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 id="2147483684" r:id="rId3"/>
  </p:sldMasterIdLst>
  <p:notesMasterIdLst>
    <p:notesMasterId r:id="rId56"/>
  </p:notesMasterIdLst>
  <p:handoutMasterIdLst>
    <p:handoutMasterId r:id="rId57"/>
  </p:handoutMasterIdLst>
  <p:sldIdLst>
    <p:sldId id="256" r:id="rId4"/>
    <p:sldId id="257" r:id="rId5"/>
    <p:sldId id="258" r:id="rId6"/>
    <p:sldId id="307"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8" r:id="rId55"/>
  </p:sldIdLst>
  <p:sldSz cx="9144000" cy="5143500" type="screen16x9"/>
  <p:notesSz cx="6858000" cy="9144000"/>
  <p:embeddedFontLst>
    <p:embeddedFont>
      <p:font typeface="Amatic SC" panose="00000500000000000000" pitchFamily="2" charset="-79"/>
      <p:regular r:id="rId58"/>
      <p:bold r:id="rId59"/>
    </p:embeddedFont>
    <p:embeddedFont>
      <p:font typeface="Anaheim" panose="020B0604020202020204" charset="0"/>
      <p:regular r:id="rId60"/>
    </p:embeddedFont>
    <p:embeddedFont>
      <p:font typeface="Anton" pitchFamily="2" charset="0"/>
      <p:regular r:id="rId61"/>
    </p:embeddedFont>
    <p:embeddedFont>
      <p:font typeface="Bebas Neue" panose="020B0604020202020204" charset="0"/>
      <p:regular r:id="rId62"/>
    </p:embeddedFont>
    <p:embeddedFont>
      <p:font typeface="Calibri" panose="020F0502020204030204" pitchFamily="34" charset="0"/>
      <p:regular r:id="rId63"/>
      <p:bold r:id="rId64"/>
      <p:italic r:id="rId65"/>
      <p:boldItalic r:id="rId66"/>
    </p:embeddedFont>
    <p:embeddedFont>
      <p:font typeface="Darker Grotesque SemiBold" pitchFamily="2" charset="0"/>
      <p:bold r:id="rId67"/>
    </p:embeddedFont>
    <p:embeddedFont>
      <p:font typeface="Proxima Nova" panose="020B0604020202020204" charset="0"/>
      <p:regular r:id="rId68"/>
      <p:bold r:id="rId69"/>
      <p:italic r:id="rId70"/>
      <p:boldItalic r:id="rId71"/>
    </p:embeddedFont>
    <p:embeddedFont>
      <p:font typeface="Proxima Nova Semibold" panose="020B0604020202020204" charset="0"/>
      <p:regular r:id="rId72"/>
      <p:bold r:id="rId73"/>
      <p:boldItalic r:id="rId74"/>
    </p:embeddedFont>
    <p:embeddedFont>
      <p:font typeface="Roboto Condensed Light" panose="02000000000000000000" pitchFamily="2" charset="0"/>
      <p:regular r:id="rId75"/>
      <p:italic r:id="rId76"/>
    </p:embeddedFont>
    <p:embeddedFont>
      <p:font typeface="Roboto Medium" panose="02000000000000000000" pitchFamily="2"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367D07A-4F11-4BBE-9ED6-15CC0A8DED04}">
  <a:tblStyle styleId="{2367D07A-4F11-4BBE-9ED6-15CC0A8DED0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60" autoAdjust="0"/>
  </p:normalViewPr>
  <p:slideViewPr>
    <p:cSldViewPr snapToGrid="0">
      <p:cViewPr varScale="1">
        <p:scale>
          <a:sx n="77" d="100"/>
          <a:sy n="77" d="100"/>
        </p:scale>
        <p:origin x="90" y="1098"/>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6.fntdata"/><Relationship Id="rId68" Type="http://schemas.openxmlformats.org/officeDocument/2006/relationships/font" Target="fonts/font11.fntdata"/><Relationship Id="rId84" Type="http://schemas.openxmlformats.org/officeDocument/2006/relationships/tableStyles" Target="tableStyle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font" Target="fonts/font1.fntdata"/><Relationship Id="rId74" Type="http://schemas.openxmlformats.org/officeDocument/2006/relationships/font" Target="fonts/font17.fntdata"/><Relationship Id="rId79" Type="http://schemas.openxmlformats.org/officeDocument/2006/relationships/font" Target="fonts/font22.fntdata"/><Relationship Id="rId5" Type="http://schemas.openxmlformats.org/officeDocument/2006/relationships/slide" Target="slides/slide2.xml"/><Relationship Id="rId61" Type="http://schemas.openxmlformats.org/officeDocument/2006/relationships/font" Target="fonts/font4.fntdata"/><Relationship Id="rId82" Type="http://schemas.openxmlformats.org/officeDocument/2006/relationships/viewProps" Target="viewProp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notesMaster" Target="notesMasters/notesMaster1.xml"/><Relationship Id="rId64" Type="http://schemas.openxmlformats.org/officeDocument/2006/relationships/font" Target="fonts/font7.fntdata"/><Relationship Id="rId69" Type="http://schemas.openxmlformats.org/officeDocument/2006/relationships/font" Target="fonts/font12.fntdata"/><Relationship Id="rId77" Type="http://schemas.openxmlformats.org/officeDocument/2006/relationships/font" Target="fonts/font20.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15.fntdata"/><Relationship Id="rId80" Type="http://schemas.openxmlformats.org/officeDocument/2006/relationships/font" Target="fonts/font23.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handoutMaster" Target="handoutMasters/handoutMaster1.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font" Target="fonts/font21.fntdata"/><Relationship Id="rId8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19.fntdata"/><Relationship Id="rId7" Type="http://schemas.openxmlformats.org/officeDocument/2006/relationships/slide" Target="slides/slide4.xml"/><Relationship Id="rId71" Type="http://schemas.openxmlformats.org/officeDocument/2006/relationships/font" Target="fonts/font14.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9.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A873923-E9CA-4DB2-AE83-B0A930B0BB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243C108A-1630-434F-A2A0-1C84C5507A3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4D7E1A7-11B8-4D94-8EFD-6E0A38BF6C87}" type="datetimeFigureOut">
              <a:rPr lang="en-GB" smtClean="0"/>
              <a:t>26/01/2022</a:t>
            </a:fld>
            <a:endParaRPr lang="en-GB"/>
          </a:p>
        </p:txBody>
      </p:sp>
      <p:sp>
        <p:nvSpPr>
          <p:cNvPr id="4" name="Footer Placeholder 3">
            <a:extLst>
              <a:ext uri="{FF2B5EF4-FFF2-40B4-BE49-F238E27FC236}">
                <a16:creationId xmlns:a16="http://schemas.microsoft.com/office/drawing/2014/main" id="{0854F897-98FA-4AD9-A728-19F7D45A5E3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16D50D6D-04E4-4260-B879-D58E5C01C3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5A42663-6E1C-43CF-9F72-0423DB450A1C}" type="slidenum">
              <a:rPr lang="en-GB" smtClean="0"/>
              <a:t>‹#›</a:t>
            </a:fld>
            <a:endParaRPr lang="en-GB"/>
          </a:p>
        </p:txBody>
      </p:sp>
    </p:spTree>
    <p:extLst>
      <p:ext uri="{BB962C8B-B14F-4D97-AF65-F5344CB8AC3E}">
        <p14:creationId xmlns:p14="http://schemas.microsoft.com/office/powerpoint/2010/main" val="2231463261"/>
      </p:ext>
    </p:extLst>
  </p:cSld>
  <p:clrMap bg1="lt1" tx1="dk1" bg2="lt2" tx2="dk2" accent1="accent1" accent2="accent2" accent3="accent3" accent4="accent4" accent5="accent5" accent6="accent6" hlink="hlink" folHlink="folHlink"/>
</p:handoutMaster>
</file>

<file path=ppt/media/image1.jpg>
</file>

<file path=ppt/media/image10.gif>
</file>

<file path=ppt/media/image11.gif>
</file>

<file path=ppt/media/image12.png>
</file>

<file path=ppt/media/image13.png>
</file>

<file path=ppt/media/image2.png>
</file>

<file path=ppt/media/image3.png>
</file>

<file path=ppt/media/image4.png>
</file>

<file path=ppt/media/image5.pn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1"/>
        <p:cNvGrpSpPr/>
        <p:nvPr/>
      </p:nvGrpSpPr>
      <p:grpSpPr>
        <a:xfrm>
          <a:off x="0" y="0"/>
          <a:ext cx="0" cy="0"/>
          <a:chOff x="0" y="0"/>
          <a:chExt cx="0" cy="0"/>
        </a:xfrm>
      </p:grpSpPr>
      <p:sp>
        <p:nvSpPr>
          <p:cNvPr id="2112" name="Google Shape;2112;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3" name="Google Shape;2113;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8"/>
        <p:cNvGrpSpPr/>
        <p:nvPr/>
      </p:nvGrpSpPr>
      <p:grpSpPr>
        <a:xfrm>
          <a:off x="0" y="0"/>
          <a:ext cx="0" cy="0"/>
          <a:chOff x="0" y="0"/>
          <a:chExt cx="0" cy="0"/>
        </a:xfrm>
      </p:grpSpPr>
      <p:sp>
        <p:nvSpPr>
          <p:cNvPr id="2239" name="Google Shape;2239;ge1d838b627_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0" name="Google Shape;2240;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7"/>
        <p:cNvGrpSpPr/>
        <p:nvPr/>
      </p:nvGrpSpPr>
      <p:grpSpPr>
        <a:xfrm>
          <a:off x="0" y="0"/>
          <a:ext cx="0" cy="0"/>
          <a:chOff x="0" y="0"/>
          <a:chExt cx="0" cy="0"/>
        </a:xfrm>
      </p:grpSpPr>
      <p:sp>
        <p:nvSpPr>
          <p:cNvPr id="2248" name="Google Shape;2248;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9" name="Google Shape;2249;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3"/>
        <p:cNvGrpSpPr/>
        <p:nvPr/>
      </p:nvGrpSpPr>
      <p:grpSpPr>
        <a:xfrm>
          <a:off x="0" y="0"/>
          <a:ext cx="0" cy="0"/>
          <a:chOff x="0" y="0"/>
          <a:chExt cx="0" cy="0"/>
        </a:xfrm>
      </p:grpSpPr>
      <p:sp>
        <p:nvSpPr>
          <p:cNvPr id="2254" name="Google Shape;2254;ge20d9cf87a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5" name="Google Shape;2255;ge20d9cf87a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fbf6e0bad3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fbf6e0bad3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9"/>
        <p:cNvGrpSpPr/>
        <p:nvPr/>
      </p:nvGrpSpPr>
      <p:grpSpPr>
        <a:xfrm>
          <a:off x="0" y="0"/>
          <a:ext cx="0" cy="0"/>
          <a:chOff x="0" y="0"/>
          <a:chExt cx="0" cy="0"/>
        </a:xfrm>
      </p:grpSpPr>
      <p:sp>
        <p:nvSpPr>
          <p:cNvPr id="2380" name="Google Shape;2380;ge1d838b627_4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1" name="Google Shape;2381;ge1d838b627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4"/>
        <p:cNvGrpSpPr/>
        <p:nvPr/>
      </p:nvGrpSpPr>
      <p:grpSpPr>
        <a:xfrm>
          <a:off x="0" y="0"/>
          <a:ext cx="0" cy="0"/>
          <a:chOff x="0" y="0"/>
          <a:chExt cx="0" cy="0"/>
        </a:xfrm>
      </p:grpSpPr>
      <p:sp>
        <p:nvSpPr>
          <p:cNvPr id="2385" name="Google Shape;2385;ge1d838b627_4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6" name="Google Shape;2386;ge1d838b627_4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1"/>
        <p:cNvGrpSpPr/>
        <p:nvPr/>
      </p:nvGrpSpPr>
      <p:grpSpPr>
        <a:xfrm>
          <a:off x="0" y="0"/>
          <a:ext cx="0" cy="0"/>
          <a:chOff x="0" y="0"/>
          <a:chExt cx="0" cy="0"/>
        </a:xfrm>
      </p:grpSpPr>
      <p:sp>
        <p:nvSpPr>
          <p:cNvPr id="2392" name="Google Shape;2392;ge1d838b627_4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3" name="Google Shape;2393;ge1d838b627_4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7"/>
        <p:cNvGrpSpPr/>
        <p:nvPr/>
      </p:nvGrpSpPr>
      <p:grpSpPr>
        <a:xfrm>
          <a:off x="0" y="0"/>
          <a:ext cx="0" cy="0"/>
          <a:chOff x="0" y="0"/>
          <a:chExt cx="0" cy="0"/>
        </a:xfrm>
      </p:grpSpPr>
      <p:sp>
        <p:nvSpPr>
          <p:cNvPr id="2418" name="Google Shape;2418;gfbf6e0bad3_0_9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9" name="Google Shape;2419;gfbf6e0bad3_0_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2"/>
        <p:cNvGrpSpPr/>
        <p:nvPr/>
      </p:nvGrpSpPr>
      <p:grpSpPr>
        <a:xfrm>
          <a:off x="0" y="0"/>
          <a:ext cx="0" cy="0"/>
          <a:chOff x="0" y="0"/>
          <a:chExt cx="0" cy="0"/>
        </a:xfrm>
      </p:grpSpPr>
      <p:sp>
        <p:nvSpPr>
          <p:cNvPr id="2433" name="Google Shape;2433;ge1d838b627_4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4" name="Google Shape;2434;ge1d838b627_4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8"/>
        <p:cNvGrpSpPr/>
        <p:nvPr/>
      </p:nvGrpSpPr>
      <p:grpSpPr>
        <a:xfrm>
          <a:off x="0" y="0"/>
          <a:ext cx="0" cy="0"/>
          <a:chOff x="0" y="0"/>
          <a:chExt cx="0" cy="0"/>
        </a:xfrm>
      </p:grpSpPr>
      <p:sp>
        <p:nvSpPr>
          <p:cNvPr id="2449" name="Google Shape;2449;ge1d838b627_4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0" name="Google Shape;2450;ge1d838b627_4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8"/>
        <p:cNvGrpSpPr/>
        <p:nvPr/>
      </p:nvGrpSpPr>
      <p:grpSpPr>
        <a:xfrm>
          <a:off x="0" y="0"/>
          <a:ext cx="0" cy="0"/>
          <a:chOff x="0" y="0"/>
          <a:chExt cx="0" cy="0"/>
        </a:xfrm>
      </p:grpSpPr>
      <p:sp>
        <p:nvSpPr>
          <p:cNvPr id="2119" name="Google Shape;2119;ge1d838b62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0" name="Google Shape;2120;ge1d838b6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7"/>
        <p:cNvGrpSpPr/>
        <p:nvPr/>
      </p:nvGrpSpPr>
      <p:grpSpPr>
        <a:xfrm>
          <a:off x="0" y="0"/>
          <a:ext cx="0" cy="0"/>
          <a:chOff x="0" y="0"/>
          <a:chExt cx="0" cy="0"/>
        </a:xfrm>
      </p:grpSpPr>
      <p:sp>
        <p:nvSpPr>
          <p:cNvPr id="2458" name="Google Shape;2458;g1037ba8f93b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9" name="Google Shape;2459;g1037ba8f93b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0"/>
        <p:cNvGrpSpPr/>
        <p:nvPr/>
      </p:nvGrpSpPr>
      <p:grpSpPr>
        <a:xfrm>
          <a:off x="0" y="0"/>
          <a:ext cx="0" cy="0"/>
          <a:chOff x="0" y="0"/>
          <a:chExt cx="0" cy="0"/>
        </a:xfrm>
      </p:grpSpPr>
      <p:sp>
        <p:nvSpPr>
          <p:cNvPr id="2481" name="Google Shape;2481;ge1d838b627_4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2" name="Google Shape;2482;ge1d838b627_4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5"/>
        <p:cNvGrpSpPr/>
        <p:nvPr/>
      </p:nvGrpSpPr>
      <p:grpSpPr>
        <a:xfrm>
          <a:off x="0" y="0"/>
          <a:ext cx="0" cy="0"/>
          <a:chOff x="0" y="0"/>
          <a:chExt cx="0" cy="0"/>
        </a:xfrm>
      </p:grpSpPr>
      <p:sp>
        <p:nvSpPr>
          <p:cNvPr id="2546" name="Google Shape;2546;ge1d838b627_4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7" name="Google Shape;2547;ge1d838b627_4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4"/>
        <p:cNvGrpSpPr/>
        <p:nvPr/>
      </p:nvGrpSpPr>
      <p:grpSpPr>
        <a:xfrm>
          <a:off x="0" y="0"/>
          <a:ext cx="0" cy="0"/>
          <a:chOff x="0" y="0"/>
          <a:chExt cx="0" cy="0"/>
        </a:xfrm>
      </p:grpSpPr>
      <p:sp>
        <p:nvSpPr>
          <p:cNvPr id="2555" name="Google Shape;2555;ge1d838b627_4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6" name="Google Shape;2556;ge1d838b627_4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0"/>
        <p:cNvGrpSpPr/>
        <p:nvPr/>
      </p:nvGrpSpPr>
      <p:grpSpPr>
        <a:xfrm>
          <a:off x="0" y="0"/>
          <a:ext cx="0" cy="0"/>
          <a:chOff x="0" y="0"/>
          <a:chExt cx="0" cy="0"/>
        </a:xfrm>
      </p:grpSpPr>
      <p:sp>
        <p:nvSpPr>
          <p:cNvPr id="2561" name="Google Shape;2561;g10362b83296_2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2" name="Google Shape;2562;g10362b83296_2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7"/>
        <p:cNvGrpSpPr/>
        <p:nvPr/>
      </p:nvGrpSpPr>
      <p:grpSpPr>
        <a:xfrm>
          <a:off x="0" y="0"/>
          <a:ext cx="0" cy="0"/>
          <a:chOff x="0" y="0"/>
          <a:chExt cx="0" cy="0"/>
        </a:xfrm>
      </p:grpSpPr>
      <p:sp>
        <p:nvSpPr>
          <p:cNvPr id="2568" name="Google Shape;2568;gfbf6e0bad3_2_3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9" name="Google Shape;2569;gfbf6e0bad3_2_3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8"/>
        <p:cNvGrpSpPr/>
        <p:nvPr/>
      </p:nvGrpSpPr>
      <p:grpSpPr>
        <a:xfrm>
          <a:off x="0" y="0"/>
          <a:ext cx="0" cy="0"/>
          <a:chOff x="0" y="0"/>
          <a:chExt cx="0" cy="0"/>
        </a:xfrm>
      </p:grpSpPr>
      <p:sp>
        <p:nvSpPr>
          <p:cNvPr id="2579" name="Google Shape;2579;gfbf6e0bad3_2_3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0" name="Google Shape;2580;gfbf6e0bad3_2_3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9"/>
        <p:cNvGrpSpPr/>
        <p:nvPr/>
      </p:nvGrpSpPr>
      <p:grpSpPr>
        <a:xfrm>
          <a:off x="0" y="0"/>
          <a:ext cx="0" cy="0"/>
          <a:chOff x="0" y="0"/>
          <a:chExt cx="0" cy="0"/>
        </a:xfrm>
      </p:grpSpPr>
      <p:sp>
        <p:nvSpPr>
          <p:cNvPr id="2590" name="Google Shape;2590;ge207fd22f2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1" name="Google Shape;2591;ge207fd22f2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8"/>
        <p:cNvGrpSpPr/>
        <p:nvPr/>
      </p:nvGrpSpPr>
      <p:grpSpPr>
        <a:xfrm>
          <a:off x="0" y="0"/>
          <a:ext cx="0" cy="0"/>
          <a:chOff x="0" y="0"/>
          <a:chExt cx="0" cy="0"/>
        </a:xfrm>
      </p:grpSpPr>
      <p:sp>
        <p:nvSpPr>
          <p:cNvPr id="2639" name="Google Shape;2639;ge207fd22f2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0" name="Google Shape;2640;ge207fd22f2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9"/>
        <p:cNvGrpSpPr/>
        <p:nvPr/>
      </p:nvGrpSpPr>
      <p:grpSpPr>
        <a:xfrm>
          <a:off x="0" y="0"/>
          <a:ext cx="0" cy="0"/>
          <a:chOff x="0" y="0"/>
          <a:chExt cx="0" cy="0"/>
        </a:xfrm>
      </p:grpSpPr>
      <p:sp>
        <p:nvSpPr>
          <p:cNvPr id="2700" name="Google Shape;2700;ge207fd22f2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1" name="Google Shape;2701;ge207fd22f2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5"/>
        <p:cNvGrpSpPr/>
        <p:nvPr/>
      </p:nvGrpSpPr>
      <p:grpSpPr>
        <a:xfrm>
          <a:off x="0" y="0"/>
          <a:ext cx="0" cy="0"/>
          <a:chOff x="0" y="0"/>
          <a:chExt cx="0" cy="0"/>
        </a:xfrm>
      </p:grpSpPr>
      <p:sp>
        <p:nvSpPr>
          <p:cNvPr id="2126" name="Google Shape;2126;gfc62c747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7" name="Google Shape;2127;gfc62c747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6"/>
        <p:cNvGrpSpPr/>
        <p:nvPr/>
      </p:nvGrpSpPr>
      <p:grpSpPr>
        <a:xfrm>
          <a:off x="0" y="0"/>
          <a:ext cx="0" cy="0"/>
          <a:chOff x="0" y="0"/>
          <a:chExt cx="0" cy="0"/>
        </a:xfrm>
      </p:grpSpPr>
      <p:sp>
        <p:nvSpPr>
          <p:cNvPr id="2707" name="Google Shape;2707;ge207fd22f2_0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8" name="Google Shape;2708;ge207fd22f2_0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2"/>
        <p:cNvGrpSpPr/>
        <p:nvPr/>
      </p:nvGrpSpPr>
      <p:grpSpPr>
        <a:xfrm>
          <a:off x="0" y="0"/>
          <a:ext cx="0" cy="0"/>
          <a:chOff x="0" y="0"/>
          <a:chExt cx="0" cy="0"/>
        </a:xfrm>
      </p:grpSpPr>
      <p:sp>
        <p:nvSpPr>
          <p:cNvPr id="2713" name="Google Shape;2713;gfbf6e0bad3_0_5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4" name="Google Shape;2714;gfbf6e0bad3_0_5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9"/>
        <p:cNvGrpSpPr/>
        <p:nvPr/>
      </p:nvGrpSpPr>
      <p:grpSpPr>
        <a:xfrm>
          <a:off x="0" y="0"/>
          <a:ext cx="0" cy="0"/>
          <a:chOff x="0" y="0"/>
          <a:chExt cx="0" cy="0"/>
        </a:xfrm>
      </p:grpSpPr>
      <p:sp>
        <p:nvSpPr>
          <p:cNvPr id="2720" name="Google Shape;2720;gfbf6e0bad3_0_55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1" name="Google Shape;2721;gfbf6e0bad3_0_5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6"/>
        <p:cNvGrpSpPr/>
        <p:nvPr/>
      </p:nvGrpSpPr>
      <p:grpSpPr>
        <a:xfrm>
          <a:off x="0" y="0"/>
          <a:ext cx="0" cy="0"/>
          <a:chOff x="0" y="0"/>
          <a:chExt cx="0" cy="0"/>
        </a:xfrm>
      </p:grpSpPr>
      <p:sp>
        <p:nvSpPr>
          <p:cNvPr id="2727" name="Google Shape;2727;gfbf6e0bad3_0_55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8" name="Google Shape;2728;gfbf6e0bad3_0_5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fbf6e0bad3_0_55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fbf6e0bad3_0_55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7"/>
        <p:cNvGrpSpPr/>
        <p:nvPr/>
      </p:nvGrpSpPr>
      <p:grpSpPr>
        <a:xfrm>
          <a:off x="0" y="0"/>
          <a:ext cx="0" cy="0"/>
          <a:chOff x="0" y="0"/>
          <a:chExt cx="0" cy="0"/>
        </a:xfrm>
      </p:grpSpPr>
      <p:sp>
        <p:nvSpPr>
          <p:cNvPr id="2758" name="Google Shape;2758;gfbf6e0bad3_0_56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9" name="Google Shape;2759;gfbf6e0bad3_0_5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6"/>
        <p:cNvGrpSpPr/>
        <p:nvPr/>
      </p:nvGrpSpPr>
      <p:grpSpPr>
        <a:xfrm>
          <a:off x="0" y="0"/>
          <a:ext cx="0" cy="0"/>
          <a:chOff x="0" y="0"/>
          <a:chExt cx="0" cy="0"/>
        </a:xfrm>
      </p:grpSpPr>
      <p:sp>
        <p:nvSpPr>
          <p:cNvPr id="3097" name="Google Shape;3097;gfbf6e0bad3_0_59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8" name="Google Shape;3098;gfbf6e0bad3_0_5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3"/>
        <p:cNvGrpSpPr/>
        <p:nvPr/>
      </p:nvGrpSpPr>
      <p:grpSpPr>
        <a:xfrm>
          <a:off x="0" y="0"/>
          <a:ext cx="0" cy="0"/>
          <a:chOff x="0" y="0"/>
          <a:chExt cx="0" cy="0"/>
        </a:xfrm>
      </p:grpSpPr>
      <p:sp>
        <p:nvSpPr>
          <p:cNvPr id="5884" name="Google Shape;5884;gfbf6e0bad3_0_87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5" name="Google Shape;5885;gfbf6e0bad3_0_8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2"/>
        <p:cNvGrpSpPr/>
        <p:nvPr/>
      </p:nvGrpSpPr>
      <p:grpSpPr>
        <a:xfrm>
          <a:off x="0" y="0"/>
          <a:ext cx="0" cy="0"/>
          <a:chOff x="0" y="0"/>
          <a:chExt cx="0" cy="0"/>
        </a:xfrm>
      </p:grpSpPr>
      <p:sp>
        <p:nvSpPr>
          <p:cNvPr id="6303" name="Google Shape;6303;gfbf6e0bad3_0_9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4" name="Google Shape;6304;gfbf6e0bad3_0_9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2"/>
        <p:cNvGrpSpPr/>
        <p:nvPr/>
      </p:nvGrpSpPr>
      <p:grpSpPr>
        <a:xfrm>
          <a:off x="0" y="0"/>
          <a:ext cx="0" cy="0"/>
          <a:chOff x="0" y="0"/>
          <a:chExt cx="0" cy="0"/>
        </a:xfrm>
      </p:grpSpPr>
      <p:sp>
        <p:nvSpPr>
          <p:cNvPr id="6473" name="Google Shape;6473;gfbf6e0bad3_0_93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4" name="Google Shape;6474;gfbf6e0bad3_0_9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4"/>
        <p:cNvGrpSpPr/>
        <p:nvPr/>
      </p:nvGrpSpPr>
      <p:grpSpPr>
        <a:xfrm>
          <a:off x="0" y="0"/>
          <a:ext cx="0" cy="0"/>
          <a:chOff x="0" y="0"/>
          <a:chExt cx="0" cy="0"/>
        </a:xfrm>
      </p:grpSpPr>
      <p:sp>
        <p:nvSpPr>
          <p:cNvPr id="2135" name="Google Shape;2135;gfbeff9740a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6" name="Google Shape;2136;gfbeff9740a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207044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7"/>
        <p:cNvGrpSpPr/>
        <p:nvPr/>
      </p:nvGrpSpPr>
      <p:grpSpPr>
        <a:xfrm>
          <a:off x="0" y="0"/>
          <a:ext cx="0" cy="0"/>
          <a:chOff x="0" y="0"/>
          <a:chExt cx="0" cy="0"/>
        </a:xfrm>
      </p:grpSpPr>
      <p:sp>
        <p:nvSpPr>
          <p:cNvPr id="6878" name="Google Shape;6878;gfbf6e0bad3_0_97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9" name="Google Shape;6879;gfbf6e0bad3_0_97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7"/>
        <p:cNvGrpSpPr/>
        <p:nvPr/>
      </p:nvGrpSpPr>
      <p:grpSpPr>
        <a:xfrm>
          <a:off x="0" y="0"/>
          <a:ext cx="0" cy="0"/>
          <a:chOff x="0" y="0"/>
          <a:chExt cx="0" cy="0"/>
        </a:xfrm>
      </p:grpSpPr>
      <p:sp>
        <p:nvSpPr>
          <p:cNvPr id="7258" name="Google Shape;7258;gfbf6e0bad3_0_10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9" name="Google Shape;7259;gfbf6e0bad3_0_10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1"/>
        <p:cNvGrpSpPr/>
        <p:nvPr/>
      </p:nvGrpSpPr>
      <p:grpSpPr>
        <a:xfrm>
          <a:off x="0" y="0"/>
          <a:ext cx="0" cy="0"/>
          <a:chOff x="0" y="0"/>
          <a:chExt cx="0" cy="0"/>
        </a:xfrm>
      </p:grpSpPr>
      <p:sp>
        <p:nvSpPr>
          <p:cNvPr id="7672" name="Google Shape;7672;gfbf6e0bad3_0_105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3" name="Google Shape;7673;gfbf6e0bad3_0_10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2"/>
        <p:cNvGrpSpPr/>
        <p:nvPr/>
      </p:nvGrpSpPr>
      <p:grpSpPr>
        <a:xfrm>
          <a:off x="0" y="0"/>
          <a:ext cx="0" cy="0"/>
          <a:chOff x="0" y="0"/>
          <a:chExt cx="0" cy="0"/>
        </a:xfrm>
      </p:grpSpPr>
      <p:sp>
        <p:nvSpPr>
          <p:cNvPr id="8033" name="Google Shape;8033;gfbf6e0bad3_0_108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4" name="Google Shape;8034;gfbf6e0bad3_0_108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2"/>
        <p:cNvGrpSpPr/>
        <p:nvPr/>
      </p:nvGrpSpPr>
      <p:grpSpPr>
        <a:xfrm>
          <a:off x="0" y="0"/>
          <a:ext cx="0" cy="0"/>
          <a:chOff x="0" y="0"/>
          <a:chExt cx="0" cy="0"/>
        </a:xfrm>
      </p:grpSpPr>
      <p:sp>
        <p:nvSpPr>
          <p:cNvPr id="8543" name="Google Shape;8543;gfbf6e0bad3_0_113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4" name="Google Shape;8544;gfbf6e0bad3_0_11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2"/>
        <p:cNvGrpSpPr/>
        <p:nvPr/>
      </p:nvGrpSpPr>
      <p:grpSpPr>
        <a:xfrm>
          <a:off x="0" y="0"/>
          <a:ext cx="0" cy="0"/>
          <a:chOff x="0" y="0"/>
          <a:chExt cx="0" cy="0"/>
        </a:xfrm>
      </p:grpSpPr>
      <p:sp>
        <p:nvSpPr>
          <p:cNvPr id="9163" name="Google Shape;9163;gfbf6e0bad3_0_120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4" name="Google Shape;9164;gfbf6e0bad3_0_12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6"/>
        <p:cNvGrpSpPr/>
        <p:nvPr/>
      </p:nvGrpSpPr>
      <p:grpSpPr>
        <a:xfrm>
          <a:off x="0" y="0"/>
          <a:ext cx="0" cy="0"/>
          <a:chOff x="0" y="0"/>
          <a:chExt cx="0" cy="0"/>
        </a:xfrm>
      </p:grpSpPr>
      <p:sp>
        <p:nvSpPr>
          <p:cNvPr id="9757" name="Google Shape;9757;gfbf6e0bad3_0_126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8" name="Google Shape;9758;gfbf6e0bad3_0_12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7"/>
        <p:cNvGrpSpPr/>
        <p:nvPr/>
      </p:nvGrpSpPr>
      <p:grpSpPr>
        <a:xfrm>
          <a:off x="0" y="0"/>
          <a:ext cx="0" cy="0"/>
          <a:chOff x="0" y="0"/>
          <a:chExt cx="0" cy="0"/>
        </a:xfrm>
      </p:grpSpPr>
      <p:sp>
        <p:nvSpPr>
          <p:cNvPr id="10078" name="Google Shape;10078;gfbf6e0bad3_0_129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9" name="Google Shape;10079;gfbf6e0bad3_0_12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85"/>
        <p:cNvGrpSpPr/>
        <p:nvPr/>
      </p:nvGrpSpPr>
      <p:grpSpPr>
        <a:xfrm>
          <a:off x="0" y="0"/>
          <a:ext cx="0" cy="0"/>
          <a:chOff x="0" y="0"/>
          <a:chExt cx="0" cy="0"/>
        </a:xfrm>
      </p:grpSpPr>
      <p:sp>
        <p:nvSpPr>
          <p:cNvPr id="10386" name="Google Shape;10386;gfbf6e0bad3_2_1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7" name="Google Shape;10387;gfbf6e0bad3_2_1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82"/>
        <p:cNvGrpSpPr/>
        <p:nvPr/>
      </p:nvGrpSpPr>
      <p:grpSpPr>
        <a:xfrm>
          <a:off x="0" y="0"/>
          <a:ext cx="0" cy="0"/>
          <a:chOff x="0" y="0"/>
          <a:chExt cx="0" cy="0"/>
        </a:xfrm>
      </p:grpSpPr>
      <p:sp>
        <p:nvSpPr>
          <p:cNvPr id="10883" name="Google Shape;10883;gfbf6e0bad3_2_2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4" name="Google Shape;10884;gfbf6e0bad3_2_2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7"/>
        <p:cNvGrpSpPr/>
        <p:nvPr/>
      </p:nvGrpSpPr>
      <p:grpSpPr>
        <a:xfrm>
          <a:off x="0" y="0"/>
          <a:ext cx="0" cy="0"/>
          <a:chOff x="0" y="0"/>
          <a:chExt cx="0" cy="0"/>
        </a:xfrm>
      </p:grpSpPr>
      <p:sp>
        <p:nvSpPr>
          <p:cNvPr id="2148" name="Google Shape;2148;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9" name="Google Shape;2149;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95"/>
        <p:cNvGrpSpPr/>
        <p:nvPr/>
      </p:nvGrpSpPr>
      <p:grpSpPr>
        <a:xfrm>
          <a:off x="0" y="0"/>
          <a:ext cx="0" cy="0"/>
          <a:chOff x="0" y="0"/>
          <a:chExt cx="0" cy="0"/>
        </a:xfrm>
      </p:grpSpPr>
      <p:sp>
        <p:nvSpPr>
          <p:cNvPr id="11496" name="Google Shape;11496;gfbf6e0bad3_2_27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97" name="Google Shape;11497;gfbf6e0bad3_2_2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7"/>
        <p:cNvGrpSpPr/>
        <p:nvPr/>
      </p:nvGrpSpPr>
      <p:grpSpPr>
        <a:xfrm>
          <a:off x="0" y="0"/>
          <a:ext cx="0" cy="0"/>
          <a:chOff x="0" y="0"/>
          <a:chExt cx="0" cy="0"/>
        </a:xfrm>
      </p:grpSpPr>
      <p:sp>
        <p:nvSpPr>
          <p:cNvPr id="12048" name="Google Shape;12048;gfbf6e0bad3_0_148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9" name="Google Shape;12049;gfbf6e0bad3_0_14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4"/>
        <p:cNvGrpSpPr/>
        <p:nvPr/>
      </p:nvGrpSpPr>
      <p:grpSpPr>
        <a:xfrm>
          <a:off x="0" y="0"/>
          <a:ext cx="0" cy="0"/>
          <a:chOff x="0" y="0"/>
          <a:chExt cx="0" cy="0"/>
        </a:xfrm>
      </p:grpSpPr>
      <p:sp>
        <p:nvSpPr>
          <p:cNvPr id="2135" name="Google Shape;2135;gfbeff9740a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6" name="Google Shape;2136;gfbeff9740a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59170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4"/>
        <p:cNvGrpSpPr/>
        <p:nvPr/>
      </p:nvGrpSpPr>
      <p:grpSpPr>
        <a:xfrm>
          <a:off x="0" y="0"/>
          <a:ext cx="0" cy="0"/>
          <a:chOff x="0" y="0"/>
          <a:chExt cx="0" cy="0"/>
        </a:xfrm>
      </p:grpSpPr>
      <p:sp>
        <p:nvSpPr>
          <p:cNvPr id="2165" name="Google Shape;2165;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6" name="Google Shape;2166;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0"/>
        <p:cNvGrpSpPr/>
        <p:nvPr/>
      </p:nvGrpSpPr>
      <p:grpSpPr>
        <a:xfrm>
          <a:off x="0" y="0"/>
          <a:ext cx="0" cy="0"/>
          <a:chOff x="0" y="0"/>
          <a:chExt cx="0" cy="0"/>
        </a:xfrm>
      </p:grpSpPr>
      <p:sp>
        <p:nvSpPr>
          <p:cNvPr id="2171" name="Google Shape;2171;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2" name="Google Shape;2172;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6"/>
        <p:cNvGrpSpPr/>
        <p:nvPr/>
      </p:nvGrpSpPr>
      <p:grpSpPr>
        <a:xfrm>
          <a:off x="0" y="0"/>
          <a:ext cx="0" cy="0"/>
          <a:chOff x="0" y="0"/>
          <a:chExt cx="0" cy="0"/>
        </a:xfrm>
      </p:grpSpPr>
      <p:sp>
        <p:nvSpPr>
          <p:cNvPr id="2217" name="Google Shape;2217;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8" name="Google Shape;2218;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3"/>
        <p:cNvGrpSpPr/>
        <p:nvPr/>
      </p:nvGrpSpPr>
      <p:grpSpPr>
        <a:xfrm>
          <a:off x="0" y="0"/>
          <a:ext cx="0" cy="0"/>
          <a:chOff x="0" y="0"/>
          <a:chExt cx="0" cy="0"/>
        </a:xfrm>
      </p:grpSpPr>
      <p:sp>
        <p:nvSpPr>
          <p:cNvPr id="2234" name="Google Shape;2234;ge1d838b62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5" name="Google Shape;2235;ge1d838b62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786500" y="1608650"/>
            <a:ext cx="5571000" cy="1773600"/>
          </a:xfrm>
          <a:prstGeom prst="rect">
            <a:avLst/>
          </a:prstGeom>
        </p:spPr>
        <p:txBody>
          <a:bodyPr spcFirstLastPara="1" wrap="square" lIns="91425" tIns="91425" rIns="91425" bIns="91425" anchor="t" anchorCtr="0">
            <a:noAutofit/>
          </a:bodyPr>
          <a:lstStyle>
            <a:lvl1pPr lvl="0" algn="ctr">
              <a:lnSpc>
                <a:spcPct val="90000"/>
              </a:lnSpc>
              <a:spcBef>
                <a:spcPts val="0"/>
              </a:spcBef>
              <a:spcAft>
                <a:spcPts val="0"/>
              </a:spcAft>
              <a:buClr>
                <a:srgbClr val="191919"/>
              </a:buClr>
              <a:buSzPts val="5200"/>
              <a:buNone/>
              <a:defRPr sz="6000">
                <a:latin typeface="Anton"/>
                <a:ea typeface="Anton"/>
                <a:cs typeface="Anton"/>
                <a:sym typeface="Anton"/>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536350" y="3298983"/>
            <a:ext cx="4071300" cy="364200"/>
          </a:xfrm>
          <a:prstGeom prst="rect">
            <a:avLst/>
          </a:prstGeom>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800" b="1">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86"/>
        <p:cNvGrpSpPr/>
        <p:nvPr/>
      </p:nvGrpSpPr>
      <p:grpSpPr>
        <a:xfrm>
          <a:off x="0" y="0"/>
          <a:ext cx="0" cy="0"/>
          <a:chOff x="0" y="0"/>
          <a:chExt cx="0" cy="0"/>
        </a:xfrm>
      </p:grpSpPr>
      <p:sp>
        <p:nvSpPr>
          <p:cNvPr id="787" name="Google Shape;787;p11"/>
          <p:cNvSpPr txBox="1">
            <a:spLocks noGrp="1"/>
          </p:cNvSpPr>
          <p:nvPr>
            <p:ph type="title" hasCustomPrompt="1"/>
          </p:nvPr>
        </p:nvSpPr>
        <p:spPr>
          <a:xfrm>
            <a:off x="2252950" y="1756925"/>
            <a:ext cx="4638000" cy="11061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88" name="Google Shape;788;p11"/>
          <p:cNvSpPr txBox="1">
            <a:spLocks noGrp="1"/>
          </p:cNvSpPr>
          <p:nvPr>
            <p:ph type="subTitle" idx="1"/>
          </p:nvPr>
        </p:nvSpPr>
        <p:spPr>
          <a:xfrm>
            <a:off x="2253200" y="2894425"/>
            <a:ext cx="4637700" cy="512100"/>
          </a:xfrm>
          <a:prstGeom prst="rect">
            <a:avLst/>
          </a:prstGeom>
          <a:solidFill>
            <a:schemeClr val="accent1"/>
          </a:solid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b="1">
                <a:solidFill>
                  <a:schemeClr val="dk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2">
    <p:spTree>
      <p:nvGrpSpPr>
        <p:cNvPr id="1" name="Shape 898"/>
        <p:cNvGrpSpPr/>
        <p:nvPr/>
      </p:nvGrpSpPr>
      <p:grpSpPr>
        <a:xfrm>
          <a:off x="0" y="0"/>
          <a:ext cx="0" cy="0"/>
          <a:chOff x="0" y="0"/>
          <a:chExt cx="0" cy="0"/>
        </a:xfrm>
      </p:grpSpPr>
      <p:sp>
        <p:nvSpPr>
          <p:cNvPr id="899" name="Google Shape;899;p13"/>
          <p:cNvSpPr txBox="1">
            <a:spLocks noGrp="1"/>
          </p:cNvSpPr>
          <p:nvPr>
            <p:ph type="title"/>
          </p:nvPr>
        </p:nvSpPr>
        <p:spPr>
          <a:xfrm>
            <a:off x="772600" y="1794575"/>
            <a:ext cx="2201700" cy="527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00" name="Google Shape;900;p13"/>
          <p:cNvSpPr txBox="1">
            <a:spLocks noGrp="1"/>
          </p:cNvSpPr>
          <p:nvPr>
            <p:ph type="subTitle" idx="1"/>
          </p:nvPr>
        </p:nvSpPr>
        <p:spPr>
          <a:xfrm>
            <a:off x="772600" y="2148536"/>
            <a:ext cx="2609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1" name="Google Shape;901;p13"/>
          <p:cNvSpPr txBox="1">
            <a:spLocks noGrp="1"/>
          </p:cNvSpPr>
          <p:nvPr>
            <p:ph type="title" idx="2"/>
          </p:nvPr>
        </p:nvSpPr>
        <p:spPr>
          <a:xfrm>
            <a:off x="4341350" y="1794575"/>
            <a:ext cx="2201700" cy="527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02" name="Google Shape;902;p13"/>
          <p:cNvSpPr txBox="1">
            <a:spLocks noGrp="1"/>
          </p:cNvSpPr>
          <p:nvPr>
            <p:ph type="subTitle" idx="3"/>
          </p:nvPr>
        </p:nvSpPr>
        <p:spPr>
          <a:xfrm>
            <a:off x="4341350" y="2148536"/>
            <a:ext cx="2609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3" name="Google Shape;903;p13"/>
          <p:cNvSpPr txBox="1">
            <a:spLocks noGrp="1"/>
          </p:cNvSpPr>
          <p:nvPr>
            <p:ph type="title" idx="4"/>
          </p:nvPr>
        </p:nvSpPr>
        <p:spPr>
          <a:xfrm>
            <a:off x="772600" y="3540828"/>
            <a:ext cx="2201700" cy="527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04" name="Google Shape;904;p13"/>
          <p:cNvSpPr txBox="1">
            <a:spLocks noGrp="1"/>
          </p:cNvSpPr>
          <p:nvPr>
            <p:ph type="subTitle" idx="5"/>
          </p:nvPr>
        </p:nvSpPr>
        <p:spPr>
          <a:xfrm>
            <a:off x="772600" y="3880904"/>
            <a:ext cx="2609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5" name="Google Shape;905;p13"/>
          <p:cNvSpPr txBox="1">
            <a:spLocks noGrp="1"/>
          </p:cNvSpPr>
          <p:nvPr>
            <p:ph type="title" idx="6"/>
          </p:nvPr>
        </p:nvSpPr>
        <p:spPr>
          <a:xfrm>
            <a:off x="4341350" y="3540825"/>
            <a:ext cx="2201700" cy="527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06" name="Google Shape;906;p13"/>
          <p:cNvSpPr txBox="1">
            <a:spLocks noGrp="1"/>
          </p:cNvSpPr>
          <p:nvPr>
            <p:ph type="subTitle" idx="7"/>
          </p:nvPr>
        </p:nvSpPr>
        <p:spPr>
          <a:xfrm>
            <a:off x="4341350" y="3880906"/>
            <a:ext cx="2609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7" name="Google Shape;907;p13"/>
          <p:cNvSpPr txBox="1">
            <a:spLocks noGrp="1"/>
          </p:cNvSpPr>
          <p:nvPr>
            <p:ph type="title" idx="8"/>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08" name="Google Shape;908;p13"/>
          <p:cNvSpPr txBox="1">
            <a:spLocks noGrp="1"/>
          </p:cNvSpPr>
          <p:nvPr>
            <p:ph type="title" idx="9" hasCustomPrompt="1"/>
          </p:nvPr>
        </p:nvSpPr>
        <p:spPr>
          <a:xfrm>
            <a:off x="862921" y="1143050"/>
            <a:ext cx="572700" cy="572700"/>
          </a:xfrm>
          <a:prstGeom prst="rect">
            <a:avLst/>
          </a:prstGeom>
          <a:solidFill>
            <a:schemeClr val="accent1"/>
          </a:solidFill>
        </p:spPr>
        <p:txBody>
          <a:bodyPr spcFirstLastPara="1" wrap="square" lIns="91425" tIns="91425" rIns="91425" bIns="91425" anchor="t"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rPr dirty="0"/>
              <a:t>xx%</a:t>
            </a:r>
          </a:p>
        </p:txBody>
      </p:sp>
      <p:sp>
        <p:nvSpPr>
          <p:cNvPr id="909" name="Google Shape;909;p13"/>
          <p:cNvSpPr txBox="1">
            <a:spLocks noGrp="1"/>
          </p:cNvSpPr>
          <p:nvPr>
            <p:ph type="title" idx="13" hasCustomPrompt="1"/>
          </p:nvPr>
        </p:nvSpPr>
        <p:spPr>
          <a:xfrm>
            <a:off x="862925" y="2922196"/>
            <a:ext cx="572700" cy="561300"/>
          </a:xfrm>
          <a:prstGeom prst="rect">
            <a:avLst/>
          </a:prstGeom>
          <a:solidFill>
            <a:schemeClr val="lt2"/>
          </a:solidFill>
        </p:spPr>
        <p:txBody>
          <a:bodyPr spcFirstLastPara="1" wrap="square" lIns="91425" tIns="91425" rIns="91425" bIns="91425" anchor="t"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0" name="Google Shape;910;p13"/>
          <p:cNvSpPr txBox="1">
            <a:spLocks noGrp="1"/>
          </p:cNvSpPr>
          <p:nvPr>
            <p:ph type="title" idx="14" hasCustomPrompt="1"/>
          </p:nvPr>
        </p:nvSpPr>
        <p:spPr>
          <a:xfrm>
            <a:off x="4442125" y="1143050"/>
            <a:ext cx="572700" cy="572700"/>
          </a:xfrm>
          <a:prstGeom prst="rect">
            <a:avLst/>
          </a:prstGeom>
          <a:solidFill>
            <a:schemeClr val="lt2"/>
          </a:solidFill>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1" name="Google Shape;911;p13"/>
          <p:cNvSpPr txBox="1">
            <a:spLocks noGrp="1"/>
          </p:cNvSpPr>
          <p:nvPr>
            <p:ph type="title" idx="15" hasCustomPrompt="1"/>
          </p:nvPr>
        </p:nvSpPr>
        <p:spPr>
          <a:xfrm>
            <a:off x="4442126" y="2910866"/>
            <a:ext cx="572700" cy="561300"/>
          </a:xfrm>
          <a:prstGeom prst="rect">
            <a:avLst/>
          </a:prstGeom>
          <a:solidFill>
            <a:schemeClr val="accent1"/>
          </a:solidFill>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
  <p:cSld name="CUSTOM_1">
    <p:spTree>
      <p:nvGrpSpPr>
        <p:cNvPr id="1" name="Shape 966"/>
        <p:cNvGrpSpPr/>
        <p:nvPr/>
      </p:nvGrpSpPr>
      <p:grpSpPr>
        <a:xfrm>
          <a:off x="0" y="0"/>
          <a:ext cx="0" cy="0"/>
          <a:chOff x="0" y="0"/>
          <a:chExt cx="0" cy="0"/>
        </a:xfrm>
      </p:grpSpPr>
      <p:sp>
        <p:nvSpPr>
          <p:cNvPr id="967" name="Google Shape;967;p14"/>
          <p:cNvSpPr txBox="1">
            <a:spLocks noGrp="1"/>
          </p:cNvSpPr>
          <p:nvPr>
            <p:ph type="subTitle" idx="1"/>
          </p:nvPr>
        </p:nvSpPr>
        <p:spPr>
          <a:xfrm>
            <a:off x="4633250" y="3032554"/>
            <a:ext cx="3346200" cy="907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968" name="Google Shape;968;p14"/>
          <p:cNvSpPr txBox="1">
            <a:spLocks noGrp="1"/>
          </p:cNvSpPr>
          <p:nvPr>
            <p:ph type="title"/>
          </p:nvPr>
        </p:nvSpPr>
        <p:spPr>
          <a:xfrm>
            <a:off x="4633250" y="1359425"/>
            <a:ext cx="3346200" cy="14391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r" rtl="0">
              <a:spcBef>
                <a:spcPts val="0"/>
              </a:spcBef>
              <a:spcAft>
                <a:spcPts val="0"/>
              </a:spcAft>
              <a:buSzPts val="3000"/>
              <a:buNone/>
              <a:defRPr/>
            </a:lvl2pPr>
            <a:lvl3pPr lvl="2" algn="r" rtl="0">
              <a:spcBef>
                <a:spcPts val="0"/>
              </a:spcBef>
              <a:spcAft>
                <a:spcPts val="0"/>
              </a:spcAft>
              <a:buSzPts val="3000"/>
              <a:buNone/>
              <a:defRPr/>
            </a:lvl3pPr>
            <a:lvl4pPr lvl="3" algn="r" rtl="0">
              <a:spcBef>
                <a:spcPts val="0"/>
              </a:spcBef>
              <a:spcAft>
                <a:spcPts val="0"/>
              </a:spcAft>
              <a:buSzPts val="3000"/>
              <a:buNone/>
              <a:defRPr/>
            </a:lvl4pPr>
            <a:lvl5pPr lvl="4" algn="r" rtl="0">
              <a:spcBef>
                <a:spcPts val="0"/>
              </a:spcBef>
              <a:spcAft>
                <a:spcPts val="0"/>
              </a:spcAft>
              <a:buSzPts val="3000"/>
              <a:buNone/>
              <a:defRPr/>
            </a:lvl5pPr>
            <a:lvl6pPr lvl="5" algn="r" rtl="0">
              <a:spcBef>
                <a:spcPts val="0"/>
              </a:spcBef>
              <a:spcAft>
                <a:spcPts val="0"/>
              </a:spcAft>
              <a:buSzPts val="3000"/>
              <a:buNone/>
              <a:defRPr/>
            </a:lvl6pPr>
            <a:lvl7pPr lvl="6" algn="r" rtl="0">
              <a:spcBef>
                <a:spcPts val="0"/>
              </a:spcBef>
              <a:spcAft>
                <a:spcPts val="0"/>
              </a:spcAft>
              <a:buSzPts val="3000"/>
              <a:buNone/>
              <a:defRPr/>
            </a:lvl7pPr>
            <a:lvl8pPr lvl="7" algn="r" rtl="0">
              <a:spcBef>
                <a:spcPts val="0"/>
              </a:spcBef>
              <a:spcAft>
                <a:spcPts val="0"/>
              </a:spcAft>
              <a:buSzPts val="3000"/>
              <a:buNone/>
              <a:defRPr/>
            </a:lvl8pPr>
            <a:lvl9pPr lvl="8" algn="r"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1" name="Shape 1013"/>
        <p:cNvGrpSpPr/>
        <p:nvPr/>
      </p:nvGrpSpPr>
      <p:grpSpPr>
        <a:xfrm>
          <a:off x="0" y="0"/>
          <a:ext cx="0" cy="0"/>
          <a:chOff x="0" y="0"/>
          <a:chExt cx="0" cy="0"/>
        </a:xfrm>
      </p:grpSpPr>
      <p:sp>
        <p:nvSpPr>
          <p:cNvPr id="1014" name="Google Shape;1014;p1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15" name="Google Shape;1015;p15"/>
          <p:cNvSpPr txBox="1">
            <a:spLocks noGrp="1"/>
          </p:cNvSpPr>
          <p:nvPr>
            <p:ph type="body" idx="1"/>
          </p:nvPr>
        </p:nvSpPr>
        <p:spPr>
          <a:xfrm>
            <a:off x="720000" y="1381075"/>
            <a:ext cx="7704000" cy="2570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15000"/>
              </a:lnSpc>
              <a:spcBef>
                <a:spcPts val="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3">
    <p:spTree>
      <p:nvGrpSpPr>
        <p:cNvPr id="1" name="Shape 1064"/>
        <p:cNvGrpSpPr/>
        <p:nvPr/>
      </p:nvGrpSpPr>
      <p:grpSpPr>
        <a:xfrm>
          <a:off x="0" y="0"/>
          <a:ext cx="0" cy="0"/>
          <a:chOff x="0" y="0"/>
          <a:chExt cx="0" cy="0"/>
        </a:xfrm>
      </p:grpSpPr>
      <p:sp>
        <p:nvSpPr>
          <p:cNvPr id="1065" name="Google Shape;1065;p16"/>
          <p:cNvSpPr txBox="1">
            <a:spLocks noGrp="1"/>
          </p:cNvSpPr>
          <p:nvPr>
            <p:ph type="subTitle" idx="1"/>
          </p:nvPr>
        </p:nvSpPr>
        <p:spPr>
          <a:xfrm>
            <a:off x="1230650" y="2543675"/>
            <a:ext cx="3164400" cy="90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66" name="Google Shape;1066;p16"/>
          <p:cNvSpPr txBox="1">
            <a:spLocks noGrp="1"/>
          </p:cNvSpPr>
          <p:nvPr>
            <p:ph type="title"/>
          </p:nvPr>
        </p:nvSpPr>
        <p:spPr>
          <a:xfrm>
            <a:off x="1230650" y="1871500"/>
            <a:ext cx="1839900" cy="666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2">
  <p:cSld name="CUSTOM_5">
    <p:spTree>
      <p:nvGrpSpPr>
        <p:cNvPr id="1" name="Shape 1121"/>
        <p:cNvGrpSpPr/>
        <p:nvPr/>
      </p:nvGrpSpPr>
      <p:grpSpPr>
        <a:xfrm>
          <a:off x="0" y="0"/>
          <a:ext cx="0" cy="0"/>
          <a:chOff x="0" y="0"/>
          <a:chExt cx="0" cy="0"/>
        </a:xfrm>
      </p:grpSpPr>
      <p:sp>
        <p:nvSpPr>
          <p:cNvPr id="1122" name="Google Shape;1122;p17"/>
          <p:cNvSpPr txBox="1">
            <a:spLocks noGrp="1"/>
          </p:cNvSpPr>
          <p:nvPr>
            <p:ph type="body" idx="1"/>
          </p:nvPr>
        </p:nvSpPr>
        <p:spPr>
          <a:xfrm>
            <a:off x="1125300" y="1602275"/>
            <a:ext cx="3345900" cy="2277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lvl1pPr>
            <a:lvl2pPr marL="914400" lvl="1" indent="-317500" rtl="0">
              <a:lnSpc>
                <a:spcPct val="115000"/>
              </a:lnSpc>
              <a:spcBef>
                <a:spcPts val="160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1232" name="Google Shape;1232;p17"/>
          <p:cNvSpPr txBox="1">
            <a:spLocks noGrp="1"/>
          </p:cNvSpPr>
          <p:nvPr>
            <p:ph type="title"/>
          </p:nvPr>
        </p:nvSpPr>
        <p:spPr>
          <a:xfrm>
            <a:off x="872400" y="5974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33" name="Google Shape;1233;p17"/>
          <p:cNvSpPr txBox="1">
            <a:spLocks noGrp="1"/>
          </p:cNvSpPr>
          <p:nvPr>
            <p:ph type="body" idx="2"/>
          </p:nvPr>
        </p:nvSpPr>
        <p:spPr>
          <a:xfrm>
            <a:off x="4520400" y="1602275"/>
            <a:ext cx="3345900" cy="2277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lvl1pPr>
            <a:lvl2pPr marL="914400" lvl="1" indent="-317500" rtl="0">
              <a:lnSpc>
                <a:spcPct val="115000"/>
              </a:lnSpc>
              <a:spcBef>
                <a:spcPts val="160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234"/>
        <p:cNvGrpSpPr/>
        <p:nvPr/>
      </p:nvGrpSpPr>
      <p:grpSpPr>
        <a:xfrm>
          <a:off x="0" y="0"/>
          <a:ext cx="0" cy="0"/>
          <a:chOff x="0" y="0"/>
          <a:chExt cx="0" cy="0"/>
        </a:xfrm>
      </p:grpSpPr>
      <p:sp>
        <p:nvSpPr>
          <p:cNvPr id="1235" name="Google Shape;1235;p18"/>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268"/>
        <p:cNvGrpSpPr/>
        <p:nvPr/>
      </p:nvGrpSpPr>
      <p:grpSpPr>
        <a:xfrm>
          <a:off x="0" y="0"/>
          <a:ext cx="0" cy="0"/>
          <a:chOff x="0" y="0"/>
          <a:chExt cx="0" cy="0"/>
        </a:xfrm>
      </p:grpSpPr>
      <p:sp>
        <p:nvSpPr>
          <p:cNvPr id="1269" name="Google Shape;1269;p1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2_1_1">
    <p:spTree>
      <p:nvGrpSpPr>
        <p:cNvPr id="1" name="Shape 1340"/>
        <p:cNvGrpSpPr/>
        <p:nvPr/>
      </p:nvGrpSpPr>
      <p:grpSpPr>
        <a:xfrm>
          <a:off x="0" y="0"/>
          <a:ext cx="0" cy="0"/>
          <a:chOff x="0" y="0"/>
          <a:chExt cx="0" cy="0"/>
        </a:xfrm>
      </p:grpSpPr>
      <p:sp>
        <p:nvSpPr>
          <p:cNvPr id="1341" name="Google Shape;1341;p20"/>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8"/>
        <p:cNvGrpSpPr/>
        <p:nvPr/>
      </p:nvGrpSpPr>
      <p:grpSpPr>
        <a:xfrm>
          <a:off x="0" y="0"/>
          <a:ext cx="0" cy="0"/>
          <a:chOff x="0" y="0"/>
          <a:chExt cx="0" cy="0"/>
        </a:xfrm>
      </p:grpSpPr>
      <p:sp>
        <p:nvSpPr>
          <p:cNvPr id="139" name="Google Shape;139;p3"/>
          <p:cNvSpPr txBox="1">
            <a:spLocks noGrp="1"/>
          </p:cNvSpPr>
          <p:nvPr>
            <p:ph type="title"/>
          </p:nvPr>
        </p:nvSpPr>
        <p:spPr>
          <a:xfrm>
            <a:off x="2152350" y="2330189"/>
            <a:ext cx="4839300" cy="841800"/>
          </a:xfrm>
          <a:prstGeom prst="rect">
            <a:avLst/>
          </a:prstGeom>
          <a:ln>
            <a:noFill/>
          </a:ln>
        </p:spPr>
        <p:txBody>
          <a:bodyPr spcFirstLastPara="1" wrap="square" lIns="91425" tIns="91425" rIns="91425" bIns="91425" anchor="t"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0" name="Google Shape;140;p3"/>
          <p:cNvSpPr txBox="1">
            <a:spLocks noGrp="1"/>
          </p:cNvSpPr>
          <p:nvPr>
            <p:ph type="title" idx="2" hasCustomPrompt="1"/>
          </p:nvPr>
        </p:nvSpPr>
        <p:spPr>
          <a:xfrm>
            <a:off x="3927750" y="1059008"/>
            <a:ext cx="1288500" cy="1189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6000"/>
              <a:buNone/>
              <a:defRPr sz="67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141" name="Google Shape;141;p3"/>
          <p:cNvSpPr txBox="1">
            <a:spLocks noGrp="1"/>
          </p:cNvSpPr>
          <p:nvPr>
            <p:ph type="subTitle" idx="1"/>
          </p:nvPr>
        </p:nvSpPr>
        <p:spPr>
          <a:xfrm>
            <a:off x="2152350" y="3170239"/>
            <a:ext cx="4839300" cy="48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b="1">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4">
  <p:cSld name="CUSTOM_2_1_1_1">
    <p:spTree>
      <p:nvGrpSpPr>
        <p:cNvPr id="1" name="Shape 1361"/>
        <p:cNvGrpSpPr/>
        <p:nvPr/>
      </p:nvGrpSpPr>
      <p:grpSpPr>
        <a:xfrm>
          <a:off x="0" y="0"/>
          <a:ext cx="0" cy="0"/>
          <a:chOff x="0" y="0"/>
          <a:chExt cx="0" cy="0"/>
        </a:xfrm>
      </p:grpSpPr>
      <p:sp>
        <p:nvSpPr>
          <p:cNvPr id="1362" name="Google Shape;1362;p21"/>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5">
  <p:cSld name="CUSTOM_2_1_1_1_1">
    <p:spTree>
      <p:nvGrpSpPr>
        <p:cNvPr id="1" name="Shape 1417"/>
        <p:cNvGrpSpPr/>
        <p:nvPr/>
      </p:nvGrpSpPr>
      <p:grpSpPr>
        <a:xfrm>
          <a:off x="0" y="0"/>
          <a:ext cx="0" cy="0"/>
          <a:chOff x="0" y="0"/>
          <a:chExt cx="0" cy="0"/>
        </a:xfrm>
      </p:grpSpPr>
      <p:sp>
        <p:nvSpPr>
          <p:cNvPr id="1418" name="Google Shape;1418;p22"/>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6">
  <p:cSld name="CUSTOM_6">
    <p:spTree>
      <p:nvGrpSpPr>
        <p:cNvPr id="1" name="Shape 1419"/>
        <p:cNvGrpSpPr/>
        <p:nvPr/>
      </p:nvGrpSpPr>
      <p:grpSpPr>
        <a:xfrm>
          <a:off x="0" y="0"/>
          <a:ext cx="0" cy="0"/>
          <a:chOff x="0" y="0"/>
          <a:chExt cx="0" cy="0"/>
        </a:xfrm>
      </p:grpSpPr>
      <p:sp>
        <p:nvSpPr>
          <p:cNvPr id="1420" name="Google Shape;1420;p23"/>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CUSTOM_4">
    <p:spTree>
      <p:nvGrpSpPr>
        <p:cNvPr id="1" name="Shape 1497"/>
        <p:cNvGrpSpPr/>
        <p:nvPr/>
      </p:nvGrpSpPr>
      <p:grpSpPr>
        <a:xfrm>
          <a:off x="0" y="0"/>
          <a:ext cx="0" cy="0"/>
          <a:chOff x="0" y="0"/>
          <a:chExt cx="0" cy="0"/>
        </a:xfrm>
      </p:grpSpPr>
      <p:sp>
        <p:nvSpPr>
          <p:cNvPr id="1498" name="Google Shape;1498;p24"/>
          <p:cNvSpPr txBox="1">
            <a:spLocks noGrp="1"/>
          </p:cNvSpPr>
          <p:nvPr>
            <p:ph type="subTitle" idx="1"/>
          </p:nvPr>
        </p:nvSpPr>
        <p:spPr>
          <a:xfrm>
            <a:off x="1893500" y="3153475"/>
            <a:ext cx="2373600" cy="42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Font typeface="Anton"/>
              <a:buNone/>
              <a:defRPr sz="2000">
                <a:solidFill>
                  <a:schemeClr val="dk2"/>
                </a:solidFill>
                <a:latin typeface="Anton"/>
                <a:ea typeface="Anton"/>
                <a:cs typeface="Anton"/>
                <a:sym typeface="Anton"/>
              </a:defRPr>
            </a:lvl1pPr>
            <a:lvl2pPr lvl="1" algn="ctr" rtl="0">
              <a:lnSpc>
                <a:spcPct val="100000"/>
              </a:lnSpc>
              <a:spcBef>
                <a:spcPts val="0"/>
              </a:spcBef>
              <a:spcAft>
                <a:spcPts val="0"/>
              </a:spcAft>
              <a:buSzPts val="2500"/>
              <a:buFont typeface="Anton"/>
              <a:buNone/>
              <a:defRPr sz="2500">
                <a:latin typeface="Anton"/>
                <a:ea typeface="Anton"/>
                <a:cs typeface="Anton"/>
                <a:sym typeface="Anton"/>
              </a:defRPr>
            </a:lvl2pPr>
            <a:lvl3pPr lvl="2" algn="ctr" rtl="0">
              <a:lnSpc>
                <a:spcPct val="100000"/>
              </a:lnSpc>
              <a:spcBef>
                <a:spcPts val="0"/>
              </a:spcBef>
              <a:spcAft>
                <a:spcPts val="0"/>
              </a:spcAft>
              <a:buSzPts val="2500"/>
              <a:buFont typeface="Anton"/>
              <a:buNone/>
              <a:defRPr sz="2500">
                <a:latin typeface="Anton"/>
                <a:ea typeface="Anton"/>
                <a:cs typeface="Anton"/>
                <a:sym typeface="Anton"/>
              </a:defRPr>
            </a:lvl3pPr>
            <a:lvl4pPr lvl="3" algn="ctr" rtl="0">
              <a:lnSpc>
                <a:spcPct val="100000"/>
              </a:lnSpc>
              <a:spcBef>
                <a:spcPts val="0"/>
              </a:spcBef>
              <a:spcAft>
                <a:spcPts val="0"/>
              </a:spcAft>
              <a:buSzPts val="2500"/>
              <a:buFont typeface="Anton"/>
              <a:buNone/>
              <a:defRPr sz="2500">
                <a:latin typeface="Anton"/>
                <a:ea typeface="Anton"/>
                <a:cs typeface="Anton"/>
                <a:sym typeface="Anton"/>
              </a:defRPr>
            </a:lvl4pPr>
            <a:lvl5pPr lvl="4" algn="ctr" rtl="0">
              <a:lnSpc>
                <a:spcPct val="100000"/>
              </a:lnSpc>
              <a:spcBef>
                <a:spcPts val="0"/>
              </a:spcBef>
              <a:spcAft>
                <a:spcPts val="0"/>
              </a:spcAft>
              <a:buSzPts val="2500"/>
              <a:buFont typeface="Anton"/>
              <a:buNone/>
              <a:defRPr sz="2500">
                <a:latin typeface="Anton"/>
                <a:ea typeface="Anton"/>
                <a:cs typeface="Anton"/>
                <a:sym typeface="Anton"/>
              </a:defRPr>
            </a:lvl5pPr>
            <a:lvl6pPr lvl="5" algn="ctr" rtl="0">
              <a:lnSpc>
                <a:spcPct val="100000"/>
              </a:lnSpc>
              <a:spcBef>
                <a:spcPts val="0"/>
              </a:spcBef>
              <a:spcAft>
                <a:spcPts val="0"/>
              </a:spcAft>
              <a:buSzPts val="2500"/>
              <a:buFont typeface="Anton"/>
              <a:buNone/>
              <a:defRPr sz="2500">
                <a:latin typeface="Anton"/>
                <a:ea typeface="Anton"/>
                <a:cs typeface="Anton"/>
                <a:sym typeface="Anton"/>
              </a:defRPr>
            </a:lvl6pPr>
            <a:lvl7pPr lvl="6" algn="ctr" rtl="0">
              <a:lnSpc>
                <a:spcPct val="100000"/>
              </a:lnSpc>
              <a:spcBef>
                <a:spcPts val="0"/>
              </a:spcBef>
              <a:spcAft>
                <a:spcPts val="0"/>
              </a:spcAft>
              <a:buSzPts val="2500"/>
              <a:buFont typeface="Anton"/>
              <a:buNone/>
              <a:defRPr sz="2500">
                <a:latin typeface="Anton"/>
                <a:ea typeface="Anton"/>
                <a:cs typeface="Anton"/>
                <a:sym typeface="Anton"/>
              </a:defRPr>
            </a:lvl7pPr>
            <a:lvl8pPr lvl="7" algn="ctr" rtl="0">
              <a:lnSpc>
                <a:spcPct val="100000"/>
              </a:lnSpc>
              <a:spcBef>
                <a:spcPts val="0"/>
              </a:spcBef>
              <a:spcAft>
                <a:spcPts val="0"/>
              </a:spcAft>
              <a:buSzPts val="2500"/>
              <a:buFont typeface="Anton"/>
              <a:buNone/>
              <a:defRPr sz="2500">
                <a:latin typeface="Anton"/>
                <a:ea typeface="Anton"/>
                <a:cs typeface="Anton"/>
                <a:sym typeface="Anton"/>
              </a:defRPr>
            </a:lvl8pPr>
            <a:lvl9pPr lvl="8" algn="ctr" rtl="0">
              <a:lnSpc>
                <a:spcPct val="100000"/>
              </a:lnSpc>
              <a:spcBef>
                <a:spcPts val="0"/>
              </a:spcBef>
              <a:spcAft>
                <a:spcPts val="0"/>
              </a:spcAft>
              <a:buSzPts val="2500"/>
              <a:buFont typeface="Anton"/>
              <a:buNone/>
              <a:defRPr sz="2500">
                <a:latin typeface="Anton"/>
                <a:ea typeface="Anton"/>
                <a:cs typeface="Anton"/>
                <a:sym typeface="Anton"/>
              </a:defRPr>
            </a:lvl9pPr>
          </a:lstStyle>
          <a:p>
            <a:endParaRPr/>
          </a:p>
        </p:txBody>
      </p:sp>
      <p:sp>
        <p:nvSpPr>
          <p:cNvPr id="1499" name="Google Shape;1499;p24"/>
          <p:cNvSpPr txBox="1">
            <a:spLocks noGrp="1"/>
          </p:cNvSpPr>
          <p:nvPr>
            <p:ph type="subTitle" idx="2"/>
          </p:nvPr>
        </p:nvSpPr>
        <p:spPr>
          <a:xfrm>
            <a:off x="4876995" y="3153475"/>
            <a:ext cx="2373600" cy="42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Font typeface="Anton"/>
              <a:buNone/>
              <a:defRPr sz="2000">
                <a:solidFill>
                  <a:schemeClr val="dk2"/>
                </a:solidFill>
                <a:latin typeface="Anton"/>
                <a:ea typeface="Anton"/>
                <a:cs typeface="Anton"/>
                <a:sym typeface="Anton"/>
              </a:defRPr>
            </a:lvl1pPr>
            <a:lvl2pPr lvl="1" algn="ctr" rtl="0">
              <a:lnSpc>
                <a:spcPct val="100000"/>
              </a:lnSpc>
              <a:spcBef>
                <a:spcPts val="0"/>
              </a:spcBef>
              <a:spcAft>
                <a:spcPts val="0"/>
              </a:spcAft>
              <a:buSzPts val="2500"/>
              <a:buFont typeface="Anton"/>
              <a:buNone/>
              <a:defRPr sz="2500">
                <a:latin typeface="Anton"/>
                <a:ea typeface="Anton"/>
                <a:cs typeface="Anton"/>
                <a:sym typeface="Anton"/>
              </a:defRPr>
            </a:lvl2pPr>
            <a:lvl3pPr lvl="2" algn="ctr" rtl="0">
              <a:lnSpc>
                <a:spcPct val="100000"/>
              </a:lnSpc>
              <a:spcBef>
                <a:spcPts val="0"/>
              </a:spcBef>
              <a:spcAft>
                <a:spcPts val="0"/>
              </a:spcAft>
              <a:buSzPts val="2500"/>
              <a:buFont typeface="Anton"/>
              <a:buNone/>
              <a:defRPr sz="2500">
                <a:latin typeface="Anton"/>
                <a:ea typeface="Anton"/>
                <a:cs typeface="Anton"/>
                <a:sym typeface="Anton"/>
              </a:defRPr>
            </a:lvl3pPr>
            <a:lvl4pPr lvl="3" algn="ctr" rtl="0">
              <a:lnSpc>
                <a:spcPct val="100000"/>
              </a:lnSpc>
              <a:spcBef>
                <a:spcPts val="0"/>
              </a:spcBef>
              <a:spcAft>
                <a:spcPts val="0"/>
              </a:spcAft>
              <a:buSzPts val="2500"/>
              <a:buFont typeface="Anton"/>
              <a:buNone/>
              <a:defRPr sz="2500">
                <a:latin typeface="Anton"/>
                <a:ea typeface="Anton"/>
                <a:cs typeface="Anton"/>
                <a:sym typeface="Anton"/>
              </a:defRPr>
            </a:lvl4pPr>
            <a:lvl5pPr lvl="4" algn="ctr" rtl="0">
              <a:lnSpc>
                <a:spcPct val="100000"/>
              </a:lnSpc>
              <a:spcBef>
                <a:spcPts val="0"/>
              </a:spcBef>
              <a:spcAft>
                <a:spcPts val="0"/>
              </a:spcAft>
              <a:buSzPts val="2500"/>
              <a:buFont typeface="Anton"/>
              <a:buNone/>
              <a:defRPr sz="2500">
                <a:latin typeface="Anton"/>
                <a:ea typeface="Anton"/>
                <a:cs typeface="Anton"/>
                <a:sym typeface="Anton"/>
              </a:defRPr>
            </a:lvl5pPr>
            <a:lvl6pPr lvl="5" algn="ctr" rtl="0">
              <a:lnSpc>
                <a:spcPct val="100000"/>
              </a:lnSpc>
              <a:spcBef>
                <a:spcPts val="0"/>
              </a:spcBef>
              <a:spcAft>
                <a:spcPts val="0"/>
              </a:spcAft>
              <a:buSzPts val="2500"/>
              <a:buFont typeface="Anton"/>
              <a:buNone/>
              <a:defRPr sz="2500">
                <a:latin typeface="Anton"/>
                <a:ea typeface="Anton"/>
                <a:cs typeface="Anton"/>
                <a:sym typeface="Anton"/>
              </a:defRPr>
            </a:lvl6pPr>
            <a:lvl7pPr lvl="6" algn="ctr" rtl="0">
              <a:lnSpc>
                <a:spcPct val="100000"/>
              </a:lnSpc>
              <a:spcBef>
                <a:spcPts val="0"/>
              </a:spcBef>
              <a:spcAft>
                <a:spcPts val="0"/>
              </a:spcAft>
              <a:buSzPts val="2500"/>
              <a:buFont typeface="Anton"/>
              <a:buNone/>
              <a:defRPr sz="2500">
                <a:latin typeface="Anton"/>
                <a:ea typeface="Anton"/>
                <a:cs typeface="Anton"/>
                <a:sym typeface="Anton"/>
              </a:defRPr>
            </a:lvl7pPr>
            <a:lvl8pPr lvl="7" algn="ctr" rtl="0">
              <a:lnSpc>
                <a:spcPct val="100000"/>
              </a:lnSpc>
              <a:spcBef>
                <a:spcPts val="0"/>
              </a:spcBef>
              <a:spcAft>
                <a:spcPts val="0"/>
              </a:spcAft>
              <a:buSzPts val="2500"/>
              <a:buFont typeface="Anton"/>
              <a:buNone/>
              <a:defRPr sz="2500">
                <a:latin typeface="Anton"/>
                <a:ea typeface="Anton"/>
                <a:cs typeface="Anton"/>
                <a:sym typeface="Anton"/>
              </a:defRPr>
            </a:lvl8pPr>
            <a:lvl9pPr lvl="8" algn="ctr" rtl="0">
              <a:lnSpc>
                <a:spcPct val="100000"/>
              </a:lnSpc>
              <a:spcBef>
                <a:spcPts val="0"/>
              </a:spcBef>
              <a:spcAft>
                <a:spcPts val="0"/>
              </a:spcAft>
              <a:buSzPts val="2500"/>
              <a:buFont typeface="Anton"/>
              <a:buNone/>
              <a:defRPr sz="2500">
                <a:latin typeface="Anton"/>
                <a:ea typeface="Anton"/>
                <a:cs typeface="Anton"/>
                <a:sym typeface="Anton"/>
              </a:defRPr>
            </a:lvl9pPr>
          </a:lstStyle>
          <a:p>
            <a:endParaRPr/>
          </a:p>
        </p:txBody>
      </p:sp>
      <p:sp>
        <p:nvSpPr>
          <p:cNvPr id="1500" name="Google Shape;1500;p24"/>
          <p:cNvSpPr txBox="1">
            <a:spLocks noGrp="1"/>
          </p:cNvSpPr>
          <p:nvPr>
            <p:ph type="subTitle" idx="3"/>
          </p:nvPr>
        </p:nvSpPr>
        <p:spPr>
          <a:xfrm>
            <a:off x="1893500" y="3615100"/>
            <a:ext cx="2373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1" name="Google Shape;1501;p24"/>
          <p:cNvSpPr txBox="1">
            <a:spLocks noGrp="1"/>
          </p:cNvSpPr>
          <p:nvPr>
            <p:ph type="subTitle" idx="4"/>
          </p:nvPr>
        </p:nvSpPr>
        <p:spPr>
          <a:xfrm>
            <a:off x="4876995" y="3615100"/>
            <a:ext cx="2373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2" name="Google Shape;1502;p24"/>
          <p:cNvSpPr txBox="1">
            <a:spLocks noGrp="1"/>
          </p:cNvSpPr>
          <p:nvPr>
            <p:ph type="title"/>
          </p:nvPr>
        </p:nvSpPr>
        <p:spPr>
          <a:xfrm>
            <a:off x="720000" y="445025"/>
            <a:ext cx="7704000" cy="81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560"/>
        <p:cNvGrpSpPr/>
        <p:nvPr/>
      </p:nvGrpSpPr>
      <p:grpSpPr>
        <a:xfrm>
          <a:off x="0" y="0"/>
          <a:ext cx="0" cy="0"/>
          <a:chOff x="0" y="0"/>
          <a:chExt cx="0" cy="0"/>
        </a:xfrm>
      </p:grpSpPr>
      <p:sp>
        <p:nvSpPr>
          <p:cNvPr id="1561" name="Google Shape;1561;p25"/>
          <p:cNvSpPr txBox="1">
            <a:spLocks noGrp="1"/>
          </p:cNvSpPr>
          <p:nvPr>
            <p:ph type="title"/>
          </p:nvPr>
        </p:nvSpPr>
        <p:spPr>
          <a:xfrm>
            <a:off x="1184075" y="2783275"/>
            <a:ext cx="18468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62" name="Google Shape;1562;p25"/>
          <p:cNvSpPr txBox="1">
            <a:spLocks noGrp="1"/>
          </p:cNvSpPr>
          <p:nvPr>
            <p:ph type="subTitle" idx="1"/>
          </p:nvPr>
        </p:nvSpPr>
        <p:spPr>
          <a:xfrm>
            <a:off x="939350" y="3140211"/>
            <a:ext cx="23364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3" name="Google Shape;1563;p25"/>
          <p:cNvSpPr txBox="1">
            <a:spLocks noGrp="1"/>
          </p:cNvSpPr>
          <p:nvPr>
            <p:ph type="title" idx="2"/>
          </p:nvPr>
        </p:nvSpPr>
        <p:spPr>
          <a:xfrm>
            <a:off x="3648599" y="2778638"/>
            <a:ext cx="18468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64" name="Google Shape;1564;p25"/>
          <p:cNvSpPr txBox="1">
            <a:spLocks noGrp="1"/>
          </p:cNvSpPr>
          <p:nvPr>
            <p:ph type="subTitle" idx="3"/>
          </p:nvPr>
        </p:nvSpPr>
        <p:spPr>
          <a:xfrm>
            <a:off x="3403800" y="3134825"/>
            <a:ext cx="23364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5" name="Google Shape;1565;p25"/>
          <p:cNvSpPr txBox="1">
            <a:spLocks noGrp="1"/>
          </p:cNvSpPr>
          <p:nvPr>
            <p:ph type="title" idx="4"/>
          </p:nvPr>
        </p:nvSpPr>
        <p:spPr>
          <a:xfrm>
            <a:off x="6113049" y="2783275"/>
            <a:ext cx="18468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66" name="Google Shape;1566;p25"/>
          <p:cNvSpPr txBox="1">
            <a:spLocks noGrp="1"/>
          </p:cNvSpPr>
          <p:nvPr>
            <p:ph type="subTitle" idx="5"/>
          </p:nvPr>
        </p:nvSpPr>
        <p:spPr>
          <a:xfrm>
            <a:off x="5868250" y="3140211"/>
            <a:ext cx="23364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7" name="Google Shape;1567;p25"/>
          <p:cNvSpPr txBox="1">
            <a:spLocks noGrp="1"/>
          </p:cNvSpPr>
          <p:nvPr>
            <p:ph type="title" idx="6"/>
          </p:nvPr>
        </p:nvSpPr>
        <p:spPr>
          <a:xfrm>
            <a:off x="720000" y="445025"/>
            <a:ext cx="77040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603"/>
        <p:cNvGrpSpPr/>
        <p:nvPr/>
      </p:nvGrpSpPr>
      <p:grpSpPr>
        <a:xfrm>
          <a:off x="0" y="0"/>
          <a:ext cx="0" cy="0"/>
          <a:chOff x="0" y="0"/>
          <a:chExt cx="0" cy="0"/>
        </a:xfrm>
      </p:grpSpPr>
      <p:sp>
        <p:nvSpPr>
          <p:cNvPr id="1604" name="Google Shape;1604;p26"/>
          <p:cNvSpPr txBox="1">
            <a:spLocks noGrp="1"/>
          </p:cNvSpPr>
          <p:nvPr>
            <p:ph type="title"/>
          </p:nvPr>
        </p:nvSpPr>
        <p:spPr>
          <a:xfrm>
            <a:off x="2240650" y="1642175"/>
            <a:ext cx="1961100" cy="527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05" name="Google Shape;1605;p26"/>
          <p:cNvSpPr txBox="1">
            <a:spLocks noGrp="1"/>
          </p:cNvSpPr>
          <p:nvPr>
            <p:ph type="subTitle" idx="1"/>
          </p:nvPr>
        </p:nvSpPr>
        <p:spPr>
          <a:xfrm>
            <a:off x="2049700" y="2013828"/>
            <a:ext cx="2343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06" name="Google Shape;1606;p26"/>
          <p:cNvSpPr txBox="1">
            <a:spLocks noGrp="1"/>
          </p:cNvSpPr>
          <p:nvPr>
            <p:ph type="title" idx="2"/>
          </p:nvPr>
        </p:nvSpPr>
        <p:spPr>
          <a:xfrm>
            <a:off x="4942250" y="1642175"/>
            <a:ext cx="1961100" cy="527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07" name="Google Shape;1607;p26"/>
          <p:cNvSpPr txBox="1">
            <a:spLocks noGrp="1"/>
          </p:cNvSpPr>
          <p:nvPr>
            <p:ph type="subTitle" idx="3"/>
          </p:nvPr>
        </p:nvSpPr>
        <p:spPr>
          <a:xfrm>
            <a:off x="4751300" y="2013828"/>
            <a:ext cx="2343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08" name="Google Shape;1608;p26"/>
          <p:cNvSpPr txBox="1">
            <a:spLocks noGrp="1"/>
          </p:cNvSpPr>
          <p:nvPr>
            <p:ph type="title" idx="4"/>
          </p:nvPr>
        </p:nvSpPr>
        <p:spPr>
          <a:xfrm>
            <a:off x="2240650" y="3159826"/>
            <a:ext cx="1961100" cy="527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09" name="Google Shape;1609;p26"/>
          <p:cNvSpPr txBox="1">
            <a:spLocks noGrp="1"/>
          </p:cNvSpPr>
          <p:nvPr>
            <p:ph type="subTitle" idx="5"/>
          </p:nvPr>
        </p:nvSpPr>
        <p:spPr>
          <a:xfrm>
            <a:off x="2049700" y="3531479"/>
            <a:ext cx="2343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0" name="Google Shape;1610;p26"/>
          <p:cNvSpPr txBox="1">
            <a:spLocks noGrp="1"/>
          </p:cNvSpPr>
          <p:nvPr>
            <p:ph type="title" idx="6"/>
          </p:nvPr>
        </p:nvSpPr>
        <p:spPr>
          <a:xfrm>
            <a:off x="4949150" y="3159826"/>
            <a:ext cx="1947300" cy="527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11" name="Google Shape;1611;p26"/>
          <p:cNvSpPr txBox="1">
            <a:spLocks noGrp="1"/>
          </p:cNvSpPr>
          <p:nvPr>
            <p:ph type="subTitle" idx="7"/>
          </p:nvPr>
        </p:nvSpPr>
        <p:spPr>
          <a:xfrm>
            <a:off x="4751300" y="3531479"/>
            <a:ext cx="2343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2" name="Google Shape;1612;p26"/>
          <p:cNvSpPr txBox="1">
            <a:spLocks noGrp="1"/>
          </p:cNvSpPr>
          <p:nvPr>
            <p:ph type="title" idx="8"/>
          </p:nvPr>
        </p:nvSpPr>
        <p:spPr>
          <a:xfrm>
            <a:off x="1938900" y="445025"/>
            <a:ext cx="5266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715"/>
        <p:cNvGrpSpPr/>
        <p:nvPr/>
      </p:nvGrpSpPr>
      <p:grpSpPr>
        <a:xfrm>
          <a:off x="0" y="0"/>
          <a:ext cx="0" cy="0"/>
          <a:chOff x="0" y="0"/>
          <a:chExt cx="0" cy="0"/>
        </a:xfrm>
      </p:grpSpPr>
      <p:sp>
        <p:nvSpPr>
          <p:cNvPr id="1716" name="Google Shape;1716;p27"/>
          <p:cNvSpPr txBox="1">
            <a:spLocks noGrp="1"/>
          </p:cNvSpPr>
          <p:nvPr>
            <p:ph type="title"/>
          </p:nvPr>
        </p:nvSpPr>
        <p:spPr>
          <a:xfrm>
            <a:off x="719975" y="1395150"/>
            <a:ext cx="2305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17" name="Google Shape;1717;p27"/>
          <p:cNvSpPr txBox="1">
            <a:spLocks noGrp="1"/>
          </p:cNvSpPr>
          <p:nvPr>
            <p:ph type="subTitle" idx="1"/>
          </p:nvPr>
        </p:nvSpPr>
        <p:spPr>
          <a:xfrm>
            <a:off x="719975" y="1745979"/>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8" name="Google Shape;1718;p27"/>
          <p:cNvSpPr txBox="1">
            <a:spLocks noGrp="1"/>
          </p:cNvSpPr>
          <p:nvPr>
            <p:ph type="title" idx="2"/>
          </p:nvPr>
        </p:nvSpPr>
        <p:spPr>
          <a:xfrm>
            <a:off x="3114444" y="1395150"/>
            <a:ext cx="2305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19" name="Google Shape;1719;p27"/>
          <p:cNvSpPr txBox="1">
            <a:spLocks noGrp="1"/>
          </p:cNvSpPr>
          <p:nvPr>
            <p:ph type="subTitle" idx="3"/>
          </p:nvPr>
        </p:nvSpPr>
        <p:spPr>
          <a:xfrm>
            <a:off x="3114448" y="1745979"/>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0" name="Google Shape;1720;p27"/>
          <p:cNvSpPr txBox="1">
            <a:spLocks noGrp="1"/>
          </p:cNvSpPr>
          <p:nvPr>
            <p:ph type="title" idx="4"/>
          </p:nvPr>
        </p:nvSpPr>
        <p:spPr>
          <a:xfrm>
            <a:off x="719975" y="2752350"/>
            <a:ext cx="2305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21" name="Google Shape;1721;p27"/>
          <p:cNvSpPr txBox="1">
            <a:spLocks noGrp="1"/>
          </p:cNvSpPr>
          <p:nvPr>
            <p:ph type="subTitle" idx="5"/>
          </p:nvPr>
        </p:nvSpPr>
        <p:spPr>
          <a:xfrm>
            <a:off x="719975" y="3103179"/>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2" name="Google Shape;1722;p27"/>
          <p:cNvSpPr txBox="1">
            <a:spLocks noGrp="1"/>
          </p:cNvSpPr>
          <p:nvPr>
            <p:ph type="title" idx="6"/>
          </p:nvPr>
        </p:nvSpPr>
        <p:spPr>
          <a:xfrm>
            <a:off x="3114444" y="2752350"/>
            <a:ext cx="2305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23" name="Google Shape;1723;p27"/>
          <p:cNvSpPr txBox="1">
            <a:spLocks noGrp="1"/>
          </p:cNvSpPr>
          <p:nvPr>
            <p:ph type="subTitle" idx="7"/>
          </p:nvPr>
        </p:nvSpPr>
        <p:spPr>
          <a:xfrm>
            <a:off x="3114444" y="3103179"/>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4" name="Google Shape;1724;p27"/>
          <p:cNvSpPr txBox="1">
            <a:spLocks noGrp="1"/>
          </p:cNvSpPr>
          <p:nvPr>
            <p:ph type="title" idx="8"/>
          </p:nvPr>
        </p:nvSpPr>
        <p:spPr>
          <a:xfrm>
            <a:off x="5508920" y="1395150"/>
            <a:ext cx="2305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25" name="Google Shape;1725;p27"/>
          <p:cNvSpPr txBox="1">
            <a:spLocks noGrp="1"/>
          </p:cNvSpPr>
          <p:nvPr>
            <p:ph type="subTitle" idx="9"/>
          </p:nvPr>
        </p:nvSpPr>
        <p:spPr>
          <a:xfrm>
            <a:off x="5508920" y="1745979"/>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6" name="Google Shape;1726;p27"/>
          <p:cNvSpPr txBox="1">
            <a:spLocks noGrp="1"/>
          </p:cNvSpPr>
          <p:nvPr>
            <p:ph type="title" idx="13"/>
          </p:nvPr>
        </p:nvSpPr>
        <p:spPr>
          <a:xfrm>
            <a:off x="5508920" y="2752350"/>
            <a:ext cx="2305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27" name="Google Shape;1727;p27"/>
          <p:cNvSpPr txBox="1">
            <a:spLocks noGrp="1"/>
          </p:cNvSpPr>
          <p:nvPr>
            <p:ph type="subTitle" idx="14"/>
          </p:nvPr>
        </p:nvSpPr>
        <p:spPr>
          <a:xfrm>
            <a:off x="5508920" y="3103179"/>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8" name="Google Shape;1728;p27"/>
          <p:cNvSpPr txBox="1">
            <a:spLocks noGrp="1"/>
          </p:cNvSpPr>
          <p:nvPr>
            <p:ph type="title" idx="15"/>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802"/>
        <p:cNvGrpSpPr/>
        <p:nvPr/>
      </p:nvGrpSpPr>
      <p:grpSpPr>
        <a:xfrm>
          <a:off x="0" y="0"/>
          <a:ext cx="0" cy="0"/>
          <a:chOff x="0" y="0"/>
          <a:chExt cx="0" cy="0"/>
        </a:xfrm>
      </p:grpSpPr>
      <p:sp>
        <p:nvSpPr>
          <p:cNvPr id="1803" name="Google Shape;1803;p28"/>
          <p:cNvSpPr txBox="1">
            <a:spLocks noGrp="1"/>
          </p:cNvSpPr>
          <p:nvPr>
            <p:ph type="title" hasCustomPrompt="1"/>
          </p:nvPr>
        </p:nvSpPr>
        <p:spPr>
          <a:xfrm>
            <a:off x="3590250" y="1374550"/>
            <a:ext cx="1963500" cy="10467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dk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804" name="Google Shape;1804;p28"/>
          <p:cNvSpPr txBox="1">
            <a:spLocks noGrp="1"/>
          </p:cNvSpPr>
          <p:nvPr>
            <p:ph type="subTitle" idx="1"/>
          </p:nvPr>
        </p:nvSpPr>
        <p:spPr>
          <a:xfrm>
            <a:off x="3590250" y="2421250"/>
            <a:ext cx="1963500" cy="540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5" name="Google Shape;1805;p28"/>
          <p:cNvSpPr txBox="1">
            <a:spLocks noGrp="1"/>
          </p:cNvSpPr>
          <p:nvPr>
            <p:ph type="title" idx="2" hasCustomPrompt="1"/>
          </p:nvPr>
        </p:nvSpPr>
        <p:spPr>
          <a:xfrm>
            <a:off x="3590250" y="2920275"/>
            <a:ext cx="1963500" cy="1046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dk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806" name="Google Shape;1806;p28"/>
          <p:cNvSpPr txBox="1">
            <a:spLocks noGrp="1"/>
          </p:cNvSpPr>
          <p:nvPr>
            <p:ph type="subTitle" idx="3"/>
          </p:nvPr>
        </p:nvSpPr>
        <p:spPr>
          <a:xfrm>
            <a:off x="3590250" y="3966825"/>
            <a:ext cx="1963500" cy="540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7" name="Google Shape;1807;p28"/>
          <p:cNvSpPr txBox="1">
            <a:spLocks noGrp="1"/>
          </p:cNvSpPr>
          <p:nvPr>
            <p:ph type="title" idx="4"/>
          </p:nvPr>
        </p:nvSpPr>
        <p:spPr>
          <a:xfrm>
            <a:off x="1945975" y="445025"/>
            <a:ext cx="52521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1" userDrawn="1">
  <p:cSld name="BLANK_1_1_1_1_1_1_3">
    <p:spTree>
      <p:nvGrpSpPr>
        <p:cNvPr id="1" name="Shape 1884"/>
        <p:cNvGrpSpPr/>
        <p:nvPr/>
      </p:nvGrpSpPr>
      <p:grpSpPr>
        <a:xfrm>
          <a:off x="0" y="0"/>
          <a:ext cx="0" cy="0"/>
          <a:chOff x="0" y="0"/>
          <a:chExt cx="0" cy="0"/>
        </a:xfrm>
      </p:grpSpPr>
      <p:sp>
        <p:nvSpPr>
          <p:cNvPr id="1885" name="Google Shape;1885;p29"/>
          <p:cNvSpPr txBox="1">
            <a:spLocks noGrp="1"/>
          </p:cNvSpPr>
          <p:nvPr>
            <p:ph type="title" hasCustomPrompt="1"/>
          </p:nvPr>
        </p:nvSpPr>
        <p:spPr>
          <a:xfrm>
            <a:off x="1443125" y="1480364"/>
            <a:ext cx="813300" cy="719400"/>
          </a:xfrm>
          <a:prstGeom prst="rect">
            <a:avLst/>
          </a:prstGeom>
          <a:solidFill>
            <a:schemeClr val="accent1"/>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t>xx%</a:t>
            </a:r>
          </a:p>
        </p:txBody>
      </p:sp>
      <p:sp>
        <p:nvSpPr>
          <p:cNvPr id="1886" name="Google Shape;1886;p29"/>
          <p:cNvSpPr txBox="1">
            <a:spLocks noGrp="1"/>
          </p:cNvSpPr>
          <p:nvPr>
            <p:ph type="title" idx="2" hasCustomPrompt="1"/>
          </p:nvPr>
        </p:nvSpPr>
        <p:spPr>
          <a:xfrm>
            <a:off x="1443125" y="2513242"/>
            <a:ext cx="813300" cy="7194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dk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t>xx%</a:t>
            </a:r>
          </a:p>
        </p:txBody>
      </p:sp>
      <p:sp>
        <p:nvSpPr>
          <p:cNvPr id="1941" name="Google Shape;1941;p29"/>
          <p:cNvSpPr txBox="1">
            <a:spLocks noGrp="1"/>
          </p:cNvSpPr>
          <p:nvPr>
            <p:ph type="title" idx="3"/>
          </p:nvPr>
        </p:nvSpPr>
        <p:spPr>
          <a:xfrm>
            <a:off x="2374407" y="1395150"/>
            <a:ext cx="15582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2" name="Google Shape;1942;p29"/>
          <p:cNvSpPr txBox="1">
            <a:spLocks noGrp="1"/>
          </p:cNvSpPr>
          <p:nvPr>
            <p:ph type="subTitle" idx="1"/>
          </p:nvPr>
        </p:nvSpPr>
        <p:spPr>
          <a:xfrm>
            <a:off x="2374405" y="1745975"/>
            <a:ext cx="2068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3" name="Google Shape;1943;p29"/>
          <p:cNvSpPr txBox="1">
            <a:spLocks noGrp="1"/>
          </p:cNvSpPr>
          <p:nvPr>
            <p:ph type="title" idx="4"/>
          </p:nvPr>
        </p:nvSpPr>
        <p:spPr>
          <a:xfrm>
            <a:off x="5378478" y="1395150"/>
            <a:ext cx="15582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4" name="Google Shape;1944;p29"/>
          <p:cNvSpPr txBox="1">
            <a:spLocks noGrp="1"/>
          </p:cNvSpPr>
          <p:nvPr>
            <p:ph type="subTitle" idx="5"/>
          </p:nvPr>
        </p:nvSpPr>
        <p:spPr>
          <a:xfrm>
            <a:off x="5378479" y="174597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5" name="Google Shape;1945;p29"/>
          <p:cNvSpPr txBox="1">
            <a:spLocks noGrp="1"/>
          </p:cNvSpPr>
          <p:nvPr>
            <p:ph type="title" idx="6"/>
          </p:nvPr>
        </p:nvSpPr>
        <p:spPr>
          <a:xfrm>
            <a:off x="2374407" y="2459225"/>
            <a:ext cx="15582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6" name="Google Shape;1946;p29"/>
          <p:cNvSpPr txBox="1">
            <a:spLocks noGrp="1"/>
          </p:cNvSpPr>
          <p:nvPr>
            <p:ph type="subTitle" idx="7"/>
          </p:nvPr>
        </p:nvSpPr>
        <p:spPr>
          <a:xfrm>
            <a:off x="2374405" y="2810050"/>
            <a:ext cx="2068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7" name="Google Shape;1947;p29"/>
          <p:cNvSpPr txBox="1">
            <a:spLocks noGrp="1"/>
          </p:cNvSpPr>
          <p:nvPr>
            <p:ph type="title" idx="8"/>
          </p:nvPr>
        </p:nvSpPr>
        <p:spPr>
          <a:xfrm>
            <a:off x="5378478" y="2459225"/>
            <a:ext cx="15582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8" name="Google Shape;1948;p29"/>
          <p:cNvSpPr txBox="1">
            <a:spLocks noGrp="1"/>
          </p:cNvSpPr>
          <p:nvPr>
            <p:ph type="subTitle" idx="9"/>
          </p:nvPr>
        </p:nvSpPr>
        <p:spPr>
          <a:xfrm>
            <a:off x="5378475" y="2810050"/>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9" name="Google Shape;1949;p29"/>
          <p:cNvSpPr txBox="1">
            <a:spLocks noGrp="1"/>
          </p:cNvSpPr>
          <p:nvPr>
            <p:ph type="title" idx="13"/>
          </p:nvPr>
        </p:nvSpPr>
        <p:spPr>
          <a:xfrm>
            <a:off x="5378479" y="3522925"/>
            <a:ext cx="15582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50" name="Google Shape;1950;p29"/>
          <p:cNvSpPr txBox="1">
            <a:spLocks noGrp="1"/>
          </p:cNvSpPr>
          <p:nvPr>
            <p:ph type="subTitle" idx="14"/>
          </p:nvPr>
        </p:nvSpPr>
        <p:spPr>
          <a:xfrm>
            <a:off x="5378476" y="3873750"/>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1" name="Google Shape;1951;p29"/>
          <p:cNvSpPr txBox="1">
            <a:spLocks noGrp="1"/>
          </p:cNvSpPr>
          <p:nvPr>
            <p:ph type="title" idx="15"/>
          </p:nvPr>
        </p:nvSpPr>
        <p:spPr>
          <a:xfrm>
            <a:off x="2374404" y="3522925"/>
            <a:ext cx="15582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52" name="Google Shape;1952;p29"/>
          <p:cNvSpPr txBox="1">
            <a:spLocks noGrp="1"/>
          </p:cNvSpPr>
          <p:nvPr>
            <p:ph type="subTitle" idx="16"/>
          </p:nvPr>
        </p:nvSpPr>
        <p:spPr>
          <a:xfrm>
            <a:off x="2374401" y="3873750"/>
            <a:ext cx="2068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3" name="Google Shape;1953;p29"/>
          <p:cNvSpPr txBox="1">
            <a:spLocks noGrp="1"/>
          </p:cNvSpPr>
          <p:nvPr>
            <p:ph type="title" idx="17" hasCustomPrompt="1"/>
          </p:nvPr>
        </p:nvSpPr>
        <p:spPr>
          <a:xfrm>
            <a:off x="1443125" y="3608139"/>
            <a:ext cx="813300" cy="719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dk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t>xx%</a:t>
            </a:r>
          </a:p>
        </p:txBody>
      </p:sp>
      <p:sp>
        <p:nvSpPr>
          <p:cNvPr id="1954" name="Google Shape;1954;p29"/>
          <p:cNvSpPr txBox="1">
            <a:spLocks noGrp="1"/>
          </p:cNvSpPr>
          <p:nvPr>
            <p:ph type="title" idx="18" hasCustomPrompt="1"/>
          </p:nvPr>
        </p:nvSpPr>
        <p:spPr>
          <a:xfrm>
            <a:off x="4487650" y="1511375"/>
            <a:ext cx="813300" cy="7194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dk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t>xx%</a:t>
            </a:r>
          </a:p>
        </p:txBody>
      </p:sp>
      <p:sp>
        <p:nvSpPr>
          <p:cNvPr id="1955" name="Google Shape;1955;p29"/>
          <p:cNvSpPr txBox="1">
            <a:spLocks noGrp="1"/>
          </p:cNvSpPr>
          <p:nvPr>
            <p:ph type="title" idx="19" hasCustomPrompt="1"/>
          </p:nvPr>
        </p:nvSpPr>
        <p:spPr>
          <a:xfrm>
            <a:off x="4487650" y="2544253"/>
            <a:ext cx="813300" cy="719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dk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t>xx%</a:t>
            </a:r>
          </a:p>
        </p:txBody>
      </p:sp>
      <p:sp>
        <p:nvSpPr>
          <p:cNvPr id="1956" name="Google Shape;1956;p29"/>
          <p:cNvSpPr txBox="1">
            <a:spLocks noGrp="1"/>
          </p:cNvSpPr>
          <p:nvPr>
            <p:ph type="title" idx="20" hasCustomPrompt="1"/>
          </p:nvPr>
        </p:nvSpPr>
        <p:spPr>
          <a:xfrm>
            <a:off x="4487650" y="3639150"/>
            <a:ext cx="813300" cy="7194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dk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t>xx%</a:t>
            </a:r>
          </a:p>
        </p:txBody>
      </p:sp>
      <p:sp>
        <p:nvSpPr>
          <p:cNvPr id="1957" name="Google Shape;1957;p29"/>
          <p:cNvSpPr txBox="1">
            <a:spLocks noGrp="1"/>
          </p:cNvSpPr>
          <p:nvPr>
            <p:ph type="title" idx="21"/>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958"/>
        <p:cNvGrpSpPr/>
        <p:nvPr/>
      </p:nvGrpSpPr>
      <p:grpSpPr>
        <a:xfrm>
          <a:off x="0" y="0"/>
          <a:ext cx="0" cy="0"/>
          <a:chOff x="0" y="0"/>
          <a:chExt cx="0" cy="0"/>
        </a:xfrm>
      </p:grpSpPr>
      <p:sp>
        <p:nvSpPr>
          <p:cNvPr id="1959" name="Google Shape;1959;p30"/>
          <p:cNvSpPr txBox="1">
            <a:spLocks noGrp="1"/>
          </p:cNvSpPr>
          <p:nvPr>
            <p:ph type="ctrTitle"/>
          </p:nvPr>
        </p:nvSpPr>
        <p:spPr>
          <a:xfrm>
            <a:off x="2429950" y="575675"/>
            <a:ext cx="4284000" cy="99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960" name="Google Shape;1960;p30"/>
          <p:cNvSpPr txBox="1">
            <a:spLocks noGrp="1"/>
          </p:cNvSpPr>
          <p:nvPr>
            <p:ph type="subTitle" idx="1"/>
          </p:nvPr>
        </p:nvSpPr>
        <p:spPr>
          <a:xfrm>
            <a:off x="3066675" y="1458000"/>
            <a:ext cx="3010800" cy="12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961" name="Google Shape;1961;p30"/>
          <p:cNvSpPr txBox="1">
            <a:spLocks noGrp="1"/>
          </p:cNvSpPr>
          <p:nvPr>
            <p:ph type="subTitle" idx="2"/>
          </p:nvPr>
        </p:nvSpPr>
        <p:spPr>
          <a:xfrm>
            <a:off x="3066550" y="4111140"/>
            <a:ext cx="3010800" cy="45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962" name="Google Shape;1962;p30"/>
          <p:cNvSpPr txBox="1"/>
          <p:nvPr/>
        </p:nvSpPr>
        <p:spPr>
          <a:xfrm>
            <a:off x="2844150" y="3332000"/>
            <a:ext cx="3455700" cy="735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300"/>
              </a:spcBef>
              <a:spcAft>
                <a:spcPts val="0"/>
              </a:spcAft>
              <a:buNone/>
            </a:pPr>
            <a:r>
              <a:rPr lang="en" sz="1200">
                <a:solidFill>
                  <a:schemeClr val="lt1"/>
                </a:solidFill>
                <a:latin typeface="Anaheim"/>
                <a:ea typeface="Anaheim"/>
                <a:cs typeface="Anaheim"/>
                <a:sym typeface="Anaheim"/>
              </a:rPr>
              <a:t>CREDITS: This presentation template was created by </a:t>
            </a:r>
            <a:r>
              <a:rPr lang="en" sz="1200" b="1">
                <a:solidFill>
                  <a:schemeClr val="lt1"/>
                </a:solidFill>
                <a:uFill>
                  <a:noFill/>
                </a:uFill>
                <a:latin typeface="Anaheim"/>
                <a:ea typeface="Anaheim"/>
                <a:cs typeface="Anaheim"/>
                <a:sym typeface="Anaheim"/>
                <a:hlinkClick r:id="rId2">
                  <a:extLst>
                    <a:ext uri="{A12FA001-AC4F-418D-AE19-62706E023703}">
                      <ahyp:hlinkClr xmlns:ahyp="http://schemas.microsoft.com/office/drawing/2018/hyperlinkcolor" val="tx"/>
                    </a:ext>
                  </a:extLst>
                </a:hlinkClick>
              </a:rPr>
              <a:t>Slidesgo</a:t>
            </a:r>
            <a:r>
              <a:rPr lang="en" sz="1200">
                <a:solidFill>
                  <a:schemeClr val="lt1"/>
                </a:solidFill>
                <a:latin typeface="Anaheim"/>
                <a:ea typeface="Anaheim"/>
                <a:cs typeface="Anaheim"/>
                <a:sym typeface="Anaheim"/>
              </a:rPr>
              <a:t>, including icons by </a:t>
            </a:r>
            <a:r>
              <a:rPr lang="en" sz="1200" b="1">
                <a:solidFill>
                  <a:schemeClr val="lt1"/>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Flaticon</a:t>
            </a:r>
            <a:r>
              <a:rPr lang="en" sz="1200">
                <a:solidFill>
                  <a:schemeClr val="lt1"/>
                </a:solidFill>
                <a:latin typeface="Anaheim"/>
                <a:ea typeface="Anaheim"/>
                <a:cs typeface="Anaheim"/>
                <a:sym typeface="Anaheim"/>
              </a:rPr>
              <a:t> and infographics &amp; images by </a:t>
            </a:r>
            <a:r>
              <a:rPr lang="en" sz="1200" b="1">
                <a:solidFill>
                  <a:schemeClr val="lt1"/>
                </a:solidFill>
                <a:uFill>
                  <a:noFill/>
                </a:uFill>
                <a:latin typeface="Anaheim"/>
                <a:ea typeface="Anaheim"/>
                <a:cs typeface="Anaheim"/>
                <a:sym typeface="Anaheim"/>
                <a:hlinkClick r:id="rId4">
                  <a:extLst>
                    <a:ext uri="{A12FA001-AC4F-418D-AE19-62706E023703}">
                      <ahyp:hlinkClr xmlns:ahyp="http://schemas.microsoft.com/office/drawing/2018/hyperlinkcolor" val="tx"/>
                    </a:ext>
                  </a:extLst>
                </a:hlinkClick>
              </a:rPr>
              <a:t>Freepik</a:t>
            </a:r>
            <a:endParaRPr sz="1200" b="1">
              <a:solidFill>
                <a:schemeClr val="lt1"/>
              </a:solidFill>
              <a:highlight>
                <a:srgbClr val="DFDEFC"/>
              </a:highlight>
              <a:latin typeface="Anaheim"/>
              <a:ea typeface="Anaheim"/>
              <a:cs typeface="Anaheim"/>
              <a:sym typeface="Anaheim"/>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6"/>
        <p:cNvGrpSpPr/>
        <p:nvPr/>
      </p:nvGrpSpPr>
      <p:grpSpPr>
        <a:xfrm>
          <a:off x="0" y="0"/>
          <a:ext cx="0" cy="0"/>
          <a:chOff x="0" y="0"/>
          <a:chExt cx="0" cy="0"/>
        </a:xfrm>
      </p:grpSpPr>
      <p:sp>
        <p:nvSpPr>
          <p:cNvPr id="267" name="Google Shape;267;p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8" name="Google Shape;268;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4343"/>
              </a:buClr>
              <a:buSzPts val="1200"/>
              <a:buAutoNum type="arabicPeriod"/>
              <a:defRPr sz="1250"/>
            </a:lvl1pPr>
            <a:lvl2pPr marL="914400" lvl="1" indent="-304800" rtl="0">
              <a:lnSpc>
                <a:spcPct val="115000"/>
              </a:lnSpc>
              <a:spcBef>
                <a:spcPts val="0"/>
              </a:spcBef>
              <a:spcAft>
                <a:spcPts val="0"/>
              </a:spcAft>
              <a:buClr>
                <a:srgbClr val="434343"/>
              </a:buClr>
              <a:buSzPts val="1200"/>
              <a:buFont typeface="Roboto Condensed Light"/>
              <a:buAutoNum type="alphaLcPeriod"/>
              <a:defRPr/>
            </a:lvl2pPr>
            <a:lvl3pPr marL="1371600" lvl="2" indent="-304800" rtl="0">
              <a:lnSpc>
                <a:spcPct val="115000"/>
              </a:lnSpc>
              <a:spcBef>
                <a:spcPts val="0"/>
              </a:spcBef>
              <a:spcAft>
                <a:spcPts val="0"/>
              </a:spcAft>
              <a:buClr>
                <a:srgbClr val="434343"/>
              </a:buClr>
              <a:buSzPts val="1200"/>
              <a:buFont typeface="Roboto Condensed Light"/>
              <a:buAutoNum type="romanLcPeriod"/>
              <a:defRPr/>
            </a:lvl3pPr>
            <a:lvl4pPr marL="1828800" lvl="3" indent="-304800" rtl="0">
              <a:lnSpc>
                <a:spcPct val="115000"/>
              </a:lnSpc>
              <a:spcBef>
                <a:spcPts val="0"/>
              </a:spcBef>
              <a:spcAft>
                <a:spcPts val="0"/>
              </a:spcAft>
              <a:buClr>
                <a:srgbClr val="434343"/>
              </a:buClr>
              <a:buSzPts val="1200"/>
              <a:buFont typeface="Roboto Condensed Light"/>
              <a:buAutoNum type="arabicPeriod"/>
              <a:defRPr/>
            </a:lvl4pPr>
            <a:lvl5pPr marL="2286000" lvl="4" indent="-304800" rtl="0">
              <a:lnSpc>
                <a:spcPct val="115000"/>
              </a:lnSpc>
              <a:spcBef>
                <a:spcPts val="0"/>
              </a:spcBef>
              <a:spcAft>
                <a:spcPts val="0"/>
              </a:spcAft>
              <a:buClr>
                <a:srgbClr val="434343"/>
              </a:buClr>
              <a:buSzPts val="1200"/>
              <a:buFont typeface="Roboto Condensed Light"/>
              <a:buAutoNum type="alphaLcPeriod"/>
              <a:defRPr/>
            </a:lvl5pPr>
            <a:lvl6pPr marL="2743200" lvl="5" indent="-304800" rtl="0">
              <a:lnSpc>
                <a:spcPct val="115000"/>
              </a:lnSpc>
              <a:spcBef>
                <a:spcPts val="0"/>
              </a:spcBef>
              <a:spcAft>
                <a:spcPts val="0"/>
              </a:spcAft>
              <a:buClr>
                <a:srgbClr val="434343"/>
              </a:buClr>
              <a:buSzPts val="1200"/>
              <a:buFont typeface="Roboto Condensed Light"/>
              <a:buAutoNum type="romanLcPeriod"/>
              <a:defRPr/>
            </a:lvl6pPr>
            <a:lvl7pPr marL="3200400" lvl="6" indent="-304800" rtl="0">
              <a:lnSpc>
                <a:spcPct val="115000"/>
              </a:lnSpc>
              <a:spcBef>
                <a:spcPts val="0"/>
              </a:spcBef>
              <a:spcAft>
                <a:spcPts val="0"/>
              </a:spcAft>
              <a:buClr>
                <a:srgbClr val="434343"/>
              </a:buClr>
              <a:buSzPts val="1200"/>
              <a:buFont typeface="Roboto Condensed Light"/>
              <a:buAutoNum type="arabicPeriod"/>
              <a:defRPr/>
            </a:lvl7pPr>
            <a:lvl8pPr marL="3657600" lvl="7" indent="-304800" rtl="0">
              <a:lnSpc>
                <a:spcPct val="115000"/>
              </a:lnSpc>
              <a:spcBef>
                <a:spcPts val="0"/>
              </a:spcBef>
              <a:spcAft>
                <a:spcPts val="0"/>
              </a:spcAft>
              <a:buClr>
                <a:srgbClr val="434343"/>
              </a:buClr>
              <a:buSzPts val="1200"/>
              <a:buFont typeface="Roboto Condensed Light"/>
              <a:buAutoNum type="alphaLcPeriod"/>
              <a:defRPr/>
            </a:lvl8pPr>
            <a:lvl9pPr marL="4114800" lvl="8" indent="-304800" rtl="0">
              <a:lnSpc>
                <a:spcPct val="115000"/>
              </a:lnSpc>
              <a:spcBef>
                <a:spcPts val="0"/>
              </a:spcBef>
              <a:spcAft>
                <a:spcPts val="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020"/>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065"/>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104"/>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105"/>
        <p:cNvGrpSpPr/>
        <p:nvPr/>
      </p:nvGrpSpPr>
      <p:grpSpPr>
        <a:xfrm>
          <a:off x="0" y="0"/>
          <a:ext cx="0" cy="0"/>
          <a:chOff x="0" y="0"/>
          <a:chExt cx="0" cy="0"/>
        </a:xfrm>
      </p:grpSpPr>
      <p:sp>
        <p:nvSpPr>
          <p:cNvPr id="2106" name="Google Shape;2106;p3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11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2"/>
        <p:cNvGrpSpPr/>
        <p:nvPr/>
      </p:nvGrpSpPr>
      <p:grpSpPr>
        <a:xfrm>
          <a:off x="0" y="0"/>
          <a:ext cx="0" cy="0"/>
          <a:chOff x="0" y="0"/>
          <a:chExt cx="0" cy="0"/>
        </a:xfrm>
      </p:grpSpPr>
      <p:sp>
        <p:nvSpPr>
          <p:cNvPr id="273" name="Google Shape;273;p5"/>
          <p:cNvSpPr txBox="1">
            <a:spLocks noGrp="1"/>
          </p:cNvSpPr>
          <p:nvPr>
            <p:ph type="subTitle" idx="1"/>
          </p:nvPr>
        </p:nvSpPr>
        <p:spPr>
          <a:xfrm>
            <a:off x="1290750" y="2742286"/>
            <a:ext cx="2907600" cy="440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500"/>
              <a:buFont typeface="Bebas Neue"/>
              <a:buNone/>
              <a:defRPr sz="2000">
                <a:solidFill>
                  <a:schemeClr val="dk2"/>
                </a:solidFill>
                <a:latin typeface="Anton"/>
                <a:ea typeface="Anton"/>
                <a:cs typeface="Anton"/>
                <a:sym typeface="Anton"/>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74" name="Google Shape;274;p5"/>
          <p:cNvSpPr txBox="1">
            <a:spLocks noGrp="1"/>
          </p:cNvSpPr>
          <p:nvPr>
            <p:ph type="subTitle" idx="2"/>
          </p:nvPr>
        </p:nvSpPr>
        <p:spPr>
          <a:xfrm>
            <a:off x="4945625" y="2742286"/>
            <a:ext cx="2907600" cy="44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500"/>
              <a:buFont typeface="Bebas Neue"/>
              <a:buNone/>
              <a:defRPr sz="2000">
                <a:solidFill>
                  <a:schemeClr val="dk2"/>
                </a:solidFill>
                <a:latin typeface="Anton"/>
                <a:ea typeface="Anton"/>
                <a:cs typeface="Anton"/>
                <a:sym typeface="Anton"/>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75" name="Google Shape;275;p5"/>
          <p:cNvSpPr txBox="1">
            <a:spLocks noGrp="1"/>
          </p:cNvSpPr>
          <p:nvPr>
            <p:ph type="subTitle" idx="3"/>
          </p:nvPr>
        </p:nvSpPr>
        <p:spPr>
          <a:xfrm>
            <a:off x="1290750" y="1772075"/>
            <a:ext cx="2907600" cy="101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5"/>
          <p:cNvSpPr txBox="1">
            <a:spLocks noGrp="1"/>
          </p:cNvSpPr>
          <p:nvPr>
            <p:ph type="subTitle" idx="4"/>
          </p:nvPr>
        </p:nvSpPr>
        <p:spPr>
          <a:xfrm>
            <a:off x="4945625" y="1772075"/>
            <a:ext cx="2907600" cy="101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 name="Google Shape;277;p5"/>
          <p:cNvSpPr txBox="1">
            <a:spLocks noGrp="1"/>
          </p:cNvSpPr>
          <p:nvPr>
            <p:ph type="title"/>
          </p:nvPr>
        </p:nvSpPr>
        <p:spPr>
          <a:xfrm>
            <a:off x="720000" y="445025"/>
            <a:ext cx="7704000" cy="81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8"/>
        <p:cNvGrpSpPr/>
        <p:nvPr/>
      </p:nvGrpSpPr>
      <p:grpSpPr>
        <a:xfrm>
          <a:off x="0" y="0"/>
          <a:ext cx="0" cy="0"/>
          <a:chOff x="0" y="0"/>
          <a:chExt cx="0" cy="0"/>
        </a:xfrm>
      </p:grpSpPr>
      <p:sp>
        <p:nvSpPr>
          <p:cNvPr id="339" name="Google Shape;339;p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5"/>
        <p:cNvGrpSpPr/>
        <p:nvPr/>
      </p:nvGrpSpPr>
      <p:grpSpPr>
        <a:xfrm>
          <a:off x="0" y="0"/>
          <a:ext cx="0" cy="0"/>
          <a:chOff x="0" y="0"/>
          <a:chExt cx="0" cy="0"/>
        </a:xfrm>
      </p:grpSpPr>
      <p:sp>
        <p:nvSpPr>
          <p:cNvPr id="376" name="Google Shape;376;p7"/>
          <p:cNvSpPr txBox="1">
            <a:spLocks noGrp="1"/>
          </p:cNvSpPr>
          <p:nvPr>
            <p:ph type="title"/>
          </p:nvPr>
        </p:nvSpPr>
        <p:spPr>
          <a:xfrm>
            <a:off x="720000" y="445025"/>
            <a:ext cx="60183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7" name="Google Shape;377;p7"/>
          <p:cNvSpPr txBox="1">
            <a:spLocks noGrp="1"/>
          </p:cNvSpPr>
          <p:nvPr>
            <p:ph type="body" idx="1"/>
          </p:nvPr>
        </p:nvSpPr>
        <p:spPr>
          <a:xfrm>
            <a:off x="720000" y="1602275"/>
            <a:ext cx="5185500" cy="2277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lvl1pPr>
            <a:lvl2pPr marL="914400" lvl="1" indent="-317500" rtl="0">
              <a:lnSpc>
                <a:spcPct val="115000"/>
              </a:lnSpc>
              <a:spcBef>
                <a:spcPts val="160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67"/>
        <p:cNvGrpSpPr/>
        <p:nvPr/>
      </p:nvGrpSpPr>
      <p:grpSpPr>
        <a:xfrm>
          <a:off x="0" y="0"/>
          <a:ext cx="0" cy="0"/>
          <a:chOff x="0" y="0"/>
          <a:chExt cx="0" cy="0"/>
        </a:xfrm>
      </p:grpSpPr>
      <p:sp>
        <p:nvSpPr>
          <p:cNvPr id="468" name="Google Shape;468;p8"/>
          <p:cNvSpPr txBox="1">
            <a:spLocks noGrp="1"/>
          </p:cNvSpPr>
          <p:nvPr>
            <p:ph type="title"/>
          </p:nvPr>
        </p:nvSpPr>
        <p:spPr>
          <a:xfrm>
            <a:off x="1388100" y="1905300"/>
            <a:ext cx="6367800" cy="1332900"/>
          </a:xfrm>
          <a:prstGeom prst="rect">
            <a:avLst/>
          </a:prstGeom>
          <a:ln>
            <a:noFill/>
          </a:ln>
        </p:spPr>
        <p:txBody>
          <a:bodyPr spcFirstLastPara="1" wrap="square" lIns="91425" tIns="91425" rIns="91425" bIns="91425" anchor="t" anchorCtr="0">
            <a:noAutofit/>
          </a:bodyPr>
          <a:lstStyle>
            <a:lvl1pPr lvl="0" algn="ctr">
              <a:spcBef>
                <a:spcPts val="0"/>
              </a:spcBef>
              <a:spcAft>
                <a:spcPts val="0"/>
              </a:spcAft>
              <a:buSzPts val="6000"/>
              <a:buNone/>
              <a:defRPr sz="68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5"/>
        <p:cNvGrpSpPr/>
        <p:nvPr/>
      </p:nvGrpSpPr>
      <p:grpSpPr>
        <a:xfrm>
          <a:off x="0" y="0"/>
          <a:ext cx="0" cy="0"/>
          <a:chOff x="0" y="0"/>
          <a:chExt cx="0" cy="0"/>
        </a:xfrm>
      </p:grpSpPr>
      <p:sp>
        <p:nvSpPr>
          <p:cNvPr id="626" name="Google Shape;626;p9"/>
          <p:cNvSpPr txBox="1">
            <a:spLocks noGrp="1"/>
          </p:cNvSpPr>
          <p:nvPr>
            <p:ph type="title"/>
          </p:nvPr>
        </p:nvSpPr>
        <p:spPr>
          <a:xfrm>
            <a:off x="999300" y="1753075"/>
            <a:ext cx="3410100" cy="6951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600"/>
              <a:buNone/>
              <a:defRPr sz="4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27" name="Google Shape;627;p9"/>
          <p:cNvSpPr txBox="1">
            <a:spLocks noGrp="1"/>
          </p:cNvSpPr>
          <p:nvPr>
            <p:ph type="subTitle" idx="1"/>
          </p:nvPr>
        </p:nvSpPr>
        <p:spPr>
          <a:xfrm>
            <a:off x="999300" y="2524399"/>
            <a:ext cx="3807000" cy="104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36"/>
        <p:cNvGrpSpPr/>
        <p:nvPr/>
      </p:nvGrpSpPr>
      <p:grpSpPr>
        <a:xfrm>
          <a:off x="0" y="0"/>
          <a:ext cx="0" cy="0"/>
          <a:chOff x="0" y="0"/>
          <a:chExt cx="0" cy="0"/>
        </a:xfrm>
      </p:grpSpPr>
      <p:sp>
        <p:nvSpPr>
          <p:cNvPr id="737" name="Google Shape;737;p10"/>
          <p:cNvSpPr txBox="1">
            <a:spLocks noGrp="1"/>
          </p:cNvSpPr>
          <p:nvPr>
            <p:ph type="title"/>
          </p:nvPr>
        </p:nvSpPr>
        <p:spPr>
          <a:xfrm>
            <a:off x="3820375" y="3160825"/>
            <a:ext cx="4610400" cy="13296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Anton"/>
              <a:buNone/>
              <a:defRPr sz="3000">
                <a:solidFill>
                  <a:schemeClr val="dk2"/>
                </a:solidFill>
                <a:latin typeface="Anton"/>
                <a:ea typeface="Anton"/>
                <a:cs typeface="Anton"/>
                <a:sym typeface="Anton"/>
              </a:defRPr>
            </a:lvl1pPr>
            <a:lvl2pPr lvl="1" rtl="0">
              <a:spcBef>
                <a:spcPts val="0"/>
              </a:spcBef>
              <a:spcAft>
                <a:spcPts val="0"/>
              </a:spcAft>
              <a:buClr>
                <a:schemeClr val="dk2"/>
              </a:buClr>
              <a:buSzPts val="3000"/>
              <a:buFont typeface="Anton"/>
              <a:buNone/>
              <a:defRPr sz="3000">
                <a:solidFill>
                  <a:schemeClr val="dk2"/>
                </a:solidFill>
                <a:latin typeface="Anton"/>
                <a:ea typeface="Anton"/>
                <a:cs typeface="Anton"/>
                <a:sym typeface="Anton"/>
              </a:defRPr>
            </a:lvl2pPr>
            <a:lvl3pPr lvl="2" rtl="0">
              <a:spcBef>
                <a:spcPts val="0"/>
              </a:spcBef>
              <a:spcAft>
                <a:spcPts val="0"/>
              </a:spcAft>
              <a:buClr>
                <a:schemeClr val="dk2"/>
              </a:buClr>
              <a:buSzPts val="3000"/>
              <a:buFont typeface="Anton"/>
              <a:buNone/>
              <a:defRPr sz="3000">
                <a:solidFill>
                  <a:schemeClr val="dk2"/>
                </a:solidFill>
                <a:latin typeface="Anton"/>
                <a:ea typeface="Anton"/>
                <a:cs typeface="Anton"/>
                <a:sym typeface="Anton"/>
              </a:defRPr>
            </a:lvl3pPr>
            <a:lvl4pPr lvl="3" rtl="0">
              <a:spcBef>
                <a:spcPts val="0"/>
              </a:spcBef>
              <a:spcAft>
                <a:spcPts val="0"/>
              </a:spcAft>
              <a:buClr>
                <a:schemeClr val="dk2"/>
              </a:buClr>
              <a:buSzPts val="3000"/>
              <a:buFont typeface="Anton"/>
              <a:buNone/>
              <a:defRPr sz="3000">
                <a:solidFill>
                  <a:schemeClr val="dk2"/>
                </a:solidFill>
                <a:latin typeface="Anton"/>
                <a:ea typeface="Anton"/>
                <a:cs typeface="Anton"/>
                <a:sym typeface="Anton"/>
              </a:defRPr>
            </a:lvl4pPr>
            <a:lvl5pPr lvl="4" rtl="0">
              <a:spcBef>
                <a:spcPts val="0"/>
              </a:spcBef>
              <a:spcAft>
                <a:spcPts val="0"/>
              </a:spcAft>
              <a:buClr>
                <a:schemeClr val="dk2"/>
              </a:buClr>
              <a:buSzPts val="3000"/>
              <a:buFont typeface="Anton"/>
              <a:buNone/>
              <a:defRPr sz="3000">
                <a:solidFill>
                  <a:schemeClr val="dk2"/>
                </a:solidFill>
                <a:latin typeface="Anton"/>
                <a:ea typeface="Anton"/>
                <a:cs typeface="Anton"/>
                <a:sym typeface="Anton"/>
              </a:defRPr>
            </a:lvl5pPr>
            <a:lvl6pPr lvl="5" rtl="0">
              <a:spcBef>
                <a:spcPts val="0"/>
              </a:spcBef>
              <a:spcAft>
                <a:spcPts val="0"/>
              </a:spcAft>
              <a:buClr>
                <a:schemeClr val="dk2"/>
              </a:buClr>
              <a:buSzPts val="3000"/>
              <a:buFont typeface="Anton"/>
              <a:buNone/>
              <a:defRPr sz="3000">
                <a:solidFill>
                  <a:schemeClr val="dk2"/>
                </a:solidFill>
                <a:latin typeface="Anton"/>
                <a:ea typeface="Anton"/>
                <a:cs typeface="Anton"/>
                <a:sym typeface="Anton"/>
              </a:defRPr>
            </a:lvl6pPr>
            <a:lvl7pPr lvl="6" rtl="0">
              <a:spcBef>
                <a:spcPts val="0"/>
              </a:spcBef>
              <a:spcAft>
                <a:spcPts val="0"/>
              </a:spcAft>
              <a:buClr>
                <a:schemeClr val="dk2"/>
              </a:buClr>
              <a:buSzPts val="3000"/>
              <a:buFont typeface="Anton"/>
              <a:buNone/>
              <a:defRPr sz="3000">
                <a:solidFill>
                  <a:schemeClr val="dk2"/>
                </a:solidFill>
                <a:latin typeface="Anton"/>
                <a:ea typeface="Anton"/>
                <a:cs typeface="Anton"/>
                <a:sym typeface="Anton"/>
              </a:defRPr>
            </a:lvl7pPr>
            <a:lvl8pPr lvl="7" rtl="0">
              <a:spcBef>
                <a:spcPts val="0"/>
              </a:spcBef>
              <a:spcAft>
                <a:spcPts val="0"/>
              </a:spcAft>
              <a:buClr>
                <a:schemeClr val="dk2"/>
              </a:buClr>
              <a:buSzPts val="3000"/>
              <a:buFont typeface="Anton"/>
              <a:buNone/>
              <a:defRPr sz="3000">
                <a:solidFill>
                  <a:schemeClr val="dk2"/>
                </a:solidFill>
                <a:latin typeface="Anton"/>
                <a:ea typeface="Anton"/>
                <a:cs typeface="Anton"/>
                <a:sym typeface="Anton"/>
              </a:defRPr>
            </a:lvl8pPr>
            <a:lvl9pPr lvl="8" rtl="0">
              <a:spcBef>
                <a:spcPts val="0"/>
              </a:spcBef>
              <a:spcAft>
                <a:spcPts val="0"/>
              </a:spcAft>
              <a:buClr>
                <a:schemeClr val="dk2"/>
              </a:buClr>
              <a:buSzPts val="3000"/>
              <a:buFont typeface="Anton"/>
              <a:buNone/>
              <a:defRPr sz="3000">
                <a:solidFill>
                  <a:schemeClr val="dk2"/>
                </a:solidFill>
                <a:latin typeface="Anton"/>
                <a:ea typeface="Anton"/>
                <a:cs typeface="Anton"/>
                <a:sym typeface="Anton"/>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101"/>
        <p:cNvGrpSpPr/>
        <p:nvPr/>
      </p:nvGrpSpPr>
      <p:grpSpPr>
        <a:xfrm>
          <a:off x="0" y="0"/>
          <a:ext cx="0" cy="0"/>
          <a:chOff x="0" y="0"/>
          <a:chExt cx="0" cy="0"/>
        </a:xfrm>
      </p:grpSpPr>
      <p:sp>
        <p:nvSpPr>
          <p:cNvPr id="2102" name="Google Shape;2102;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103" name="Google Shape;2103;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107"/>
        <p:cNvGrpSpPr/>
        <p:nvPr/>
      </p:nvGrpSpPr>
      <p:grpSpPr>
        <a:xfrm>
          <a:off x="0" y="0"/>
          <a:ext cx="0" cy="0"/>
          <a:chOff x="0" y="0"/>
          <a:chExt cx="0" cy="0"/>
        </a:xfrm>
      </p:grpSpPr>
      <p:sp>
        <p:nvSpPr>
          <p:cNvPr id="2108" name="Google Shape;2108;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109" name="Google Shape;2109;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20.xml"/><Relationship Id="rId5" Type="http://schemas.openxmlformats.org/officeDocument/2006/relationships/image" Target="../media/image3.png"/><Relationship Id="rId4" Type="http://schemas.openxmlformats.org/officeDocument/2006/relationships/hyperlink" Target="https://docs.google.com/spreadsheets/d/1yQz-h1U0EsTwXMrTG_cAspNyyPjyn2SaadeQ8j-M1TI/copy"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slide" Target="slide30.xml"/><Relationship Id="rId13" Type="http://schemas.openxmlformats.org/officeDocument/2006/relationships/slide" Target="slide35.xml"/><Relationship Id="rId3" Type="http://schemas.openxmlformats.org/officeDocument/2006/relationships/hyperlink" Target="http://bit.ly/2Tynxth" TargetMode="External"/><Relationship Id="rId7" Type="http://schemas.openxmlformats.org/officeDocument/2006/relationships/slide" Target="slide27.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28.xml"/><Relationship Id="rId11" Type="http://schemas.openxmlformats.org/officeDocument/2006/relationships/slide" Target="slide34.xml"/><Relationship Id="rId5" Type="http://schemas.openxmlformats.org/officeDocument/2006/relationships/hyperlink" Target="http://bit.ly/33VAFh3" TargetMode="External"/><Relationship Id="rId10" Type="http://schemas.openxmlformats.org/officeDocument/2006/relationships/slide" Target="slide33.xml"/><Relationship Id="rId4" Type="http://schemas.openxmlformats.org/officeDocument/2006/relationships/hyperlink" Target="http://bit.ly/30B07Gq" TargetMode="External"/><Relationship Id="rId9" Type="http://schemas.openxmlformats.org/officeDocument/2006/relationships/slide" Target="slide31.xml"/><Relationship Id="rId14" Type="http://schemas.openxmlformats.org/officeDocument/2006/relationships/slide" Target="slide4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23.xm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hyperlink" Target="https://www.freepik.com/free-photo/top-view-world-heart-day-concept-with-stethoscope_9472234.htm/?utm_source=slidesgo_template&amp;utm_medium=referral-link&amp;utm_campaign=sg_resources&amp;utm_content=freepik" TargetMode="External"/><Relationship Id="rId7" Type="http://schemas.openxmlformats.org/officeDocument/2006/relationships/hyperlink" Target="https://www.freepik.com/free-vector/flat-design-arrangement-various-geometric-elements_11734742.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4.xml"/><Relationship Id="rId6" Type="http://schemas.openxmlformats.org/officeDocument/2006/relationships/hyperlink" Target="https://www.freepik.com/free-photo/front-view-smiley-woman-pointing-back_13757360.htm/?utm_source=slidesgo_template&amp;utm_medium=referral-link&amp;utm_campaign=sg_resources&amp;utm_content=freepik" TargetMode="External"/><Relationship Id="rId5" Type="http://schemas.openxmlformats.org/officeDocument/2006/relationships/hyperlink" Target="https://www.freepik.com/free-photo/front-view-smug-looking-man_13757373.htm/?utm_source=slidesgo_template&amp;utm_medium=referral-link&amp;utm_campaign=sg_resources&amp;utm_content=freepik" TargetMode="External"/><Relationship Id="rId4" Type="http://schemas.openxmlformats.org/officeDocument/2006/relationships/hyperlink" Target="https://www.freepik.com/free-photo/top-view-hands-holding-heart-shape-world-heart-day_9638616.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photo/handsome-man-standing-with-bicycle-shoulder-bag-against-dark-black-backdrop_4800991.htm/?utm_source=slidesgo_template&amp;utm_medium=referral-link&amp;utm_campaign=sg_resources&amp;utm_content=freepik" TargetMode="External"/><Relationship Id="rId7" Type="http://schemas.openxmlformats.org/officeDocument/2006/relationships/hyperlink" Target="https://www.freepik.com/free-vector/flat-design-mosaic-birthday-landing-page_20012450.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4.xml"/><Relationship Id="rId6" Type="http://schemas.openxmlformats.org/officeDocument/2006/relationships/hyperlink" Target="https://www.freepik.com/free-photo/top-view-world-heart-day-concept_9472169.htm/?utm_source=slidesgo_template&amp;utm_medium=referral-link&amp;utm_campaign=sg_resources&amp;utm_content=freepik" TargetMode="External"/><Relationship Id="rId5" Type="http://schemas.openxmlformats.org/officeDocument/2006/relationships/hyperlink" Target="https://www.freepik.com/free-photo/top-view-world-heart-day-concept_9472168.htm/?utm_source=slidesgo_template&amp;utm_medium=referral-link&amp;utm_campaign=sg_resources&amp;utm_content=freepik" TargetMode="External"/><Relationship Id="rId4" Type="http://schemas.openxmlformats.org/officeDocument/2006/relationships/hyperlink" Target="https://www.freepik.com/free-photo/front-view-stylish-african-woman-posing_11071446.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3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Anton" TargetMode="External"/><Relationship Id="rId2" Type="http://schemas.openxmlformats.org/officeDocument/2006/relationships/notesSlide" Target="../notesSlides/notesSlide33.xml"/><Relationship Id="rId1" Type="http://schemas.openxmlformats.org/officeDocument/2006/relationships/slideLayout" Target="../slideLayouts/slideLayout33.xml"/><Relationship Id="rId4" Type="http://schemas.openxmlformats.org/officeDocument/2006/relationships/hyperlink" Target="https://fonts.google.com/specimen/Anaheim"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gif"/><Relationship Id="rId2" Type="http://schemas.openxmlformats.org/officeDocument/2006/relationships/notesSlide" Target="../notesSlides/notesSlide34.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gif"/><Relationship Id="rId4" Type="http://schemas.openxmlformats.org/officeDocument/2006/relationships/image" Target="../media/image7.gif"/><Relationship Id="rId9" Type="http://schemas.openxmlformats.org/officeDocument/2006/relationships/image" Target="../media/image8.gif"/></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3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3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32.xml"/><Relationship Id="rId4" Type="http://schemas.openxmlformats.org/officeDocument/2006/relationships/image" Target="../media/image12.png"/></Relationships>
</file>

<file path=ppt/slides/_rels/slide5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2.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14"/>
        <p:cNvGrpSpPr/>
        <p:nvPr/>
      </p:nvGrpSpPr>
      <p:grpSpPr>
        <a:xfrm>
          <a:off x="0" y="0"/>
          <a:ext cx="0" cy="0"/>
          <a:chOff x="0" y="0"/>
          <a:chExt cx="0" cy="0"/>
        </a:xfrm>
      </p:grpSpPr>
      <p:sp>
        <p:nvSpPr>
          <p:cNvPr id="2115" name="Google Shape;2115;p38"/>
          <p:cNvSpPr/>
          <p:nvPr/>
        </p:nvSpPr>
        <p:spPr>
          <a:xfrm>
            <a:off x="2536500" y="3352125"/>
            <a:ext cx="4071000" cy="3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8"/>
          <p:cNvSpPr txBox="1">
            <a:spLocks noGrp="1"/>
          </p:cNvSpPr>
          <p:nvPr>
            <p:ph type="ctrTitle"/>
          </p:nvPr>
        </p:nvSpPr>
        <p:spPr>
          <a:xfrm>
            <a:off x="1841918" y="1684950"/>
            <a:ext cx="5571000" cy="177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EU </a:t>
            </a:r>
            <a:r>
              <a:rPr lang="en" dirty="0">
                <a:solidFill>
                  <a:schemeClr val="dk2"/>
                </a:solidFill>
              </a:rPr>
              <a:t>COVIS-19</a:t>
            </a:r>
            <a:br>
              <a:rPr lang="en" dirty="0">
                <a:solidFill>
                  <a:schemeClr val="dk2"/>
                </a:solidFill>
              </a:rPr>
            </a:br>
            <a:r>
              <a:rPr lang="en" dirty="0">
                <a:solidFill>
                  <a:schemeClr val="dk2"/>
                </a:solidFill>
              </a:rPr>
              <a:t>VISUAL ANALYSYS</a:t>
            </a:r>
            <a:br>
              <a:rPr lang="en" dirty="0">
                <a:solidFill>
                  <a:schemeClr val="dk2"/>
                </a:solidFill>
              </a:rPr>
            </a:br>
            <a:endParaRPr dirty="0">
              <a:solidFill>
                <a:schemeClr val="dk2"/>
              </a:solidFill>
            </a:endParaRPr>
          </a:p>
        </p:txBody>
      </p:sp>
      <p:sp>
        <p:nvSpPr>
          <p:cNvPr id="2117" name="Google Shape;2117;p38"/>
          <p:cNvSpPr txBox="1">
            <a:spLocks noGrp="1"/>
          </p:cNvSpPr>
          <p:nvPr>
            <p:ph type="subTitle" idx="1"/>
          </p:nvPr>
        </p:nvSpPr>
        <p:spPr>
          <a:xfrm>
            <a:off x="2536350" y="3298983"/>
            <a:ext cx="4071300" cy="3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Covid-19 effects in Europe</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41"/>
        <p:cNvGrpSpPr/>
        <p:nvPr/>
      </p:nvGrpSpPr>
      <p:grpSpPr>
        <a:xfrm>
          <a:off x="0" y="0"/>
          <a:ext cx="0" cy="0"/>
          <a:chOff x="0" y="0"/>
          <a:chExt cx="0" cy="0"/>
        </a:xfrm>
      </p:grpSpPr>
      <p:sp>
        <p:nvSpPr>
          <p:cNvPr id="2242" name="Google Shape;2242;p47"/>
          <p:cNvSpPr txBox="1">
            <a:spLocks noGrp="1"/>
          </p:cNvSpPr>
          <p:nvPr>
            <p:ph type="title"/>
          </p:nvPr>
        </p:nvSpPr>
        <p:spPr>
          <a:xfrm>
            <a:off x="720000" y="445025"/>
            <a:ext cx="7704000" cy="81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RESEARCH AND PUBLICATIONS</a:t>
            </a:r>
            <a:endParaRPr/>
          </a:p>
        </p:txBody>
      </p:sp>
      <p:sp>
        <p:nvSpPr>
          <p:cNvPr id="2243" name="Google Shape;2243;p47"/>
          <p:cNvSpPr txBox="1">
            <a:spLocks noGrp="1"/>
          </p:cNvSpPr>
          <p:nvPr>
            <p:ph type="subTitle" idx="3"/>
          </p:nvPr>
        </p:nvSpPr>
        <p:spPr>
          <a:xfrm>
            <a:off x="1290750" y="1772075"/>
            <a:ext cx="2907600" cy="101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2244" name="Google Shape;2244;p47"/>
          <p:cNvSpPr txBox="1">
            <a:spLocks noGrp="1"/>
          </p:cNvSpPr>
          <p:nvPr>
            <p:ph type="subTitle" idx="4"/>
          </p:nvPr>
        </p:nvSpPr>
        <p:spPr>
          <a:xfrm>
            <a:off x="4945625" y="1772075"/>
            <a:ext cx="2907600" cy="101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is the second-brightest natural object in the night sky”</a:t>
            </a:r>
            <a:endParaRPr/>
          </a:p>
        </p:txBody>
      </p:sp>
      <p:sp>
        <p:nvSpPr>
          <p:cNvPr id="2245" name="Google Shape;2245;p47"/>
          <p:cNvSpPr txBox="1">
            <a:spLocks noGrp="1"/>
          </p:cNvSpPr>
          <p:nvPr>
            <p:ph type="subTitle" idx="1"/>
          </p:nvPr>
        </p:nvSpPr>
        <p:spPr>
          <a:xfrm>
            <a:off x="1290750" y="2742286"/>
            <a:ext cx="2907600" cy="44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MERCURY</a:t>
            </a:r>
            <a:endParaRPr/>
          </a:p>
        </p:txBody>
      </p:sp>
      <p:sp>
        <p:nvSpPr>
          <p:cNvPr id="2246" name="Google Shape;2246;p47"/>
          <p:cNvSpPr txBox="1">
            <a:spLocks noGrp="1"/>
          </p:cNvSpPr>
          <p:nvPr>
            <p:ph type="subTitle" idx="2"/>
          </p:nvPr>
        </p:nvSpPr>
        <p:spPr>
          <a:xfrm>
            <a:off x="4945625" y="2742286"/>
            <a:ext cx="2907600" cy="44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VENUS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50"/>
        <p:cNvGrpSpPr/>
        <p:nvPr/>
      </p:nvGrpSpPr>
      <p:grpSpPr>
        <a:xfrm>
          <a:off x="0" y="0"/>
          <a:ext cx="0" cy="0"/>
          <a:chOff x="0" y="0"/>
          <a:chExt cx="0" cy="0"/>
        </a:xfrm>
      </p:grpSpPr>
      <p:sp>
        <p:nvSpPr>
          <p:cNvPr id="2251" name="Google Shape;2251;p48"/>
          <p:cNvSpPr txBox="1">
            <a:spLocks noGrp="1"/>
          </p:cNvSpPr>
          <p:nvPr>
            <p:ph type="title"/>
          </p:nvPr>
        </p:nvSpPr>
        <p:spPr>
          <a:xfrm>
            <a:off x="720000" y="445025"/>
            <a:ext cx="6018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RESEARCH RESOURCES</a:t>
            </a:r>
            <a:endParaRPr/>
          </a:p>
        </p:txBody>
      </p:sp>
      <p:sp>
        <p:nvSpPr>
          <p:cNvPr id="2252" name="Google Shape;2252;p48"/>
          <p:cNvSpPr txBox="1">
            <a:spLocks noGrp="1"/>
          </p:cNvSpPr>
          <p:nvPr>
            <p:ph type="body" idx="1"/>
          </p:nvPr>
        </p:nvSpPr>
        <p:spPr>
          <a:xfrm>
            <a:off x="720000" y="1602275"/>
            <a:ext cx="5185500" cy="2277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You can list your reference websites or publications here</a:t>
            </a:r>
            <a:endParaRPr/>
          </a:p>
          <a:p>
            <a:pPr marL="457200" lvl="0" indent="-317500" algn="l" rtl="0">
              <a:spcBef>
                <a:spcPts val="0"/>
              </a:spcBef>
              <a:spcAft>
                <a:spcPts val="0"/>
              </a:spcAft>
              <a:buSzPts val="1400"/>
              <a:buChar char="●"/>
            </a:pPr>
            <a:r>
              <a:rPr lang="en"/>
              <a:t>You can list your reference websites or publications here</a:t>
            </a:r>
            <a:endParaRPr/>
          </a:p>
          <a:p>
            <a:pPr marL="457200" lvl="0" indent="-317500" algn="l" rtl="0">
              <a:spcBef>
                <a:spcPts val="0"/>
              </a:spcBef>
              <a:spcAft>
                <a:spcPts val="0"/>
              </a:spcAft>
              <a:buSzPts val="1400"/>
              <a:buChar char="●"/>
            </a:pPr>
            <a:r>
              <a:rPr lang="en"/>
              <a:t>You can list your reference websites or publications here</a:t>
            </a:r>
            <a:endParaRPr/>
          </a:p>
          <a:p>
            <a:pPr marL="457200" lvl="0" indent="-317500" algn="l" rtl="0">
              <a:spcBef>
                <a:spcPts val="0"/>
              </a:spcBef>
              <a:spcAft>
                <a:spcPts val="0"/>
              </a:spcAft>
              <a:buSzPts val="1400"/>
              <a:buChar char="●"/>
            </a:pPr>
            <a:r>
              <a:rPr lang="en"/>
              <a:t>You can list your reference websites or publications here</a:t>
            </a:r>
            <a:endParaRPr/>
          </a:p>
          <a:p>
            <a:pPr marL="457200" lvl="0" indent="-317500" algn="l" rtl="0">
              <a:spcBef>
                <a:spcPts val="0"/>
              </a:spcBef>
              <a:spcAft>
                <a:spcPts val="0"/>
              </a:spcAft>
              <a:buSzPts val="1400"/>
              <a:buChar char="●"/>
            </a:pPr>
            <a:r>
              <a:rPr lang="en"/>
              <a:t>You can list your reference websites or publications here</a:t>
            </a:r>
            <a:endParaRPr/>
          </a:p>
          <a:p>
            <a:pPr marL="457200" lvl="0" indent="-317500" algn="l" rtl="0">
              <a:spcBef>
                <a:spcPts val="0"/>
              </a:spcBef>
              <a:spcAft>
                <a:spcPts val="0"/>
              </a:spcAft>
              <a:buSzPts val="1400"/>
              <a:buChar char="●"/>
            </a:pPr>
            <a:r>
              <a:rPr lang="en"/>
              <a:t>You can list your reference websites or publications here</a:t>
            </a:r>
            <a:endParaRPr/>
          </a:p>
          <a:p>
            <a:pPr marL="457200" lvl="0" indent="-317500" algn="l" rtl="0">
              <a:spcBef>
                <a:spcPts val="0"/>
              </a:spcBef>
              <a:spcAft>
                <a:spcPts val="0"/>
              </a:spcAft>
              <a:buSzPts val="1400"/>
              <a:buChar char="●"/>
            </a:pPr>
            <a:r>
              <a:rPr lang="en"/>
              <a:t>You can list your reference websites or publications here</a:t>
            </a:r>
            <a:endParaRPr/>
          </a:p>
          <a:p>
            <a:pPr marL="457200" lvl="0" indent="-317500" algn="l" rtl="0">
              <a:spcBef>
                <a:spcPts val="0"/>
              </a:spcBef>
              <a:spcAft>
                <a:spcPts val="0"/>
              </a:spcAft>
              <a:buSzPts val="1400"/>
              <a:buChar char="●"/>
            </a:pPr>
            <a:r>
              <a:rPr lang="en"/>
              <a:t>You can list your reference websites or publications here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56"/>
        <p:cNvGrpSpPr/>
        <p:nvPr/>
      </p:nvGrpSpPr>
      <p:grpSpPr>
        <a:xfrm>
          <a:off x="0" y="0"/>
          <a:ext cx="0" cy="0"/>
          <a:chOff x="0" y="0"/>
          <a:chExt cx="0" cy="0"/>
        </a:xfrm>
      </p:grpSpPr>
      <p:sp>
        <p:nvSpPr>
          <p:cNvPr id="2257" name="Google Shape;2257;p49"/>
          <p:cNvSpPr/>
          <p:nvPr/>
        </p:nvSpPr>
        <p:spPr>
          <a:xfrm>
            <a:off x="3504750" y="1872675"/>
            <a:ext cx="2134500" cy="21345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FACTORS TO CONSIDER</a:t>
            </a:r>
            <a:endParaRPr b="1"/>
          </a:p>
        </p:txBody>
      </p:sp>
      <p:sp>
        <p:nvSpPr>
          <p:cNvPr id="2259" name="Google Shape;2259;p49"/>
          <p:cNvSpPr txBox="1">
            <a:spLocks noGrp="1"/>
          </p:cNvSpPr>
          <p:nvPr>
            <p:ph type="subTitle" idx="4294967295"/>
          </p:nvPr>
        </p:nvSpPr>
        <p:spPr>
          <a:xfrm>
            <a:off x="6280501" y="4042533"/>
            <a:ext cx="1860900" cy="48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Jupiter is the biggest planet of them all</a:t>
            </a:r>
            <a:endParaRPr/>
          </a:p>
        </p:txBody>
      </p:sp>
      <p:sp>
        <p:nvSpPr>
          <p:cNvPr id="2260" name="Google Shape;2260;p49"/>
          <p:cNvSpPr txBox="1">
            <a:spLocks noGrp="1"/>
          </p:cNvSpPr>
          <p:nvPr>
            <p:ph type="title" idx="4294967295"/>
          </p:nvPr>
        </p:nvSpPr>
        <p:spPr>
          <a:xfrm>
            <a:off x="6280501" y="2023689"/>
            <a:ext cx="18609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VENUS</a:t>
            </a:r>
            <a:endParaRPr sz="2000"/>
          </a:p>
        </p:txBody>
      </p:sp>
      <p:sp>
        <p:nvSpPr>
          <p:cNvPr id="2261" name="Google Shape;2261;p49"/>
          <p:cNvSpPr txBox="1">
            <a:spLocks noGrp="1"/>
          </p:cNvSpPr>
          <p:nvPr>
            <p:ph type="subTitle" idx="4294967295"/>
          </p:nvPr>
        </p:nvSpPr>
        <p:spPr>
          <a:xfrm>
            <a:off x="6280501" y="2378985"/>
            <a:ext cx="1860900" cy="48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Venus is the second planet from the Sun</a:t>
            </a:r>
            <a:endParaRPr/>
          </a:p>
        </p:txBody>
      </p:sp>
      <p:sp>
        <p:nvSpPr>
          <p:cNvPr id="2262" name="Google Shape;2262;p49"/>
          <p:cNvSpPr txBox="1">
            <a:spLocks noGrp="1"/>
          </p:cNvSpPr>
          <p:nvPr>
            <p:ph type="title" idx="4294967295"/>
          </p:nvPr>
        </p:nvSpPr>
        <p:spPr>
          <a:xfrm>
            <a:off x="6280501" y="3694179"/>
            <a:ext cx="18609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JUPITER</a:t>
            </a:r>
            <a:endParaRPr sz="2000"/>
          </a:p>
        </p:txBody>
      </p:sp>
      <p:sp>
        <p:nvSpPr>
          <p:cNvPr id="2263" name="Google Shape;2263;p49"/>
          <p:cNvSpPr txBox="1">
            <a:spLocks noGrp="1"/>
          </p:cNvSpPr>
          <p:nvPr>
            <p:ph type="title" idx="4294967295"/>
          </p:nvPr>
        </p:nvSpPr>
        <p:spPr>
          <a:xfrm>
            <a:off x="1002599" y="3694179"/>
            <a:ext cx="1860900" cy="52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a:t>SATURN</a:t>
            </a:r>
            <a:endParaRPr sz="2000"/>
          </a:p>
        </p:txBody>
      </p:sp>
      <p:sp>
        <p:nvSpPr>
          <p:cNvPr id="2264" name="Google Shape;2264;p49"/>
          <p:cNvSpPr txBox="1">
            <a:spLocks noGrp="1"/>
          </p:cNvSpPr>
          <p:nvPr>
            <p:ph type="subTitle" idx="4294967295"/>
          </p:nvPr>
        </p:nvSpPr>
        <p:spPr>
          <a:xfrm>
            <a:off x="1002599" y="4042533"/>
            <a:ext cx="1860900" cy="484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Saturn is composed of hydrogen and helium</a:t>
            </a:r>
            <a:endParaRPr/>
          </a:p>
        </p:txBody>
      </p:sp>
      <p:sp>
        <p:nvSpPr>
          <p:cNvPr id="2265" name="Google Shape;2265;p49"/>
          <p:cNvSpPr txBox="1">
            <a:spLocks noGrp="1"/>
          </p:cNvSpPr>
          <p:nvPr>
            <p:ph type="title" idx="4294967295"/>
          </p:nvPr>
        </p:nvSpPr>
        <p:spPr>
          <a:xfrm>
            <a:off x="1002601" y="2023689"/>
            <a:ext cx="1860900" cy="52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a:t>MARS</a:t>
            </a:r>
            <a:endParaRPr sz="2000"/>
          </a:p>
        </p:txBody>
      </p:sp>
      <p:sp>
        <p:nvSpPr>
          <p:cNvPr id="2266" name="Google Shape;2266;p49"/>
          <p:cNvSpPr txBox="1">
            <a:spLocks noGrp="1"/>
          </p:cNvSpPr>
          <p:nvPr>
            <p:ph type="subTitle" idx="4294967295"/>
          </p:nvPr>
        </p:nvSpPr>
        <p:spPr>
          <a:xfrm>
            <a:off x="1002601" y="2378985"/>
            <a:ext cx="1860900" cy="484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Mars is actually a cold place</a:t>
            </a:r>
            <a:endParaRPr/>
          </a:p>
        </p:txBody>
      </p:sp>
      <p:grpSp>
        <p:nvGrpSpPr>
          <p:cNvPr id="2267" name="Google Shape;2267;p49"/>
          <p:cNvGrpSpPr/>
          <p:nvPr/>
        </p:nvGrpSpPr>
        <p:grpSpPr>
          <a:xfrm>
            <a:off x="3249671" y="3301503"/>
            <a:ext cx="1035011" cy="1035011"/>
            <a:chOff x="3241675" y="0"/>
            <a:chExt cx="1342775" cy="1342775"/>
          </a:xfrm>
        </p:grpSpPr>
        <p:sp>
          <p:nvSpPr>
            <p:cNvPr id="2268" name="Google Shape;2268;p49"/>
            <p:cNvSpPr/>
            <p:nvPr/>
          </p:nvSpPr>
          <p:spPr>
            <a:xfrm>
              <a:off x="3241675" y="0"/>
              <a:ext cx="1342775" cy="1342775"/>
            </a:xfrm>
            <a:custGeom>
              <a:avLst/>
              <a:gdLst/>
              <a:ahLst/>
              <a:cxnLst/>
              <a:rect l="l" t="t" r="r" b="b"/>
              <a:pathLst>
                <a:path w="53711" h="53711" extrusionOk="0">
                  <a:moveTo>
                    <a:pt x="0" y="0"/>
                  </a:moveTo>
                  <a:lnTo>
                    <a:pt x="0" y="53711"/>
                  </a:lnTo>
                  <a:lnTo>
                    <a:pt x="53710" y="53711"/>
                  </a:lnTo>
                  <a:lnTo>
                    <a:pt x="53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9"/>
            <p:cNvSpPr/>
            <p:nvPr/>
          </p:nvSpPr>
          <p:spPr>
            <a:xfrm>
              <a:off x="3402300" y="297400"/>
              <a:ext cx="1025500" cy="820600"/>
            </a:xfrm>
            <a:custGeom>
              <a:avLst/>
              <a:gdLst/>
              <a:ahLst/>
              <a:cxnLst/>
              <a:rect l="l" t="t" r="r" b="b"/>
              <a:pathLst>
                <a:path w="41020" h="32824" extrusionOk="0">
                  <a:moveTo>
                    <a:pt x="32784" y="5490"/>
                  </a:moveTo>
                  <a:lnTo>
                    <a:pt x="32784" y="8236"/>
                  </a:lnTo>
                  <a:lnTo>
                    <a:pt x="35529" y="8236"/>
                  </a:lnTo>
                  <a:lnTo>
                    <a:pt x="35529" y="10961"/>
                  </a:lnTo>
                  <a:lnTo>
                    <a:pt x="32784" y="10961"/>
                  </a:lnTo>
                  <a:lnTo>
                    <a:pt x="32784" y="8236"/>
                  </a:lnTo>
                  <a:lnTo>
                    <a:pt x="30058" y="8236"/>
                  </a:lnTo>
                  <a:lnTo>
                    <a:pt x="30058" y="5490"/>
                  </a:lnTo>
                  <a:close/>
                  <a:moveTo>
                    <a:pt x="5471" y="0"/>
                  </a:moveTo>
                  <a:lnTo>
                    <a:pt x="5471" y="2745"/>
                  </a:lnTo>
                  <a:lnTo>
                    <a:pt x="2726" y="2745"/>
                  </a:lnTo>
                  <a:lnTo>
                    <a:pt x="2726" y="5471"/>
                  </a:lnTo>
                  <a:lnTo>
                    <a:pt x="0" y="5471"/>
                  </a:lnTo>
                  <a:lnTo>
                    <a:pt x="0" y="8216"/>
                  </a:lnTo>
                  <a:lnTo>
                    <a:pt x="0" y="10941"/>
                  </a:lnTo>
                  <a:lnTo>
                    <a:pt x="0" y="13686"/>
                  </a:lnTo>
                  <a:lnTo>
                    <a:pt x="2726" y="13686"/>
                  </a:lnTo>
                  <a:lnTo>
                    <a:pt x="2726" y="16412"/>
                  </a:lnTo>
                  <a:lnTo>
                    <a:pt x="5471" y="16412"/>
                  </a:lnTo>
                  <a:lnTo>
                    <a:pt x="5471" y="19157"/>
                  </a:lnTo>
                  <a:lnTo>
                    <a:pt x="8196" y="19157"/>
                  </a:lnTo>
                  <a:lnTo>
                    <a:pt x="8196" y="21882"/>
                  </a:lnTo>
                  <a:lnTo>
                    <a:pt x="10941" y="21882"/>
                  </a:lnTo>
                  <a:lnTo>
                    <a:pt x="10941" y="24627"/>
                  </a:lnTo>
                  <a:lnTo>
                    <a:pt x="13667" y="24627"/>
                  </a:lnTo>
                  <a:lnTo>
                    <a:pt x="13667" y="27353"/>
                  </a:lnTo>
                  <a:lnTo>
                    <a:pt x="16412" y="27353"/>
                  </a:lnTo>
                  <a:lnTo>
                    <a:pt x="16412" y="30098"/>
                  </a:lnTo>
                  <a:lnTo>
                    <a:pt x="19137" y="30098"/>
                  </a:lnTo>
                  <a:lnTo>
                    <a:pt x="19137" y="32823"/>
                  </a:lnTo>
                  <a:lnTo>
                    <a:pt x="21882" y="32823"/>
                  </a:lnTo>
                  <a:lnTo>
                    <a:pt x="21882" y="30098"/>
                  </a:lnTo>
                  <a:lnTo>
                    <a:pt x="24608" y="30098"/>
                  </a:lnTo>
                  <a:lnTo>
                    <a:pt x="24608" y="27353"/>
                  </a:lnTo>
                  <a:lnTo>
                    <a:pt x="27353" y="27353"/>
                  </a:lnTo>
                  <a:lnTo>
                    <a:pt x="27353" y="24627"/>
                  </a:lnTo>
                  <a:lnTo>
                    <a:pt x="30078" y="24627"/>
                  </a:lnTo>
                  <a:lnTo>
                    <a:pt x="30078" y="21882"/>
                  </a:lnTo>
                  <a:lnTo>
                    <a:pt x="32823" y="21882"/>
                  </a:lnTo>
                  <a:lnTo>
                    <a:pt x="32823" y="19157"/>
                  </a:lnTo>
                  <a:lnTo>
                    <a:pt x="35549" y="19157"/>
                  </a:lnTo>
                  <a:lnTo>
                    <a:pt x="35549" y="16412"/>
                  </a:lnTo>
                  <a:lnTo>
                    <a:pt x="38294" y="16412"/>
                  </a:lnTo>
                  <a:lnTo>
                    <a:pt x="38294" y="13686"/>
                  </a:lnTo>
                  <a:lnTo>
                    <a:pt x="41019" y="13686"/>
                  </a:lnTo>
                  <a:lnTo>
                    <a:pt x="41019" y="10941"/>
                  </a:lnTo>
                  <a:lnTo>
                    <a:pt x="41019" y="8216"/>
                  </a:lnTo>
                  <a:lnTo>
                    <a:pt x="41019" y="5471"/>
                  </a:lnTo>
                  <a:lnTo>
                    <a:pt x="38294" y="5471"/>
                  </a:lnTo>
                  <a:lnTo>
                    <a:pt x="38294" y="2745"/>
                  </a:lnTo>
                  <a:lnTo>
                    <a:pt x="35549" y="2745"/>
                  </a:lnTo>
                  <a:lnTo>
                    <a:pt x="35549" y="0"/>
                  </a:lnTo>
                  <a:lnTo>
                    <a:pt x="27353" y="0"/>
                  </a:lnTo>
                  <a:lnTo>
                    <a:pt x="27353" y="2745"/>
                  </a:lnTo>
                  <a:lnTo>
                    <a:pt x="24608" y="2745"/>
                  </a:lnTo>
                  <a:lnTo>
                    <a:pt x="24608" y="5471"/>
                  </a:lnTo>
                  <a:lnTo>
                    <a:pt x="21882" y="5471"/>
                  </a:lnTo>
                  <a:lnTo>
                    <a:pt x="21882" y="8216"/>
                  </a:lnTo>
                  <a:lnTo>
                    <a:pt x="19137" y="8216"/>
                  </a:lnTo>
                  <a:lnTo>
                    <a:pt x="19137" y="5471"/>
                  </a:lnTo>
                  <a:lnTo>
                    <a:pt x="16412" y="5471"/>
                  </a:lnTo>
                  <a:lnTo>
                    <a:pt x="16412" y="2745"/>
                  </a:lnTo>
                  <a:lnTo>
                    <a:pt x="13667" y="2745"/>
                  </a:lnTo>
                  <a:lnTo>
                    <a:pt x="136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49"/>
          <p:cNvGrpSpPr/>
          <p:nvPr/>
        </p:nvGrpSpPr>
        <p:grpSpPr>
          <a:xfrm>
            <a:off x="3249675" y="1619760"/>
            <a:ext cx="1035011" cy="1035011"/>
            <a:chOff x="1902863" y="-7750"/>
            <a:chExt cx="1342775" cy="1342775"/>
          </a:xfrm>
        </p:grpSpPr>
        <p:sp>
          <p:nvSpPr>
            <p:cNvPr id="2271" name="Google Shape;2271;p49"/>
            <p:cNvSpPr/>
            <p:nvPr/>
          </p:nvSpPr>
          <p:spPr>
            <a:xfrm rot="-5400000">
              <a:off x="1902863" y="-7750"/>
              <a:ext cx="1342775" cy="1342775"/>
            </a:xfrm>
            <a:custGeom>
              <a:avLst/>
              <a:gdLst/>
              <a:ahLst/>
              <a:cxnLst/>
              <a:rect l="l" t="t" r="r" b="b"/>
              <a:pathLst>
                <a:path w="53711" h="53711" extrusionOk="0">
                  <a:moveTo>
                    <a:pt x="0" y="0"/>
                  </a:moveTo>
                  <a:lnTo>
                    <a:pt x="0" y="53711"/>
                  </a:lnTo>
                  <a:lnTo>
                    <a:pt x="53710" y="53711"/>
                  </a:lnTo>
                  <a:lnTo>
                    <a:pt x="537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2" name="Google Shape;2272;p49"/>
            <p:cNvGrpSpPr/>
            <p:nvPr/>
          </p:nvGrpSpPr>
          <p:grpSpPr>
            <a:xfrm rot="-5400000">
              <a:off x="2162713" y="186450"/>
              <a:ext cx="824075" cy="1029475"/>
              <a:chOff x="1665025" y="194450"/>
              <a:chExt cx="824075" cy="1029475"/>
            </a:xfrm>
          </p:grpSpPr>
          <p:sp>
            <p:nvSpPr>
              <p:cNvPr id="2273" name="Google Shape;2273;p49"/>
              <p:cNvSpPr/>
              <p:nvPr/>
            </p:nvSpPr>
            <p:spPr>
              <a:xfrm>
                <a:off x="2420450" y="331700"/>
                <a:ext cx="68650" cy="205425"/>
              </a:xfrm>
              <a:custGeom>
                <a:avLst/>
                <a:gdLst/>
                <a:ahLst/>
                <a:cxnLst/>
                <a:rect l="l" t="t" r="r" b="b"/>
                <a:pathLst>
                  <a:path w="2746" h="8217" extrusionOk="0">
                    <a:moveTo>
                      <a:pt x="0" y="1"/>
                    </a:moveTo>
                    <a:lnTo>
                      <a:pt x="0" y="2726"/>
                    </a:lnTo>
                    <a:lnTo>
                      <a:pt x="0" y="5471"/>
                    </a:lnTo>
                    <a:lnTo>
                      <a:pt x="0" y="8216"/>
                    </a:lnTo>
                    <a:lnTo>
                      <a:pt x="2745" y="8216"/>
                    </a:lnTo>
                    <a:lnTo>
                      <a:pt x="2745" y="5471"/>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9"/>
              <p:cNvSpPr/>
              <p:nvPr/>
            </p:nvSpPr>
            <p:spPr>
              <a:xfrm>
                <a:off x="2420450" y="880750"/>
                <a:ext cx="68650" cy="205400"/>
              </a:xfrm>
              <a:custGeom>
                <a:avLst/>
                <a:gdLst/>
                <a:ahLst/>
                <a:cxnLst/>
                <a:rect l="l" t="t" r="r" b="b"/>
                <a:pathLst>
                  <a:path w="2746" h="8216" extrusionOk="0">
                    <a:moveTo>
                      <a:pt x="0" y="0"/>
                    </a:moveTo>
                    <a:lnTo>
                      <a:pt x="0" y="2726"/>
                    </a:lnTo>
                    <a:lnTo>
                      <a:pt x="0" y="5491"/>
                    </a:lnTo>
                    <a:lnTo>
                      <a:pt x="0" y="8216"/>
                    </a:lnTo>
                    <a:lnTo>
                      <a:pt x="2745" y="8216"/>
                    </a:lnTo>
                    <a:lnTo>
                      <a:pt x="2745" y="5491"/>
                    </a:lnTo>
                    <a:lnTo>
                      <a:pt x="2745" y="2726"/>
                    </a:lnTo>
                    <a:lnTo>
                      <a:pt x="2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9"/>
              <p:cNvSpPr/>
              <p:nvPr/>
            </p:nvSpPr>
            <p:spPr>
              <a:xfrm>
                <a:off x="2283175" y="948875"/>
                <a:ext cx="68175" cy="68150"/>
              </a:xfrm>
              <a:custGeom>
                <a:avLst/>
                <a:gdLst/>
                <a:ahLst/>
                <a:cxnLst/>
                <a:rect l="l" t="t" r="r" b="b"/>
                <a:pathLst>
                  <a:path w="2727" h="2726" extrusionOk="0">
                    <a:moveTo>
                      <a:pt x="1" y="1"/>
                    </a:moveTo>
                    <a:lnTo>
                      <a:pt x="1"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9"/>
              <p:cNvSpPr/>
              <p:nvPr/>
            </p:nvSpPr>
            <p:spPr>
              <a:xfrm>
                <a:off x="2214050" y="1018000"/>
                <a:ext cx="68650" cy="68150"/>
              </a:xfrm>
              <a:custGeom>
                <a:avLst/>
                <a:gdLst/>
                <a:ahLst/>
                <a:cxnLst/>
                <a:rect l="l" t="t" r="r" b="b"/>
                <a:pathLst>
                  <a:path w="2746" h="2726" extrusionOk="0">
                    <a:moveTo>
                      <a:pt x="1" y="1"/>
                    </a:moveTo>
                    <a:lnTo>
                      <a:pt x="1" y="2726"/>
                    </a:lnTo>
                    <a:lnTo>
                      <a:pt x="2746" y="2726"/>
                    </a:lnTo>
                    <a:lnTo>
                      <a:pt x="27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9"/>
              <p:cNvSpPr/>
              <p:nvPr/>
            </p:nvSpPr>
            <p:spPr>
              <a:xfrm>
                <a:off x="2351325" y="262575"/>
                <a:ext cx="68650" cy="68650"/>
              </a:xfrm>
              <a:custGeom>
                <a:avLst/>
                <a:gdLst/>
                <a:ahLst/>
                <a:cxnLst/>
                <a:rect l="l" t="t" r="r" b="b"/>
                <a:pathLst>
                  <a:path w="2746" h="2746"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9"/>
              <p:cNvSpPr/>
              <p:nvPr/>
            </p:nvSpPr>
            <p:spPr>
              <a:xfrm>
                <a:off x="2351325" y="537100"/>
                <a:ext cx="68650" cy="68650"/>
              </a:xfrm>
              <a:custGeom>
                <a:avLst/>
                <a:gdLst/>
                <a:ahLst/>
                <a:cxnLst/>
                <a:rect l="l" t="t" r="r" b="b"/>
                <a:pathLst>
                  <a:path w="2746" h="2746" extrusionOk="0">
                    <a:moveTo>
                      <a:pt x="0" y="0"/>
                    </a:moveTo>
                    <a:lnTo>
                      <a:pt x="0" y="2746"/>
                    </a:lnTo>
                    <a:lnTo>
                      <a:pt x="2745" y="2746"/>
                    </a:lnTo>
                    <a:lnTo>
                      <a:pt x="2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9"/>
              <p:cNvSpPr/>
              <p:nvPr/>
            </p:nvSpPr>
            <p:spPr>
              <a:xfrm>
                <a:off x="2351325" y="811625"/>
                <a:ext cx="68650" cy="68150"/>
              </a:xfrm>
              <a:custGeom>
                <a:avLst/>
                <a:gdLst/>
                <a:ahLst/>
                <a:cxnLst/>
                <a:rect l="l" t="t" r="r" b="b"/>
                <a:pathLst>
                  <a:path w="2746" h="2726" extrusionOk="0">
                    <a:moveTo>
                      <a:pt x="0" y="0"/>
                    </a:moveTo>
                    <a:lnTo>
                      <a:pt x="0" y="2725"/>
                    </a:lnTo>
                    <a:lnTo>
                      <a:pt x="2745" y="2725"/>
                    </a:lnTo>
                    <a:lnTo>
                      <a:pt x="2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9"/>
              <p:cNvSpPr/>
              <p:nvPr/>
            </p:nvSpPr>
            <p:spPr>
              <a:xfrm>
                <a:off x="2351325" y="1086125"/>
                <a:ext cx="68650" cy="68675"/>
              </a:xfrm>
              <a:custGeom>
                <a:avLst/>
                <a:gdLst/>
                <a:ahLst/>
                <a:cxnLst/>
                <a:rect l="l" t="t" r="r" b="b"/>
                <a:pathLst>
                  <a:path w="2746" h="2747"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9"/>
              <p:cNvSpPr/>
              <p:nvPr/>
            </p:nvSpPr>
            <p:spPr>
              <a:xfrm>
                <a:off x="2283175" y="605725"/>
                <a:ext cx="68175" cy="68150"/>
              </a:xfrm>
              <a:custGeom>
                <a:avLst/>
                <a:gdLst/>
                <a:ahLst/>
                <a:cxnLst/>
                <a:rect l="l" t="t" r="r" b="b"/>
                <a:pathLst>
                  <a:path w="2727" h="2726" extrusionOk="0">
                    <a:moveTo>
                      <a:pt x="1" y="1"/>
                    </a:moveTo>
                    <a:lnTo>
                      <a:pt x="1"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9"/>
              <p:cNvSpPr/>
              <p:nvPr/>
            </p:nvSpPr>
            <p:spPr>
              <a:xfrm>
                <a:off x="2283175" y="742975"/>
                <a:ext cx="68175" cy="68675"/>
              </a:xfrm>
              <a:custGeom>
                <a:avLst/>
                <a:gdLst/>
                <a:ahLst/>
                <a:cxnLst/>
                <a:rect l="l" t="t" r="r" b="b"/>
                <a:pathLst>
                  <a:path w="2727" h="2747" extrusionOk="0">
                    <a:moveTo>
                      <a:pt x="1" y="1"/>
                    </a:moveTo>
                    <a:lnTo>
                      <a:pt x="1" y="2746"/>
                    </a:lnTo>
                    <a:lnTo>
                      <a:pt x="2726" y="274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9"/>
              <p:cNvSpPr/>
              <p:nvPr/>
            </p:nvSpPr>
            <p:spPr>
              <a:xfrm>
                <a:off x="2145925" y="194450"/>
                <a:ext cx="205425" cy="68150"/>
              </a:xfrm>
              <a:custGeom>
                <a:avLst/>
                <a:gdLst/>
                <a:ahLst/>
                <a:cxnLst/>
                <a:rect l="l" t="t" r="r" b="b"/>
                <a:pathLst>
                  <a:path w="8217" h="2726" extrusionOk="0">
                    <a:moveTo>
                      <a:pt x="0" y="0"/>
                    </a:moveTo>
                    <a:lnTo>
                      <a:pt x="0" y="2726"/>
                    </a:lnTo>
                    <a:lnTo>
                      <a:pt x="8216" y="2726"/>
                    </a:lnTo>
                    <a:lnTo>
                      <a:pt x="8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9"/>
              <p:cNvSpPr/>
              <p:nvPr/>
            </p:nvSpPr>
            <p:spPr>
              <a:xfrm>
                <a:off x="2214050" y="674850"/>
                <a:ext cx="68650" cy="68150"/>
              </a:xfrm>
              <a:custGeom>
                <a:avLst/>
                <a:gdLst/>
                <a:ahLst/>
                <a:cxnLst/>
                <a:rect l="l" t="t" r="r" b="b"/>
                <a:pathLst>
                  <a:path w="2746" h="2726" extrusionOk="0">
                    <a:moveTo>
                      <a:pt x="1" y="1"/>
                    </a:moveTo>
                    <a:lnTo>
                      <a:pt x="1" y="2726"/>
                    </a:lnTo>
                    <a:lnTo>
                      <a:pt x="2746" y="2726"/>
                    </a:lnTo>
                    <a:lnTo>
                      <a:pt x="27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9"/>
              <p:cNvSpPr/>
              <p:nvPr/>
            </p:nvSpPr>
            <p:spPr>
              <a:xfrm>
                <a:off x="2145925" y="1154775"/>
                <a:ext cx="205425" cy="69150"/>
              </a:xfrm>
              <a:custGeom>
                <a:avLst/>
                <a:gdLst/>
                <a:ahLst/>
                <a:cxnLst/>
                <a:rect l="l" t="t" r="r" b="b"/>
                <a:pathLst>
                  <a:path w="8217" h="2766" extrusionOk="0">
                    <a:moveTo>
                      <a:pt x="0" y="0"/>
                    </a:moveTo>
                    <a:lnTo>
                      <a:pt x="0" y="2765"/>
                    </a:lnTo>
                    <a:lnTo>
                      <a:pt x="8216" y="2765"/>
                    </a:lnTo>
                    <a:lnTo>
                      <a:pt x="8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9"/>
              <p:cNvSpPr/>
              <p:nvPr/>
            </p:nvSpPr>
            <p:spPr>
              <a:xfrm>
                <a:off x="2077300" y="262575"/>
                <a:ext cx="68650" cy="68650"/>
              </a:xfrm>
              <a:custGeom>
                <a:avLst/>
                <a:gdLst/>
                <a:ahLst/>
                <a:cxnLst/>
                <a:rect l="l" t="t" r="r" b="b"/>
                <a:pathLst>
                  <a:path w="2746" h="2746"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9"/>
              <p:cNvSpPr/>
              <p:nvPr/>
            </p:nvSpPr>
            <p:spPr>
              <a:xfrm>
                <a:off x="2077300" y="1086125"/>
                <a:ext cx="68650" cy="68675"/>
              </a:xfrm>
              <a:custGeom>
                <a:avLst/>
                <a:gdLst/>
                <a:ahLst/>
                <a:cxnLst/>
                <a:rect l="l" t="t" r="r" b="b"/>
                <a:pathLst>
                  <a:path w="2746" h="2747"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9"/>
              <p:cNvSpPr/>
              <p:nvPr/>
            </p:nvSpPr>
            <p:spPr>
              <a:xfrm>
                <a:off x="2008175" y="331700"/>
                <a:ext cx="68650" cy="68150"/>
              </a:xfrm>
              <a:custGeom>
                <a:avLst/>
                <a:gdLst/>
                <a:ahLst/>
                <a:cxnLst/>
                <a:rect l="l" t="t" r="r" b="b"/>
                <a:pathLst>
                  <a:path w="2746" h="2726" extrusionOk="0">
                    <a:moveTo>
                      <a:pt x="0" y="1"/>
                    </a:moveTo>
                    <a:lnTo>
                      <a:pt x="0" y="2726"/>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9"/>
              <p:cNvSpPr/>
              <p:nvPr/>
            </p:nvSpPr>
            <p:spPr>
              <a:xfrm>
                <a:off x="2008175" y="1018000"/>
                <a:ext cx="68650" cy="68150"/>
              </a:xfrm>
              <a:custGeom>
                <a:avLst/>
                <a:gdLst/>
                <a:ahLst/>
                <a:cxnLst/>
                <a:rect l="l" t="t" r="r" b="b"/>
                <a:pathLst>
                  <a:path w="2746" h="2726" extrusionOk="0">
                    <a:moveTo>
                      <a:pt x="0" y="1"/>
                    </a:moveTo>
                    <a:lnTo>
                      <a:pt x="0" y="2726"/>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9"/>
              <p:cNvSpPr/>
              <p:nvPr/>
            </p:nvSpPr>
            <p:spPr>
              <a:xfrm>
                <a:off x="1940025" y="399825"/>
                <a:ext cx="68175" cy="68675"/>
              </a:xfrm>
              <a:custGeom>
                <a:avLst/>
                <a:gdLst/>
                <a:ahLst/>
                <a:cxnLst/>
                <a:rect l="l" t="t" r="r" b="b"/>
                <a:pathLst>
                  <a:path w="2727" h="2747" extrusionOk="0">
                    <a:moveTo>
                      <a:pt x="1" y="1"/>
                    </a:moveTo>
                    <a:lnTo>
                      <a:pt x="1" y="2746"/>
                    </a:lnTo>
                    <a:lnTo>
                      <a:pt x="2726" y="274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9"/>
              <p:cNvSpPr/>
              <p:nvPr/>
            </p:nvSpPr>
            <p:spPr>
              <a:xfrm>
                <a:off x="1940025" y="948875"/>
                <a:ext cx="68175" cy="68150"/>
              </a:xfrm>
              <a:custGeom>
                <a:avLst/>
                <a:gdLst/>
                <a:ahLst/>
                <a:cxnLst/>
                <a:rect l="l" t="t" r="r" b="b"/>
                <a:pathLst>
                  <a:path w="2727" h="2726" extrusionOk="0">
                    <a:moveTo>
                      <a:pt x="1" y="1"/>
                    </a:moveTo>
                    <a:lnTo>
                      <a:pt x="1"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9"/>
              <p:cNvSpPr/>
              <p:nvPr/>
            </p:nvSpPr>
            <p:spPr>
              <a:xfrm>
                <a:off x="1870900" y="468475"/>
                <a:ext cx="68175" cy="68150"/>
              </a:xfrm>
              <a:custGeom>
                <a:avLst/>
                <a:gdLst/>
                <a:ahLst/>
                <a:cxnLst/>
                <a:rect l="l" t="t" r="r" b="b"/>
                <a:pathLst>
                  <a:path w="2727" h="2726" extrusionOk="0">
                    <a:moveTo>
                      <a:pt x="1" y="0"/>
                    </a:moveTo>
                    <a:lnTo>
                      <a:pt x="1" y="2725"/>
                    </a:lnTo>
                    <a:lnTo>
                      <a:pt x="2726" y="2725"/>
                    </a:lnTo>
                    <a:lnTo>
                      <a:pt x="27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9"/>
              <p:cNvSpPr/>
              <p:nvPr/>
            </p:nvSpPr>
            <p:spPr>
              <a:xfrm>
                <a:off x="1870900" y="880250"/>
                <a:ext cx="68175" cy="68650"/>
              </a:xfrm>
              <a:custGeom>
                <a:avLst/>
                <a:gdLst/>
                <a:ahLst/>
                <a:cxnLst/>
                <a:rect l="l" t="t" r="r" b="b"/>
                <a:pathLst>
                  <a:path w="2727" h="2746" extrusionOk="0">
                    <a:moveTo>
                      <a:pt x="1" y="0"/>
                    </a:moveTo>
                    <a:lnTo>
                      <a:pt x="1" y="2746"/>
                    </a:lnTo>
                    <a:lnTo>
                      <a:pt x="2726" y="2746"/>
                    </a:lnTo>
                    <a:lnTo>
                      <a:pt x="27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9"/>
              <p:cNvSpPr/>
              <p:nvPr/>
            </p:nvSpPr>
            <p:spPr>
              <a:xfrm>
                <a:off x="1802275" y="537100"/>
                <a:ext cx="68650" cy="68650"/>
              </a:xfrm>
              <a:custGeom>
                <a:avLst/>
                <a:gdLst/>
                <a:ahLst/>
                <a:cxnLst/>
                <a:rect l="l" t="t" r="r" b="b"/>
                <a:pathLst>
                  <a:path w="2746" h="2746" extrusionOk="0">
                    <a:moveTo>
                      <a:pt x="1" y="0"/>
                    </a:moveTo>
                    <a:lnTo>
                      <a:pt x="1" y="2746"/>
                    </a:lnTo>
                    <a:lnTo>
                      <a:pt x="2746" y="2746"/>
                    </a:lnTo>
                    <a:lnTo>
                      <a:pt x="27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9"/>
              <p:cNvSpPr/>
              <p:nvPr/>
            </p:nvSpPr>
            <p:spPr>
              <a:xfrm>
                <a:off x="1802275" y="811625"/>
                <a:ext cx="68650" cy="68150"/>
              </a:xfrm>
              <a:custGeom>
                <a:avLst/>
                <a:gdLst/>
                <a:ahLst/>
                <a:cxnLst/>
                <a:rect l="l" t="t" r="r" b="b"/>
                <a:pathLst>
                  <a:path w="2746" h="2726" extrusionOk="0">
                    <a:moveTo>
                      <a:pt x="1" y="0"/>
                    </a:moveTo>
                    <a:lnTo>
                      <a:pt x="1" y="2725"/>
                    </a:lnTo>
                    <a:lnTo>
                      <a:pt x="2746" y="2725"/>
                    </a:lnTo>
                    <a:lnTo>
                      <a:pt x="27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9"/>
              <p:cNvSpPr/>
              <p:nvPr/>
            </p:nvSpPr>
            <p:spPr>
              <a:xfrm>
                <a:off x="1734150" y="605725"/>
                <a:ext cx="68150" cy="68150"/>
              </a:xfrm>
              <a:custGeom>
                <a:avLst/>
                <a:gdLst/>
                <a:ahLst/>
                <a:cxnLst/>
                <a:rect l="l" t="t" r="r" b="b"/>
                <a:pathLst>
                  <a:path w="2726" h="2726" extrusionOk="0">
                    <a:moveTo>
                      <a:pt x="0" y="1"/>
                    </a:moveTo>
                    <a:lnTo>
                      <a:pt x="0"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9"/>
              <p:cNvSpPr/>
              <p:nvPr/>
            </p:nvSpPr>
            <p:spPr>
              <a:xfrm>
                <a:off x="1734150" y="742975"/>
                <a:ext cx="68150" cy="68675"/>
              </a:xfrm>
              <a:custGeom>
                <a:avLst/>
                <a:gdLst/>
                <a:ahLst/>
                <a:cxnLst/>
                <a:rect l="l" t="t" r="r" b="b"/>
                <a:pathLst>
                  <a:path w="2726" h="2747" extrusionOk="0">
                    <a:moveTo>
                      <a:pt x="0" y="1"/>
                    </a:moveTo>
                    <a:lnTo>
                      <a:pt x="0" y="2746"/>
                    </a:lnTo>
                    <a:lnTo>
                      <a:pt x="2726" y="274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9"/>
              <p:cNvSpPr/>
              <p:nvPr/>
            </p:nvSpPr>
            <p:spPr>
              <a:xfrm>
                <a:off x="1665025" y="674850"/>
                <a:ext cx="68650" cy="68150"/>
              </a:xfrm>
              <a:custGeom>
                <a:avLst/>
                <a:gdLst/>
                <a:ahLst/>
                <a:cxnLst/>
                <a:rect l="l" t="t" r="r" b="b"/>
                <a:pathLst>
                  <a:path w="2746" h="2726" extrusionOk="0">
                    <a:moveTo>
                      <a:pt x="0" y="1"/>
                    </a:moveTo>
                    <a:lnTo>
                      <a:pt x="0" y="2726"/>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99" name="Google Shape;2299;p49"/>
          <p:cNvGrpSpPr/>
          <p:nvPr/>
        </p:nvGrpSpPr>
        <p:grpSpPr>
          <a:xfrm>
            <a:off x="4859308" y="1619760"/>
            <a:ext cx="1035011" cy="1035011"/>
            <a:chOff x="5931200" y="1350213"/>
            <a:chExt cx="1342775" cy="1342775"/>
          </a:xfrm>
        </p:grpSpPr>
        <p:sp>
          <p:nvSpPr>
            <p:cNvPr id="2300" name="Google Shape;2300;p49"/>
            <p:cNvSpPr/>
            <p:nvPr/>
          </p:nvSpPr>
          <p:spPr>
            <a:xfrm>
              <a:off x="5931200" y="1350213"/>
              <a:ext cx="1342775" cy="1342775"/>
            </a:xfrm>
            <a:custGeom>
              <a:avLst/>
              <a:gdLst/>
              <a:ahLst/>
              <a:cxnLst/>
              <a:rect l="l" t="t" r="r" b="b"/>
              <a:pathLst>
                <a:path w="53711" h="53711" extrusionOk="0">
                  <a:moveTo>
                    <a:pt x="0" y="0"/>
                  </a:moveTo>
                  <a:lnTo>
                    <a:pt x="0" y="53711"/>
                  </a:lnTo>
                  <a:lnTo>
                    <a:pt x="53710" y="53711"/>
                  </a:lnTo>
                  <a:lnTo>
                    <a:pt x="53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9"/>
            <p:cNvSpPr/>
            <p:nvPr/>
          </p:nvSpPr>
          <p:spPr>
            <a:xfrm>
              <a:off x="6033150" y="1452163"/>
              <a:ext cx="1138875" cy="1138875"/>
            </a:xfrm>
            <a:custGeom>
              <a:avLst/>
              <a:gdLst/>
              <a:ahLst/>
              <a:cxnLst/>
              <a:rect l="l" t="t" r="r" b="b"/>
              <a:pathLst>
                <a:path w="45555" h="45555" extrusionOk="0">
                  <a:moveTo>
                    <a:pt x="22777" y="0"/>
                  </a:moveTo>
                  <a:cubicBezTo>
                    <a:pt x="21166" y="11836"/>
                    <a:pt x="11836" y="21146"/>
                    <a:pt x="0" y="22777"/>
                  </a:cubicBezTo>
                  <a:cubicBezTo>
                    <a:pt x="11836" y="24389"/>
                    <a:pt x="21166" y="33718"/>
                    <a:pt x="22777" y="45555"/>
                  </a:cubicBezTo>
                  <a:cubicBezTo>
                    <a:pt x="24388" y="33718"/>
                    <a:pt x="33718" y="24389"/>
                    <a:pt x="45554" y="22777"/>
                  </a:cubicBezTo>
                  <a:cubicBezTo>
                    <a:pt x="33718" y="21146"/>
                    <a:pt x="24388" y="11836"/>
                    <a:pt x="227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2" name="Google Shape;2302;p49"/>
          <p:cNvGrpSpPr/>
          <p:nvPr/>
        </p:nvGrpSpPr>
        <p:grpSpPr>
          <a:xfrm>
            <a:off x="4859299" y="3301499"/>
            <a:ext cx="1035030" cy="1035011"/>
            <a:chOff x="1920779" y="2694988"/>
            <a:chExt cx="1342800" cy="1342775"/>
          </a:xfrm>
        </p:grpSpPr>
        <p:sp>
          <p:nvSpPr>
            <p:cNvPr id="2303" name="Google Shape;2303;p49"/>
            <p:cNvSpPr/>
            <p:nvPr/>
          </p:nvSpPr>
          <p:spPr>
            <a:xfrm>
              <a:off x="1920779" y="2694988"/>
              <a:ext cx="1342800" cy="1342775"/>
            </a:xfrm>
            <a:custGeom>
              <a:avLst/>
              <a:gdLst/>
              <a:ahLst/>
              <a:cxnLst/>
              <a:rect l="l" t="t" r="r" b="b"/>
              <a:pathLst>
                <a:path w="53712" h="53711" extrusionOk="0">
                  <a:moveTo>
                    <a:pt x="1" y="0"/>
                  </a:moveTo>
                  <a:lnTo>
                    <a:pt x="1" y="53711"/>
                  </a:lnTo>
                  <a:lnTo>
                    <a:pt x="53711" y="53711"/>
                  </a:lnTo>
                  <a:lnTo>
                    <a:pt x="537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9"/>
            <p:cNvSpPr/>
            <p:nvPr/>
          </p:nvSpPr>
          <p:spPr>
            <a:xfrm>
              <a:off x="2791579" y="3303713"/>
              <a:ext cx="256650" cy="114400"/>
            </a:xfrm>
            <a:custGeom>
              <a:avLst/>
              <a:gdLst/>
              <a:ahLst/>
              <a:cxnLst/>
              <a:rect l="l" t="t" r="r" b="b"/>
              <a:pathLst>
                <a:path w="10266" h="4576" extrusionOk="0">
                  <a:moveTo>
                    <a:pt x="10266" y="0"/>
                  </a:moveTo>
                  <a:lnTo>
                    <a:pt x="1" y="2288"/>
                  </a:lnTo>
                  <a:lnTo>
                    <a:pt x="10266" y="4575"/>
                  </a:lnTo>
                  <a:lnTo>
                    <a:pt x="10266" y="0"/>
                  </a:lnTo>
                  <a:close/>
                </a:path>
              </a:pathLst>
            </a:custGeom>
            <a:solidFill>
              <a:srgbClr val="B2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9"/>
            <p:cNvSpPr/>
            <p:nvPr/>
          </p:nvSpPr>
          <p:spPr>
            <a:xfrm>
              <a:off x="2709029" y="2963038"/>
              <a:ext cx="204925" cy="236250"/>
            </a:xfrm>
            <a:custGeom>
              <a:avLst/>
              <a:gdLst/>
              <a:ahLst/>
              <a:cxnLst/>
              <a:rect l="l" t="t" r="r" b="b"/>
              <a:pathLst>
                <a:path w="8197" h="9450" extrusionOk="0">
                  <a:moveTo>
                    <a:pt x="4636" y="1"/>
                  </a:moveTo>
                  <a:lnTo>
                    <a:pt x="1" y="9450"/>
                  </a:lnTo>
                  <a:lnTo>
                    <a:pt x="8197" y="2845"/>
                  </a:lnTo>
                  <a:lnTo>
                    <a:pt x="4636" y="1"/>
                  </a:lnTo>
                  <a:close/>
                </a:path>
              </a:pathLst>
            </a:custGeom>
            <a:solidFill>
              <a:srgbClr val="B2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9"/>
            <p:cNvSpPr/>
            <p:nvPr/>
          </p:nvSpPr>
          <p:spPr>
            <a:xfrm>
              <a:off x="2419104" y="2899888"/>
              <a:ext cx="112425" cy="263600"/>
            </a:xfrm>
            <a:custGeom>
              <a:avLst/>
              <a:gdLst/>
              <a:ahLst/>
              <a:cxnLst/>
              <a:rect l="l" t="t" r="r" b="b"/>
              <a:pathLst>
                <a:path w="4497" h="10544" extrusionOk="0">
                  <a:moveTo>
                    <a:pt x="4456" y="0"/>
                  </a:moveTo>
                  <a:lnTo>
                    <a:pt x="0" y="1015"/>
                  </a:lnTo>
                  <a:lnTo>
                    <a:pt x="4496" y="10543"/>
                  </a:lnTo>
                  <a:lnTo>
                    <a:pt x="4456" y="0"/>
                  </a:lnTo>
                  <a:close/>
                </a:path>
              </a:pathLst>
            </a:custGeom>
            <a:solidFill>
              <a:srgbClr val="B2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9"/>
            <p:cNvSpPr/>
            <p:nvPr/>
          </p:nvSpPr>
          <p:spPr>
            <a:xfrm>
              <a:off x="2136129" y="3116213"/>
              <a:ext cx="257125" cy="162650"/>
            </a:xfrm>
            <a:custGeom>
              <a:avLst/>
              <a:gdLst/>
              <a:ahLst/>
              <a:cxnLst/>
              <a:rect l="l" t="t" r="r" b="b"/>
              <a:pathLst>
                <a:path w="10285" h="6506" extrusionOk="0">
                  <a:moveTo>
                    <a:pt x="1990" y="0"/>
                  </a:moveTo>
                  <a:lnTo>
                    <a:pt x="0" y="4118"/>
                  </a:lnTo>
                  <a:lnTo>
                    <a:pt x="10285" y="6505"/>
                  </a:lnTo>
                  <a:lnTo>
                    <a:pt x="1990" y="0"/>
                  </a:lnTo>
                  <a:close/>
                </a:path>
              </a:pathLst>
            </a:custGeom>
            <a:solidFill>
              <a:srgbClr val="B2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9"/>
            <p:cNvSpPr/>
            <p:nvPr/>
          </p:nvSpPr>
          <p:spPr>
            <a:xfrm>
              <a:off x="2140604" y="3460363"/>
              <a:ext cx="256150" cy="163150"/>
            </a:xfrm>
            <a:custGeom>
              <a:avLst/>
              <a:gdLst/>
              <a:ahLst/>
              <a:cxnLst/>
              <a:rect l="l" t="t" r="r" b="b"/>
              <a:pathLst>
                <a:path w="10246" h="6526" extrusionOk="0">
                  <a:moveTo>
                    <a:pt x="10245" y="0"/>
                  </a:moveTo>
                  <a:lnTo>
                    <a:pt x="0" y="2387"/>
                  </a:lnTo>
                  <a:lnTo>
                    <a:pt x="1970" y="6525"/>
                  </a:lnTo>
                  <a:lnTo>
                    <a:pt x="10245" y="0"/>
                  </a:lnTo>
                  <a:close/>
                </a:path>
              </a:pathLst>
            </a:custGeom>
            <a:solidFill>
              <a:srgbClr val="B2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9"/>
            <p:cNvSpPr/>
            <p:nvPr/>
          </p:nvSpPr>
          <p:spPr>
            <a:xfrm>
              <a:off x="2428054" y="3569763"/>
              <a:ext cx="112925" cy="263600"/>
            </a:xfrm>
            <a:custGeom>
              <a:avLst/>
              <a:gdLst/>
              <a:ahLst/>
              <a:cxnLst/>
              <a:rect l="l" t="t" r="r" b="b"/>
              <a:pathLst>
                <a:path w="4517" h="10544" extrusionOk="0">
                  <a:moveTo>
                    <a:pt x="4516" y="1"/>
                  </a:moveTo>
                  <a:lnTo>
                    <a:pt x="0" y="9529"/>
                  </a:lnTo>
                  <a:lnTo>
                    <a:pt x="4437" y="10544"/>
                  </a:lnTo>
                  <a:lnTo>
                    <a:pt x="4516" y="1"/>
                  </a:lnTo>
                  <a:close/>
                </a:path>
              </a:pathLst>
            </a:custGeom>
            <a:solidFill>
              <a:srgbClr val="B2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9"/>
            <p:cNvSpPr/>
            <p:nvPr/>
          </p:nvSpPr>
          <p:spPr>
            <a:xfrm>
              <a:off x="2716504" y="3526013"/>
              <a:ext cx="204900" cy="236750"/>
            </a:xfrm>
            <a:custGeom>
              <a:avLst/>
              <a:gdLst/>
              <a:ahLst/>
              <a:cxnLst/>
              <a:rect l="l" t="t" r="r" b="b"/>
              <a:pathLst>
                <a:path w="8196" h="9470" extrusionOk="0">
                  <a:moveTo>
                    <a:pt x="0" y="0"/>
                  </a:moveTo>
                  <a:lnTo>
                    <a:pt x="4615" y="9469"/>
                  </a:lnTo>
                  <a:lnTo>
                    <a:pt x="8196" y="6604"/>
                  </a:lnTo>
                  <a:lnTo>
                    <a:pt x="0" y="0"/>
                  </a:lnTo>
                  <a:close/>
                </a:path>
              </a:pathLst>
            </a:custGeom>
            <a:solidFill>
              <a:srgbClr val="B2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9"/>
            <p:cNvSpPr/>
            <p:nvPr/>
          </p:nvSpPr>
          <p:spPr>
            <a:xfrm>
              <a:off x="2689154" y="3544913"/>
              <a:ext cx="177050" cy="252150"/>
            </a:xfrm>
            <a:custGeom>
              <a:avLst/>
              <a:gdLst/>
              <a:ahLst/>
              <a:cxnLst/>
              <a:rect l="l" t="t" r="r" b="b"/>
              <a:pathLst>
                <a:path w="7082" h="10086" fill="none" extrusionOk="0">
                  <a:moveTo>
                    <a:pt x="0" y="0"/>
                  </a:moveTo>
                  <a:lnTo>
                    <a:pt x="3103" y="10086"/>
                  </a:lnTo>
                  <a:lnTo>
                    <a:pt x="7082" y="7818"/>
                  </a:lnTo>
                  <a:close/>
                </a:path>
              </a:pathLst>
            </a:custGeom>
            <a:noFill/>
            <a:ln w="2975" cap="flat" cmpd="sng">
              <a:solidFill>
                <a:srgbClr val="000000"/>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9"/>
            <p:cNvSpPr/>
            <p:nvPr/>
          </p:nvSpPr>
          <p:spPr>
            <a:xfrm>
              <a:off x="2788604" y="3377313"/>
              <a:ext cx="262600" cy="112400"/>
            </a:xfrm>
            <a:custGeom>
              <a:avLst/>
              <a:gdLst/>
              <a:ahLst/>
              <a:cxnLst/>
              <a:rect l="l" t="t" r="r" b="b"/>
              <a:pathLst>
                <a:path w="10504" h="4496" fill="none" extrusionOk="0">
                  <a:moveTo>
                    <a:pt x="1" y="677"/>
                  </a:moveTo>
                  <a:lnTo>
                    <a:pt x="9808" y="4496"/>
                  </a:lnTo>
                  <a:lnTo>
                    <a:pt x="10504" y="0"/>
                  </a:lnTo>
                  <a:close/>
                </a:path>
              </a:pathLst>
            </a:custGeom>
            <a:noFill/>
            <a:ln w="2975" cap="flat" cmpd="sng">
              <a:solidFill>
                <a:srgbClr val="000000"/>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9"/>
            <p:cNvSpPr/>
            <p:nvPr/>
          </p:nvSpPr>
          <p:spPr>
            <a:xfrm>
              <a:off x="2732404" y="3006313"/>
              <a:ext cx="228300" cy="215350"/>
            </a:xfrm>
            <a:custGeom>
              <a:avLst/>
              <a:gdLst/>
              <a:ahLst/>
              <a:cxnLst/>
              <a:rect l="l" t="t" r="r" b="b"/>
              <a:pathLst>
                <a:path w="9132" h="8614" fill="none" extrusionOk="0">
                  <a:moveTo>
                    <a:pt x="1" y="8614"/>
                  </a:moveTo>
                  <a:lnTo>
                    <a:pt x="9131" y="3342"/>
                  </a:lnTo>
                  <a:lnTo>
                    <a:pt x="6048" y="0"/>
                  </a:lnTo>
                  <a:close/>
                </a:path>
              </a:pathLst>
            </a:custGeom>
            <a:noFill/>
            <a:ln w="2975" cap="flat" cmpd="sng">
              <a:solidFill>
                <a:srgbClr val="000000"/>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9"/>
            <p:cNvSpPr/>
            <p:nvPr/>
          </p:nvSpPr>
          <p:spPr>
            <a:xfrm>
              <a:off x="2488229" y="2897888"/>
              <a:ext cx="113900" cy="260625"/>
            </a:xfrm>
            <a:custGeom>
              <a:avLst/>
              <a:gdLst/>
              <a:ahLst/>
              <a:cxnLst/>
              <a:rect l="l" t="t" r="r" b="b"/>
              <a:pathLst>
                <a:path w="4556" h="10425" fill="none" extrusionOk="0">
                  <a:moveTo>
                    <a:pt x="2984" y="10424"/>
                  </a:moveTo>
                  <a:lnTo>
                    <a:pt x="4556" y="1"/>
                  </a:lnTo>
                  <a:lnTo>
                    <a:pt x="0" y="319"/>
                  </a:lnTo>
                  <a:close/>
                </a:path>
              </a:pathLst>
            </a:custGeom>
            <a:noFill/>
            <a:ln w="2975" cap="flat" cmpd="sng">
              <a:solidFill>
                <a:srgbClr val="000000"/>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9"/>
            <p:cNvSpPr/>
            <p:nvPr/>
          </p:nvSpPr>
          <p:spPr>
            <a:xfrm>
              <a:off x="2163479" y="3058513"/>
              <a:ext cx="243700" cy="193000"/>
            </a:xfrm>
            <a:custGeom>
              <a:avLst/>
              <a:gdLst/>
              <a:ahLst/>
              <a:cxnLst/>
              <a:rect l="l" t="t" r="r" b="b"/>
              <a:pathLst>
                <a:path w="9748" h="7720" fill="none" extrusionOk="0">
                  <a:moveTo>
                    <a:pt x="9748" y="7719"/>
                  </a:moveTo>
                  <a:lnTo>
                    <a:pt x="2587" y="1"/>
                  </a:lnTo>
                  <a:lnTo>
                    <a:pt x="1" y="3741"/>
                  </a:lnTo>
                  <a:close/>
                </a:path>
              </a:pathLst>
            </a:custGeom>
            <a:noFill/>
            <a:ln w="2975" cap="flat" cmpd="sng">
              <a:solidFill>
                <a:srgbClr val="000000"/>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9"/>
            <p:cNvSpPr/>
            <p:nvPr/>
          </p:nvSpPr>
          <p:spPr>
            <a:xfrm>
              <a:off x="2120704" y="3430513"/>
              <a:ext cx="263100" cy="129325"/>
            </a:xfrm>
            <a:custGeom>
              <a:avLst/>
              <a:gdLst/>
              <a:ahLst/>
              <a:cxnLst/>
              <a:rect l="l" t="t" r="r" b="b"/>
              <a:pathLst>
                <a:path w="10524" h="5173" fill="none" extrusionOk="0">
                  <a:moveTo>
                    <a:pt x="10524" y="1"/>
                  </a:moveTo>
                  <a:lnTo>
                    <a:pt x="1" y="796"/>
                  </a:lnTo>
                  <a:lnTo>
                    <a:pt x="1314" y="5173"/>
                  </a:lnTo>
                  <a:close/>
                </a:path>
              </a:pathLst>
            </a:custGeom>
            <a:noFill/>
            <a:ln w="2975" cap="flat" cmpd="sng">
              <a:solidFill>
                <a:srgbClr val="000000"/>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9"/>
            <p:cNvSpPr/>
            <p:nvPr/>
          </p:nvSpPr>
          <p:spPr>
            <a:xfrm>
              <a:off x="2360904" y="3561313"/>
              <a:ext cx="147750" cy="259625"/>
            </a:xfrm>
            <a:custGeom>
              <a:avLst/>
              <a:gdLst/>
              <a:ahLst/>
              <a:cxnLst/>
              <a:rect l="l" t="t" r="r" b="b"/>
              <a:pathLst>
                <a:path w="5910" h="10385" fill="none" extrusionOk="0">
                  <a:moveTo>
                    <a:pt x="5909" y="0"/>
                  </a:moveTo>
                  <a:lnTo>
                    <a:pt x="1" y="8694"/>
                  </a:lnTo>
                  <a:lnTo>
                    <a:pt x="4218" y="10384"/>
                  </a:lnTo>
                  <a:close/>
                </a:path>
              </a:pathLst>
            </a:custGeom>
            <a:noFill/>
            <a:ln w="2975" cap="flat" cmpd="sng">
              <a:solidFill>
                <a:srgbClr val="000000"/>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8" name="Google Shape;2318;p49"/>
          <p:cNvSpPr txBox="1">
            <a:spLocks noGrp="1"/>
          </p:cNvSpPr>
          <p:nvPr>
            <p:ph type="title" idx="4294967295"/>
          </p:nvPr>
        </p:nvSpPr>
        <p:spPr>
          <a:xfrm>
            <a:off x="6380356" y="1428278"/>
            <a:ext cx="576900" cy="527700"/>
          </a:xfrm>
          <a:prstGeom prst="rect">
            <a:avLst/>
          </a:prstGeom>
          <a:solidFill>
            <a:schemeClr val="lt2"/>
          </a:solidFill>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rPr>
              <a:t>02</a:t>
            </a:r>
            <a:endParaRPr sz="2600">
              <a:solidFill>
                <a:schemeClr val="dk1"/>
              </a:solidFill>
            </a:endParaRPr>
          </a:p>
        </p:txBody>
      </p:sp>
      <p:sp>
        <p:nvSpPr>
          <p:cNvPr id="2319" name="Google Shape;2319;p49"/>
          <p:cNvSpPr txBox="1">
            <a:spLocks noGrp="1"/>
          </p:cNvSpPr>
          <p:nvPr>
            <p:ph type="title" idx="4294967295"/>
          </p:nvPr>
        </p:nvSpPr>
        <p:spPr>
          <a:xfrm>
            <a:off x="6380356" y="3091827"/>
            <a:ext cx="576900" cy="527700"/>
          </a:xfrm>
          <a:prstGeom prst="rect">
            <a:avLst/>
          </a:prstGeom>
          <a:solidFill>
            <a:schemeClr val="dk2"/>
          </a:solidFill>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rPr>
              <a:t>04</a:t>
            </a:r>
            <a:endParaRPr sz="2600">
              <a:solidFill>
                <a:schemeClr val="dk1"/>
              </a:solidFill>
            </a:endParaRPr>
          </a:p>
        </p:txBody>
      </p:sp>
      <p:sp>
        <p:nvSpPr>
          <p:cNvPr id="2320" name="Google Shape;2320;p49"/>
          <p:cNvSpPr txBox="1">
            <a:spLocks noGrp="1"/>
          </p:cNvSpPr>
          <p:nvPr>
            <p:ph type="title" idx="4294967295"/>
          </p:nvPr>
        </p:nvSpPr>
        <p:spPr>
          <a:xfrm>
            <a:off x="2199138" y="3091827"/>
            <a:ext cx="576900" cy="527700"/>
          </a:xfrm>
          <a:prstGeom prst="rect">
            <a:avLst/>
          </a:prstGeom>
          <a:solidFill>
            <a:schemeClr val="lt2"/>
          </a:solidFill>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rPr>
              <a:t>03</a:t>
            </a:r>
            <a:endParaRPr sz="2600">
              <a:solidFill>
                <a:schemeClr val="dk1"/>
              </a:solidFill>
            </a:endParaRPr>
          </a:p>
        </p:txBody>
      </p:sp>
      <p:sp>
        <p:nvSpPr>
          <p:cNvPr id="2321" name="Google Shape;2321;p49"/>
          <p:cNvSpPr txBox="1">
            <a:spLocks noGrp="1"/>
          </p:cNvSpPr>
          <p:nvPr>
            <p:ph type="title" idx="4294967295"/>
          </p:nvPr>
        </p:nvSpPr>
        <p:spPr>
          <a:xfrm>
            <a:off x="2199139" y="1428278"/>
            <a:ext cx="576900" cy="527700"/>
          </a:xfrm>
          <a:prstGeom prst="rect">
            <a:avLst/>
          </a:prstGeom>
          <a:solidFill>
            <a:schemeClr val="dk2"/>
          </a:solidFill>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rPr>
              <a:t>01</a:t>
            </a:r>
            <a:endParaRPr sz="26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CLINICAL TRIAL</a:t>
            </a:r>
            <a:endParaRPr/>
          </a:p>
        </p:txBody>
      </p:sp>
      <p:sp>
        <p:nvSpPr>
          <p:cNvPr id="2327" name="Google Shape;2327;p50"/>
          <p:cNvSpPr txBox="1"/>
          <p:nvPr/>
        </p:nvSpPr>
        <p:spPr>
          <a:xfrm>
            <a:off x="653725" y="3142650"/>
            <a:ext cx="2463300" cy="663600"/>
          </a:xfrm>
          <a:prstGeom prst="rect">
            <a:avLst/>
          </a:prstGeom>
          <a:noFill/>
          <a:ln>
            <a:noFill/>
          </a:ln>
        </p:spPr>
        <p:txBody>
          <a:bodyPr spcFirstLastPara="1" wrap="square" lIns="91425" tIns="91425" rIns="91425" bIns="91425" anchor="t" anchorCtr="0">
            <a:noAutofit/>
          </a:bodyPr>
          <a:lstStyle/>
          <a:p>
            <a:pPr marL="457200" lvl="0" indent="-317500" algn="ctr" rtl="0">
              <a:spcBef>
                <a:spcPts val="0"/>
              </a:spcBef>
              <a:spcAft>
                <a:spcPts val="0"/>
              </a:spcAft>
              <a:buClr>
                <a:schemeClr val="lt1"/>
              </a:buClr>
              <a:buSzPts val="1400"/>
              <a:buFont typeface="Anaheim"/>
              <a:buChar char="●"/>
            </a:pPr>
            <a:r>
              <a:rPr lang="en">
                <a:solidFill>
                  <a:schemeClr val="lt1"/>
                </a:solidFill>
                <a:latin typeface="Anaheim"/>
                <a:ea typeface="Anaheim"/>
                <a:cs typeface="Anaheim"/>
                <a:sym typeface="Anaheim"/>
              </a:rPr>
              <a:t>Write the characteristics</a:t>
            </a:r>
            <a:endParaRPr>
              <a:solidFill>
                <a:schemeClr val="lt1"/>
              </a:solidFill>
              <a:latin typeface="Anaheim"/>
              <a:ea typeface="Anaheim"/>
              <a:cs typeface="Anaheim"/>
              <a:sym typeface="Anaheim"/>
            </a:endParaRPr>
          </a:p>
          <a:p>
            <a:pPr marL="457200" lvl="0" indent="-317500" algn="ctr" rtl="0">
              <a:spcBef>
                <a:spcPts val="0"/>
              </a:spcBef>
              <a:spcAft>
                <a:spcPts val="0"/>
              </a:spcAft>
              <a:buClr>
                <a:schemeClr val="lt1"/>
              </a:buClr>
              <a:buSzPts val="1400"/>
              <a:buFont typeface="Anaheim"/>
              <a:buChar char="●"/>
            </a:pPr>
            <a:r>
              <a:rPr lang="en">
                <a:solidFill>
                  <a:schemeClr val="lt1"/>
                </a:solidFill>
                <a:latin typeface="Anaheim"/>
                <a:ea typeface="Anaheim"/>
                <a:cs typeface="Anaheim"/>
                <a:sym typeface="Anaheim"/>
              </a:rPr>
              <a:t>Write the characteristics</a:t>
            </a:r>
            <a:endParaRPr>
              <a:solidFill>
                <a:schemeClr val="lt1"/>
              </a:solidFill>
              <a:latin typeface="Anaheim"/>
              <a:ea typeface="Anaheim"/>
              <a:cs typeface="Anaheim"/>
              <a:sym typeface="Anaheim"/>
            </a:endParaRPr>
          </a:p>
        </p:txBody>
      </p:sp>
      <p:sp>
        <p:nvSpPr>
          <p:cNvPr id="2328" name="Google Shape;2328;p50"/>
          <p:cNvSpPr txBox="1"/>
          <p:nvPr/>
        </p:nvSpPr>
        <p:spPr>
          <a:xfrm>
            <a:off x="2609275" y="1474450"/>
            <a:ext cx="22983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PHASE 1</a:t>
            </a:r>
            <a:endParaRPr sz="2000">
              <a:solidFill>
                <a:schemeClr val="dk2"/>
              </a:solidFill>
              <a:latin typeface="Anton"/>
              <a:ea typeface="Anton"/>
              <a:cs typeface="Anton"/>
              <a:sym typeface="Anton"/>
            </a:endParaRPr>
          </a:p>
        </p:txBody>
      </p:sp>
      <p:sp>
        <p:nvSpPr>
          <p:cNvPr id="2329" name="Google Shape;2329;p50"/>
          <p:cNvSpPr txBox="1"/>
          <p:nvPr/>
        </p:nvSpPr>
        <p:spPr>
          <a:xfrm>
            <a:off x="4400500" y="1474450"/>
            <a:ext cx="22983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PHASE 2</a:t>
            </a:r>
            <a:endParaRPr sz="2000">
              <a:solidFill>
                <a:schemeClr val="dk2"/>
              </a:solidFill>
              <a:latin typeface="Anton"/>
              <a:ea typeface="Anton"/>
              <a:cs typeface="Anton"/>
              <a:sym typeface="Anton"/>
            </a:endParaRPr>
          </a:p>
        </p:txBody>
      </p:sp>
      <p:sp>
        <p:nvSpPr>
          <p:cNvPr id="2330" name="Google Shape;2330;p50"/>
          <p:cNvSpPr txBox="1"/>
          <p:nvPr/>
        </p:nvSpPr>
        <p:spPr>
          <a:xfrm>
            <a:off x="6191975" y="1474450"/>
            <a:ext cx="22983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PHASE 3</a:t>
            </a:r>
            <a:endParaRPr sz="2000">
              <a:solidFill>
                <a:schemeClr val="dk2"/>
              </a:solidFill>
              <a:latin typeface="Anton"/>
              <a:ea typeface="Anton"/>
              <a:cs typeface="Anton"/>
              <a:sym typeface="Anton"/>
            </a:endParaRPr>
          </a:p>
        </p:txBody>
      </p:sp>
      <p:sp>
        <p:nvSpPr>
          <p:cNvPr id="2331" name="Google Shape;2331;p50"/>
          <p:cNvSpPr txBox="1"/>
          <p:nvPr/>
        </p:nvSpPr>
        <p:spPr>
          <a:xfrm>
            <a:off x="736225" y="1477825"/>
            <a:ext cx="22983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PRECLINICAL</a:t>
            </a:r>
            <a:endParaRPr sz="2000">
              <a:solidFill>
                <a:schemeClr val="dk2"/>
              </a:solidFill>
              <a:latin typeface="Anton"/>
              <a:ea typeface="Anton"/>
              <a:cs typeface="Anton"/>
              <a:sym typeface="Anton"/>
            </a:endParaRPr>
          </a:p>
        </p:txBody>
      </p:sp>
      <p:sp>
        <p:nvSpPr>
          <p:cNvPr id="2332" name="Google Shape;2332;p50"/>
          <p:cNvSpPr txBox="1"/>
          <p:nvPr/>
        </p:nvSpPr>
        <p:spPr>
          <a:xfrm>
            <a:off x="1155175" y="1845175"/>
            <a:ext cx="1460400" cy="25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Lab studies</a:t>
            </a:r>
            <a:endParaRPr>
              <a:solidFill>
                <a:schemeClr val="lt1"/>
              </a:solidFill>
              <a:latin typeface="Anaheim"/>
              <a:ea typeface="Anaheim"/>
              <a:cs typeface="Anaheim"/>
              <a:sym typeface="Anaheim"/>
            </a:endParaRPr>
          </a:p>
        </p:txBody>
      </p:sp>
      <p:sp>
        <p:nvSpPr>
          <p:cNvPr id="2333" name="Google Shape;2333;p50"/>
          <p:cNvSpPr txBox="1"/>
          <p:nvPr/>
        </p:nvSpPr>
        <p:spPr>
          <a:xfrm>
            <a:off x="4845337" y="1841459"/>
            <a:ext cx="1460400" cy="25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Expanded safety</a:t>
            </a:r>
            <a:endParaRPr>
              <a:solidFill>
                <a:schemeClr val="lt1"/>
              </a:solidFill>
              <a:latin typeface="Anaheim"/>
              <a:ea typeface="Anaheim"/>
              <a:cs typeface="Anaheim"/>
              <a:sym typeface="Anaheim"/>
            </a:endParaRPr>
          </a:p>
        </p:txBody>
      </p:sp>
      <p:sp>
        <p:nvSpPr>
          <p:cNvPr id="2334" name="Google Shape;2334;p50"/>
          <p:cNvSpPr txBox="1"/>
          <p:nvPr/>
        </p:nvSpPr>
        <p:spPr>
          <a:xfrm>
            <a:off x="6610601" y="1841459"/>
            <a:ext cx="1460400" cy="25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Efficacy &amp; safety</a:t>
            </a:r>
            <a:endParaRPr>
              <a:solidFill>
                <a:schemeClr val="lt1"/>
              </a:solidFill>
              <a:latin typeface="Anaheim"/>
              <a:ea typeface="Anaheim"/>
              <a:cs typeface="Anaheim"/>
              <a:sym typeface="Anaheim"/>
            </a:endParaRPr>
          </a:p>
        </p:txBody>
      </p:sp>
      <p:sp>
        <p:nvSpPr>
          <p:cNvPr id="2335" name="Google Shape;2335;p50"/>
          <p:cNvSpPr txBox="1"/>
          <p:nvPr/>
        </p:nvSpPr>
        <p:spPr>
          <a:xfrm>
            <a:off x="3028225" y="1841459"/>
            <a:ext cx="1460400" cy="25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Human safety</a:t>
            </a:r>
            <a:endParaRPr>
              <a:solidFill>
                <a:schemeClr val="lt1"/>
              </a:solidFill>
              <a:latin typeface="Anaheim"/>
              <a:ea typeface="Anaheim"/>
              <a:cs typeface="Anaheim"/>
              <a:sym typeface="Anaheim"/>
            </a:endParaRPr>
          </a:p>
        </p:txBody>
      </p:sp>
      <p:sp>
        <p:nvSpPr>
          <p:cNvPr id="2336" name="Google Shape;2336;p50"/>
          <p:cNvSpPr txBox="1"/>
          <p:nvPr/>
        </p:nvSpPr>
        <p:spPr>
          <a:xfrm>
            <a:off x="3159075" y="2765564"/>
            <a:ext cx="11988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Anton"/>
                <a:ea typeface="Anton"/>
                <a:cs typeface="Anton"/>
                <a:sym typeface="Anton"/>
              </a:rPr>
              <a:t>105</a:t>
            </a:r>
            <a:endParaRPr sz="1600">
              <a:solidFill>
                <a:schemeClr val="dk2"/>
              </a:solidFill>
              <a:latin typeface="Anton"/>
              <a:ea typeface="Anton"/>
              <a:cs typeface="Anton"/>
              <a:sym typeface="Anton"/>
            </a:endParaRPr>
          </a:p>
        </p:txBody>
      </p:sp>
      <p:sp>
        <p:nvSpPr>
          <p:cNvPr id="2337" name="Google Shape;2337;p50"/>
          <p:cNvSpPr txBox="1"/>
          <p:nvPr/>
        </p:nvSpPr>
        <p:spPr>
          <a:xfrm>
            <a:off x="4950250" y="2765564"/>
            <a:ext cx="11988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Anton"/>
                <a:ea typeface="Anton"/>
                <a:cs typeface="Anton"/>
                <a:sym typeface="Anton"/>
              </a:rPr>
              <a:t>350</a:t>
            </a:r>
            <a:endParaRPr sz="1600">
              <a:solidFill>
                <a:schemeClr val="dk2"/>
              </a:solidFill>
              <a:latin typeface="Anton"/>
              <a:ea typeface="Anton"/>
              <a:cs typeface="Anton"/>
              <a:sym typeface="Anton"/>
            </a:endParaRPr>
          </a:p>
        </p:txBody>
      </p:sp>
      <p:sp>
        <p:nvSpPr>
          <p:cNvPr id="2338" name="Google Shape;2338;p50"/>
          <p:cNvSpPr txBox="1"/>
          <p:nvPr/>
        </p:nvSpPr>
        <p:spPr>
          <a:xfrm>
            <a:off x="6741725" y="2765564"/>
            <a:ext cx="11988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Anton"/>
                <a:ea typeface="Anton"/>
                <a:cs typeface="Anton"/>
                <a:sym typeface="Anton"/>
              </a:rPr>
              <a:t>680</a:t>
            </a:r>
            <a:endParaRPr sz="1600">
              <a:solidFill>
                <a:schemeClr val="dk2"/>
              </a:solidFill>
              <a:latin typeface="Anton"/>
              <a:ea typeface="Anton"/>
              <a:cs typeface="Anton"/>
              <a:sym typeface="Anton"/>
            </a:endParaRPr>
          </a:p>
        </p:txBody>
      </p:sp>
      <p:sp>
        <p:nvSpPr>
          <p:cNvPr id="2339" name="Google Shape;2339;p50"/>
          <p:cNvSpPr txBox="1"/>
          <p:nvPr/>
        </p:nvSpPr>
        <p:spPr>
          <a:xfrm>
            <a:off x="4845337" y="3142639"/>
            <a:ext cx="1460400" cy="66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Saturn is the ringed planet</a:t>
            </a:r>
            <a:endParaRPr>
              <a:solidFill>
                <a:schemeClr val="lt1"/>
              </a:solidFill>
              <a:latin typeface="Anaheim"/>
              <a:ea typeface="Anaheim"/>
              <a:cs typeface="Anaheim"/>
              <a:sym typeface="Anaheim"/>
            </a:endParaRPr>
          </a:p>
        </p:txBody>
      </p:sp>
      <p:sp>
        <p:nvSpPr>
          <p:cNvPr id="2340" name="Google Shape;2340;p50"/>
          <p:cNvSpPr txBox="1"/>
          <p:nvPr/>
        </p:nvSpPr>
        <p:spPr>
          <a:xfrm>
            <a:off x="6610600" y="3142639"/>
            <a:ext cx="1460400" cy="66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Venus has a beautiful name</a:t>
            </a:r>
            <a:endParaRPr>
              <a:solidFill>
                <a:schemeClr val="lt1"/>
              </a:solidFill>
              <a:latin typeface="Anaheim"/>
              <a:ea typeface="Anaheim"/>
              <a:cs typeface="Anaheim"/>
              <a:sym typeface="Anaheim"/>
            </a:endParaRPr>
          </a:p>
          <a:p>
            <a:pPr marL="0" lvl="0" indent="0" algn="ctr" rtl="0">
              <a:spcBef>
                <a:spcPts val="0"/>
              </a:spcBef>
              <a:spcAft>
                <a:spcPts val="0"/>
              </a:spcAft>
              <a:buNone/>
            </a:pPr>
            <a:endParaRPr>
              <a:solidFill>
                <a:schemeClr val="lt1"/>
              </a:solidFill>
              <a:latin typeface="Anaheim"/>
              <a:ea typeface="Anaheim"/>
              <a:cs typeface="Anaheim"/>
              <a:sym typeface="Anaheim"/>
            </a:endParaRPr>
          </a:p>
        </p:txBody>
      </p:sp>
      <p:sp>
        <p:nvSpPr>
          <p:cNvPr id="2341" name="Google Shape;2341;p50"/>
          <p:cNvSpPr txBox="1"/>
          <p:nvPr/>
        </p:nvSpPr>
        <p:spPr>
          <a:xfrm>
            <a:off x="3028225" y="3142639"/>
            <a:ext cx="1460400" cy="66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Mercury is the smallest planet</a:t>
            </a:r>
            <a:endParaRPr>
              <a:solidFill>
                <a:schemeClr val="lt1"/>
              </a:solidFill>
              <a:latin typeface="Anaheim"/>
              <a:ea typeface="Anaheim"/>
              <a:cs typeface="Anaheim"/>
              <a:sym typeface="Anaheim"/>
            </a:endParaRPr>
          </a:p>
        </p:txBody>
      </p:sp>
      <p:grpSp>
        <p:nvGrpSpPr>
          <p:cNvPr id="2342" name="Google Shape;2342;p50"/>
          <p:cNvGrpSpPr/>
          <p:nvPr/>
        </p:nvGrpSpPr>
        <p:grpSpPr>
          <a:xfrm>
            <a:off x="1566923" y="2317661"/>
            <a:ext cx="636905" cy="775001"/>
            <a:chOff x="-24709100" y="3888875"/>
            <a:chExt cx="243400" cy="296175"/>
          </a:xfrm>
        </p:grpSpPr>
        <p:sp>
          <p:nvSpPr>
            <p:cNvPr id="2343" name="Google Shape;2343;p5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6" name="Google Shape;2346;p50"/>
          <p:cNvGrpSpPr/>
          <p:nvPr/>
        </p:nvGrpSpPr>
        <p:grpSpPr>
          <a:xfrm>
            <a:off x="3678950" y="2294880"/>
            <a:ext cx="159039" cy="339253"/>
            <a:chOff x="4584850" y="4399275"/>
            <a:chExt cx="225875" cy="481825"/>
          </a:xfrm>
        </p:grpSpPr>
        <p:sp>
          <p:nvSpPr>
            <p:cNvPr id="2347" name="Google Shape;2347;p5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48" name="Google Shape;2348;p5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49" name="Google Shape;2349;p50"/>
          <p:cNvGrpSpPr/>
          <p:nvPr/>
        </p:nvGrpSpPr>
        <p:grpSpPr>
          <a:xfrm>
            <a:off x="5243037" y="2294880"/>
            <a:ext cx="159039" cy="339253"/>
            <a:chOff x="4584850" y="4399275"/>
            <a:chExt cx="225875" cy="481825"/>
          </a:xfrm>
        </p:grpSpPr>
        <p:sp>
          <p:nvSpPr>
            <p:cNvPr id="2350" name="Google Shape;2350;p5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51" name="Google Shape;2351;p5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52" name="Google Shape;2352;p50"/>
          <p:cNvGrpSpPr/>
          <p:nvPr/>
        </p:nvGrpSpPr>
        <p:grpSpPr>
          <a:xfrm>
            <a:off x="5463937" y="2294880"/>
            <a:ext cx="159039" cy="339253"/>
            <a:chOff x="4584850" y="4399275"/>
            <a:chExt cx="225875" cy="481825"/>
          </a:xfrm>
        </p:grpSpPr>
        <p:sp>
          <p:nvSpPr>
            <p:cNvPr id="2353" name="Google Shape;2353;p5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54" name="Google Shape;2354;p5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55" name="Google Shape;2355;p50"/>
          <p:cNvGrpSpPr/>
          <p:nvPr/>
        </p:nvGrpSpPr>
        <p:grpSpPr>
          <a:xfrm>
            <a:off x="5697231" y="2294880"/>
            <a:ext cx="159039" cy="339253"/>
            <a:chOff x="4584850" y="4399275"/>
            <a:chExt cx="225875" cy="481825"/>
          </a:xfrm>
        </p:grpSpPr>
        <p:sp>
          <p:nvSpPr>
            <p:cNvPr id="2356" name="Google Shape;2356;p5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57" name="Google Shape;2357;p5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58" name="Google Shape;2358;p50"/>
          <p:cNvGrpSpPr/>
          <p:nvPr/>
        </p:nvGrpSpPr>
        <p:grpSpPr>
          <a:xfrm>
            <a:off x="5689531" y="2294880"/>
            <a:ext cx="159039" cy="339253"/>
            <a:chOff x="4584850" y="4399275"/>
            <a:chExt cx="225875" cy="481825"/>
          </a:xfrm>
        </p:grpSpPr>
        <p:sp>
          <p:nvSpPr>
            <p:cNvPr id="2359" name="Google Shape;2359;p5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0" name="Google Shape;2360;p5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61" name="Google Shape;2361;p50"/>
          <p:cNvGrpSpPr/>
          <p:nvPr/>
        </p:nvGrpSpPr>
        <p:grpSpPr>
          <a:xfrm>
            <a:off x="6921800" y="2294878"/>
            <a:ext cx="159039" cy="339253"/>
            <a:chOff x="4584850" y="4399275"/>
            <a:chExt cx="225875" cy="481825"/>
          </a:xfrm>
        </p:grpSpPr>
        <p:sp>
          <p:nvSpPr>
            <p:cNvPr id="2362" name="Google Shape;2362;p5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3" name="Google Shape;2363;p5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64" name="Google Shape;2364;p50"/>
          <p:cNvGrpSpPr/>
          <p:nvPr/>
        </p:nvGrpSpPr>
        <p:grpSpPr>
          <a:xfrm>
            <a:off x="7148116" y="2294878"/>
            <a:ext cx="159039" cy="339253"/>
            <a:chOff x="4584850" y="4399275"/>
            <a:chExt cx="225875" cy="481825"/>
          </a:xfrm>
        </p:grpSpPr>
        <p:sp>
          <p:nvSpPr>
            <p:cNvPr id="2365" name="Google Shape;2365;p5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6" name="Google Shape;2366;p5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67" name="Google Shape;2367;p50"/>
          <p:cNvGrpSpPr/>
          <p:nvPr/>
        </p:nvGrpSpPr>
        <p:grpSpPr>
          <a:xfrm>
            <a:off x="7374433" y="2294878"/>
            <a:ext cx="159039" cy="339253"/>
            <a:chOff x="4584850" y="4399275"/>
            <a:chExt cx="225875" cy="481825"/>
          </a:xfrm>
        </p:grpSpPr>
        <p:sp>
          <p:nvSpPr>
            <p:cNvPr id="2368" name="Google Shape;2368;p5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9" name="Google Shape;2369;p5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70" name="Google Shape;2370;p50"/>
          <p:cNvGrpSpPr/>
          <p:nvPr/>
        </p:nvGrpSpPr>
        <p:grpSpPr>
          <a:xfrm>
            <a:off x="6695484" y="2294878"/>
            <a:ext cx="159039" cy="339253"/>
            <a:chOff x="4584850" y="4399275"/>
            <a:chExt cx="225875" cy="481825"/>
          </a:xfrm>
        </p:grpSpPr>
        <p:sp>
          <p:nvSpPr>
            <p:cNvPr id="2371" name="Google Shape;2371;p5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72" name="Google Shape;2372;p5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73" name="Google Shape;2373;p50"/>
          <p:cNvGrpSpPr/>
          <p:nvPr/>
        </p:nvGrpSpPr>
        <p:grpSpPr>
          <a:xfrm>
            <a:off x="7600749" y="2294878"/>
            <a:ext cx="159039" cy="339253"/>
            <a:chOff x="4584850" y="4399275"/>
            <a:chExt cx="225875" cy="481825"/>
          </a:xfrm>
        </p:grpSpPr>
        <p:sp>
          <p:nvSpPr>
            <p:cNvPr id="2374" name="Google Shape;2374;p5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75" name="Google Shape;2375;p5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76" name="Google Shape;2376;p50"/>
          <p:cNvGrpSpPr/>
          <p:nvPr/>
        </p:nvGrpSpPr>
        <p:grpSpPr>
          <a:xfrm>
            <a:off x="7827065" y="2294878"/>
            <a:ext cx="159039" cy="339253"/>
            <a:chOff x="4584850" y="4399275"/>
            <a:chExt cx="225875" cy="481825"/>
          </a:xfrm>
        </p:grpSpPr>
        <p:sp>
          <p:nvSpPr>
            <p:cNvPr id="2377" name="Google Shape;2377;p5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78" name="Google Shape;2378;p5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82"/>
        <p:cNvGrpSpPr/>
        <p:nvPr/>
      </p:nvGrpSpPr>
      <p:grpSpPr>
        <a:xfrm>
          <a:off x="0" y="0"/>
          <a:ext cx="0" cy="0"/>
          <a:chOff x="0" y="0"/>
          <a:chExt cx="0" cy="0"/>
        </a:xfrm>
      </p:grpSpPr>
      <p:sp>
        <p:nvSpPr>
          <p:cNvPr id="2383" name="Google Shape;2383;p51"/>
          <p:cNvSpPr txBox="1">
            <a:spLocks noGrp="1"/>
          </p:cNvSpPr>
          <p:nvPr>
            <p:ph type="title"/>
          </p:nvPr>
        </p:nvSpPr>
        <p:spPr>
          <a:xfrm>
            <a:off x="3820375" y="3160825"/>
            <a:ext cx="4610400" cy="1329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87"/>
        <p:cNvGrpSpPr/>
        <p:nvPr/>
      </p:nvGrpSpPr>
      <p:grpSpPr>
        <a:xfrm>
          <a:off x="0" y="0"/>
          <a:ext cx="0" cy="0"/>
          <a:chOff x="0" y="0"/>
          <a:chExt cx="0" cy="0"/>
        </a:xfrm>
      </p:grpSpPr>
      <p:sp>
        <p:nvSpPr>
          <p:cNvPr id="2388" name="Google Shape;2388;p52"/>
          <p:cNvSpPr txBox="1">
            <a:spLocks noGrp="1"/>
          </p:cNvSpPr>
          <p:nvPr>
            <p:ph type="title"/>
          </p:nvPr>
        </p:nvSpPr>
        <p:spPr>
          <a:xfrm>
            <a:off x="4633250" y="1359425"/>
            <a:ext cx="3346200" cy="143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ALWAYS REINFORCES THE CONCEPT</a:t>
            </a:r>
            <a:endParaRPr/>
          </a:p>
          <a:p>
            <a:pPr marL="0" lvl="0" indent="0" algn="r" rtl="0">
              <a:spcBef>
                <a:spcPts val="0"/>
              </a:spcBef>
              <a:spcAft>
                <a:spcPts val="0"/>
              </a:spcAft>
              <a:buNone/>
            </a:pPr>
            <a:endParaRPr/>
          </a:p>
        </p:txBody>
      </p:sp>
      <p:sp>
        <p:nvSpPr>
          <p:cNvPr id="2389" name="Google Shape;2389;p52"/>
          <p:cNvSpPr txBox="1">
            <a:spLocks noGrp="1"/>
          </p:cNvSpPr>
          <p:nvPr>
            <p:ph type="subTitle" idx="1"/>
          </p:nvPr>
        </p:nvSpPr>
        <p:spPr>
          <a:xfrm>
            <a:off x="4633250" y="3032554"/>
            <a:ext cx="3346200" cy="907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Images reveal large amounts of data, so remember: use an image instead of a long text. Your audience will appreciate it</a:t>
            </a:r>
            <a:endParaRPr/>
          </a:p>
          <a:p>
            <a:pPr marL="0" lvl="0" indent="0" algn="r" rtl="0">
              <a:spcBef>
                <a:spcPts val="0"/>
              </a:spcBef>
              <a:spcAft>
                <a:spcPts val="0"/>
              </a:spcAft>
              <a:buNone/>
            </a:pPr>
            <a:endParaRPr/>
          </a:p>
        </p:txBody>
      </p:sp>
      <p:pic>
        <p:nvPicPr>
          <p:cNvPr id="2390" name="Google Shape;2390;p52"/>
          <p:cNvPicPr preferRelativeResize="0"/>
          <p:nvPr/>
        </p:nvPicPr>
        <p:blipFill rotWithShape="1">
          <a:blip r:embed="rId3">
            <a:alphaModFix/>
          </a:blip>
          <a:srcRect t="18184" b="19772"/>
          <a:stretch/>
        </p:blipFill>
        <p:spPr>
          <a:xfrm>
            <a:off x="1318625" y="1225957"/>
            <a:ext cx="3015900" cy="2807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94"/>
        <p:cNvGrpSpPr/>
        <p:nvPr/>
      </p:nvGrpSpPr>
      <p:grpSpPr>
        <a:xfrm>
          <a:off x="0" y="0"/>
          <a:ext cx="0" cy="0"/>
          <a:chOff x="0" y="0"/>
          <a:chExt cx="0" cy="0"/>
        </a:xfrm>
      </p:grpSpPr>
      <p:sp>
        <p:nvSpPr>
          <p:cNvPr id="2395" name="Google Shape;2395;p53"/>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TRIAL TIMELINE</a:t>
            </a:r>
            <a:endParaRPr/>
          </a:p>
        </p:txBody>
      </p:sp>
      <p:cxnSp>
        <p:nvCxnSpPr>
          <p:cNvPr id="2396" name="Google Shape;2396;p53"/>
          <p:cNvCxnSpPr>
            <a:stCxn id="2397" idx="3"/>
            <a:endCxn id="2398" idx="1"/>
          </p:cNvCxnSpPr>
          <p:nvPr/>
        </p:nvCxnSpPr>
        <p:spPr>
          <a:xfrm>
            <a:off x="1781700" y="2894800"/>
            <a:ext cx="5578500" cy="0"/>
          </a:xfrm>
          <a:prstGeom prst="straightConnector1">
            <a:avLst/>
          </a:prstGeom>
          <a:noFill/>
          <a:ln w="19050" cap="flat" cmpd="sng">
            <a:solidFill>
              <a:schemeClr val="lt1"/>
            </a:solidFill>
            <a:prstDash val="solid"/>
            <a:round/>
            <a:headEnd type="none" w="med" len="med"/>
            <a:tailEnd type="none" w="med" len="med"/>
          </a:ln>
        </p:spPr>
      </p:cxnSp>
      <p:sp>
        <p:nvSpPr>
          <p:cNvPr id="2397" name="Google Shape;2397;p53"/>
          <p:cNvSpPr txBox="1"/>
          <p:nvPr/>
        </p:nvSpPr>
        <p:spPr>
          <a:xfrm>
            <a:off x="1264200" y="2688850"/>
            <a:ext cx="517500" cy="411900"/>
          </a:xfrm>
          <a:prstGeom prst="rect">
            <a:avLst/>
          </a:prstGeom>
          <a:solidFill>
            <a:schemeClr val="lt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Anton"/>
                <a:ea typeface="Anton"/>
                <a:cs typeface="Anton"/>
                <a:sym typeface="Anton"/>
              </a:rPr>
              <a:t>01</a:t>
            </a:r>
            <a:endParaRPr sz="2000">
              <a:solidFill>
                <a:schemeClr val="dk1"/>
              </a:solidFill>
              <a:latin typeface="Anton"/>
              <a:ea typeface="Anton"/>
              <a:cs typeface="Anton"/>
              <a:sym typeface="Anton"/>
            </a:endParaRPr>
          </a:p>
        </p:txBody>
      </p:sp>
      <p:sp>
        <p:nvSpPr>
          <p:cNvPr id="2399" name="Google Shape;2399;p53"/>
          <p:cNvSpPr txBox="1"/>
          <p:nvPr/>
        </p:nvSpPr>
        <p:spPr>
          <a:xfrm>
            <a:off x="2788181" y="2688850"/>
            <a:ext cx="517500" cy="4119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Anton"/>
                <a:ea typeface="Anton"/>
                <a:cs typeface="Anton"/>
                <a:sym typeface="Anton"/>
              </a:rPr>
              <a:t>02</a:t>
            </a:r>
            <a:endParaRPr sz="2000">
              <a:solidFill>
                <a:schemeClr val="dk1"/>
              </a:solidFill>
              <a:latin typeface="Anton"/>
              <a:ea typeface="Anton"/>
              <a:cs typeface="Anton"/>
              <a:sym typeface="Anton"/>
            </a:endParaRPr>
          </a:p>
        </p:txBody>
      </p:sp>
      <p:sp>
        <p:nvSpPr>
          <p:cNvPr id="2400" name="Google Shape;2400;p53"/>
          <p:cNvSpPr txBox="1"/>
          <p:nvPr/>
        </p:nvSpPr>
        <p:spPr>
          <a:xfrm>
            <a:off x="4312163" y="2688850"/>
            <a:ext cx="517500" cy="411900"/>
          </a:xfrm>
          <a:prstGeom prst="rect">
            <a:avLst/>
          </a:prstGeom>
          <a:solidFill>
            <a:schemeClr val="lt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Anton"/>
                <a:ea typeface="Anton"/>
                <a:cs typeface="Anton"/>
                <a:sym typeface="Anton"/>
              </a:rPr>
              <a:t>03</a:t>
            </a:r>
            <a:endParaRPr sz="2000">
              <a:solidFill>
                <a:schemeClr val="dk1"/>
              </a:solidFill>
              <a:latin typeface="Anton"/>
              <a:ea typeface="Anton"/>
              <a:cs typeface="Anton"/>
              <a:sym typeface="Anton"/>
            </a:endParaRPr>
          </a:p>
        </p:txBody>
      </p:sp>
      <p:sp>
        <p:nvSpPr>
          <p:cNvPr id="2401" name="Google Shape;2401;p53"/>
          <p:cNvSpPr txBox="1"/>
          <p:nvPr/>
        </p:nvSpPr>
        <p:spPr>
          <a:xfrm>
            <a:off x="5836144" y="2688850"/>
            <a:ext cx="517500" cy="4119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Anton"/>
                <a:ea typeface="Anton"/>
                <a:cs typeface="Anton"/>
                <a:sym typeface="Anton"/>
              </a:rPr>
              <a:t>04</a:t>
            </a:r>
            <a:endParaRPr sz="2000">
              <a:solidFill>
                <a:schemeClr val="dk1"/>
              </a:solidFill>
              <a:latin typeface="Anton"/>
              <a:ea typeface="Anton"/>
              <a:cs typeface="Anton"/>
              <a:sym typeface="Anton"/>
            </a:endParaRPr>
          </a:p>
        </p:txBody>
      </p:sp>
      <p:sp>
        <p:nvSpPr>
          <p:cNvPr id="2398" name="Google Shape;2398;p53"/>
          <p:cNvSpPr txBox="1"/>
          <p:nvPr/>
        </p:nvSpPr>
        <p:spPr>
          <a:xfrm>
            <a:off x="7360125" y="2688850"/>
            <a:ext cx="517500" cy="411900"/>
          </a:xfrm>
          <a:prstGeom prst="rect">
            <a:avLst/>
          </a:prstGeom>
          <a:solidFill>
            <a:schemeClr val="lt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Anton"/>
                <a:ea typeface="Anton"/>
                <a:cs typeface="Anton"/>
                <a:sym typeface="Anton"/>
              </a:rPr>
              <a:t>05</a:t>
            </a:r>
            <a:endParaRPr sz="2000">
              <a:solidFill>
                <a:schemeClr val="dk1"/>
              </a:solidFill>
              <a:latin typeface="Anton"/>
              <a:ea typeface="Anton"/>
              <a:cs typeface="Anton"/>
              <a:sym typeface="Anton"/>
            </a:endParaRPr>
          </a:p>
        </p:txBody>
      </p:sp>
      <p:sp>
        <p:nvSpPr>
          <p:cNvPr id="2402" name="Google Shape;2402;p53"/>
          <p:cNvSpPr txBox="1"/>
          <p:nvPr/>
        </p:nvSpPr>
        <p:spPr>
          <a:xfrm>
            <a:off x="1881733" y="3535975"/>
            <a:ext cx="2330400" cy="52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PRECLINICAL</a:t>
            </a:r>
            <a:endParaRPr sz="2000">
              <a:solidFill>
                <a:schemeClr val="dk2"/>
              </a:solidFill>
              <a:latin typeface="Anton"/>
              <a:ea typeface="Anton"/>
              <a:cs typeface="Anton"/>
              <a:sym typeface="Anton"/>
            </a:endParaRPr>
          </a:p>
        </p:txBody>
      </p:sp>
      <p:sp>
        <p:nvSpPr>
          <p:cNvPr id="2403" name="Google Shape;2403;p53"/>
          <p:cNvSpPr txBox="1"/>
          <p:nvPr/>
        </p:nvSpPr>
        <p:spPr>
          <a:xfrm>
            <a:off x="2064900" y="3900179"/>
            <a:ext cx="1965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latin typeface="Anaheim"/>
                <a:ea typeface="Anaheim"/>
                <a:cs typeface="Anaheim"/>
                <a:sym typeface="Anaheim"/>
              </a:rPr>
              <a:t>Venus is the second planet from the Sun</a:t>
            </a:r>
            <a:endParaRPr>
              <a:solidFill>
                <a:schemeClr val="lt1"/>
              </a:solidFill>
              <a:latin typeface="Anaheim"/>
              <a:ea typeface="Anaheim"/>
              <a:cs typeface="Anaheim"/>
              <a:sym typeface="Anaheim"/>
            </a:endParaRPr>
          </a:p>
        </p:txBody>
      </p:sp>
      <p:sp>
        <p:nvSpPr>
          <p:cNvPr id="2404" name="Google Shape;2404;p53"/>
          <p:cNvSpPr txBox="1"/>
          <p:nvPr/>
        </p:nvSpPr>
        <p:spPr>
          <a:xfrm>
            <a:off x="4929703" y="3535975"/>
            <a:ext cx="2330400" cy="52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RESULTS</a:t>
            </a:r>
            <a:endParaRPr sz="2000">
              <a:solidFill>
                <a:schemeClr val="dk2"/>
              </a:solidFill>
              <a:latin typeface="Anton"/>
              <a:ea typeface="Anton"/>
              <a:cs typeface="Anton"/>
              <a:sym typeface="Anton"/>
            </a:endParaRPr>
          </a:p>
        </p:txBody>
      </p:sp>
      <p:sp>
        <p:nvSpPr>
          <p:cNvPr id="2405" name="Google Shape;2405;p53"/>
          <p:cNvSpPr txBox="1"/>
          <p:nvPr/>
        </p:nvSpPr>
        <p:spPr>
          <a:xfrm>
            <a:off x="5113201" y="3900179"/>
            <a:ext cx="1965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latin typeface="Anaheim"/>
                <a:ea typeface="Anaheim"/>
                <a:cs typeface="Anaheim"/>
                <a:sym typeface="Anaheim"/>
              </a:rPr>
              <a:t>Jupiter is the biggest planet of them all</a:t>
            </a:r>
            <a:endParaRPr>
              <a:solidFill>
                <a:schemeClr val="lt1"/>
              </a:solidFill>
              <a:latin typeface="Anaheim"/>
              <a:ea typeface="Anaheim"/>
              <a:cs typeface="Anaheim"/>
              <a:sym typeface="Anaheim"/>
            </a:endParaRPr>
          </a:p>
        </p:txBody>
      </p:sp>
      <p:sp>
        <p:nvSpPr>
          <p:cNvPr id="2406" name="Google Shape;2406;p53"/>
          <p:cNvSpPr txBox="1"/>
          <p:nvPr/>
        </p:nvSpPr>
        <p:spPr>
          <a:xfrm>
            <a:off x="395100" y="1385998"/>
            <a:ext cx="2257200" cy="52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RESEARCH</a:t>
            </a:r>
            <a:endParaRPr sz="2000">
              <a:solidFill>
                <a:schemeClr val="dk2"/>
              </a:solidFill>
              <a:latin typeface="Anton"/>
              <a:ea typeface="Anton"/>
              <a:cs typeface="Anton"/>
              <a:sym typeface="Anton"/>
            </a:endParaRPr>
          </a:p>
        </p:txBody>
      </p:sp>
      <p:sp>
        <p:nvSpPr>
          <p:cNvPr id="2407" name="Google Shape;2407;p53"/>
          <p:cNvSpPr txBox="1"/>
          <p:nvPr/>
        </p:nvSpPr>
        <p:spPr>
          <a:xfrm>
            <a:off x="540750" y="1750171"/>
            <a:ext cx="1965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latin typeface="Anaheim"/>
                <a:ea typeface="Anaheim"/>
                <a:cs typeface="Anaheim"/>
                <a:sym typeface="Anaheim"/>
              </a:rPr>
              <a:t>Mercury is the closest planet to the Sun</a:t>
            </a:r>
            <a:endParaRPr>
              <a:solidFill>
                <a:schemeClr val="lt1"/>
              </a:solidFill>
              <a:latin typeface="Anaheim"/>
              <a:ea typeface="Anaheim"/>
              <a:cs typeface="Anaheim"/>
              <a:sym typeface="Anaheim"/>
            </a:endParaRPr>
          </a:p>
        </p:txBody>
      </p:sp>
      <p:sp>
        <p:nvSpPr>
          <p:cNvPr id="2408" name="Google Shape;2408;p53"/>
          <p:cNvSpPr txBox="1"/>
          <p:nvPr/>
        </p:nvSpPr>
        <p:spPr>
          <a:xfrm>
            <a:off x="3177150" y="1385998"/>
            <a:ext cx="2789700" cy="52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EXPERIMENTATION</a:t>
            </a:r>
            <a:endParaRPr sz="2000">
              <a:solidFill>
                <a:schemeClr val="dk2"/>
              </a:solidFill>
              <a:latin typeface="Anton"/>
              <a:ea typeface="Anton"/>
              <a:cs typeface="Anton"/>
              <a:sym typeface="Anton"/>
            </a:endParaRPr>
          </a:p>
        </p:txBody>
      </p:sp>
      <p:sp>
        <p:nvSpPr>
          <p:cNvPr id="2409" name="Google Shape;2409;p53"/>
          <p:cNvSpPr txBox="1"/>
          <p:nvPr/>
        </p:nvSpPr>
        <p:spPr>
          <a:xfrm>
            <a:off x="3589050" y="1750171"/>
            <a:ext cx="1965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latin typeface="Anaheim"/>
                <a:ea typeface="Anaheim"/>
                <a:cs typeface="Anaheim"/>
                <a:sym typeface="Anaheim"/>
              </a:rPr>
              <a:t>Saturn is a gas giant and has rings</a:t>
            </a:r>
            <a:endParaRPr>
              <a:solidFill>
                <a:schemeClr val="lt1"/>
              </a:solidFill>
              <a:latin typeface="Anaheim"/>
              <a:ea typeface="Anaheim"/>
              <a:cs typeface="Anaheim"/>
              <a:sym typeface="Anaheim"/>
            </a:endParaRPr>
          </a:p>
        </p:txBody>
      </p:sp>
      <p:sp>
        <p:nvSpPr>
          <p:cNvPr id="2410" name="Google Shape;2410;p53"/>
          <p:cNvSpPr txBox="1"/>
          <p:nvPr/>
        </p:nvSpPr>
        <p:spPr>
          <a:xfrm>
            <a:off x="6491699" y="1385998"/>
            <a:ext cx="2257200" cy="52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CONCLUSION</a:t>
            </a:r>
            <a:endParaRPr sz="2000">
              <a:solidFill>
                <a:schemeClr val="dk2"/>
              </a:solidFill>
              <a:latin typeface="Anton"/>
              <a:ea typeface="Anton"/>
              <a:cs typeface="Anton"/>
              <a:sym typeface="Anton"/>
            </a:endParaRPr>
          </a:p>
        </p:txBody>
      </p:sp>
      <p:sp>
        <p:nvSpPr>
          <p:cNvPr id="2411" name="Google Shape;2411;p53"/>
          <p:cNvSpPr txBox="1"/>
          <p:nvPr/>
        </p:nvSpPr>
        <p:spPr>
          <a:xfrm>
            <a:off x="6637351" y="1750171"/>
            <a:ext cx="1965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latin typeface="Anaheim"/>
                <a:ea typeface="Anaheim"/>
                <a:cs typeface="Anaheim"/>
                <a:sym typeface="Anaheim"/>
              </a:rPr>
              <a:t>Neptune is the farthest planet from the Sun</a:t>
            </a:r>
            <a:endParaRPr>
              <a:solidFill>
                <a:schemeClr val="lt1"/>
              </a:solidFill>
              <a:latin typeface="Anaheim"/>
              <a:ea typeface="Anaheim"/>
              <a:cs typeface="Anaheim"/>
              <a:sym typeface="Anaheim"/>
            </a:endParaRPr>
          </a:p>
        </p:txBody>
      </p:sp>
      <p:cxnSp>
        <p:nvCxnSpPr>
          <p:cNvPr id="2412" name="Google Shape;2412;p53"/>
          <p:cNvCxnSpPr>
            <a:stCxn id="2399" idx="2"/>
            <a:endCxn id="2402" idx="0"/>
          </p:cNvCxnSpPr>
          <p:nvPr/>
        </p:nvCxnSpPr>
        <p:spPr>
          <a:xfrm>
            <a:off x="3046931" y="3100750"/>
            <a:ext cx="0" cy="435300"/>
          </a:xfrm>
          <a:prstGeom prst="straightConnector1">
            <a:avLst/>
          </a:prstGeom>
          <a:noFill/>
          <a:ln w="19050" cap="flat" cmpd="sng">
            <a:solidFill>
              <a:schemeClr val="lt1"/>
            </a:solidFill>
            <a:prstDash val="solid"/>
            <a:round/>
            <a:headEnd type="none" w="med" len="med"/>
            <a:tailEnd type="none" w="med" len="med"/>
          </a:ln>
        </p:spPr>
      </p:cxnSp>
      <p:cxnSp>
        <p:nvCxnSpPr>
          <p:cNvPr id="2413" name="Google Shape;2413;p53"/>
          <p:cNvCxnSpPr>
            <a:stCxn id="2401" idx="2"/>
            <a:endCxn id="2404" idx="0"/>
          </p:cNvCxnSpPr>
          <p:nvPr/>
        </p:nvCxnSpPr>
        <p:spPr>
          <a:xfrm>
            <a:off x="6094894" y="3100750"/>
            <a:ext cx="0" cy="435300"/>
          </a:xfrm>
          <a:prstGeom prst="straightConnector1">
            <a:avLst/>
          </a:prstGeom>
          <a:noFill/>
          <a:ln w="19050" cap="flat" cmpd="sng">
            <a:solidFill>
              <a:schemeClr val="lt1"/>
            </a:solidFill>
            <a:prstDash val="solid"/>
            <a:round/>
            <a:headEnd type="none" w="med" len="med"/>
            <a:tailEnd type="none" w="med" len="med"/>
          </a:ln>
        </p:spPr>
      </p:cxnSp>
      <p:cxnSp>
        <p:nvCxnSpPr>
          <p:cNvPr id="2414" name="Google Shape;2414;p53"/>
          <p:cNvCxnSpPr>
            <a:stCxn id="2407" idx="2"/>
            <a:endCxn id="2397" idx="0"/>
          </p:cNvCxnSpPr>
          <p:nvPr/>
        </p:nvCxnSpPr>
        <p:spPr>
          <a:xfrm flipH="1">
            <a:off x="1523100" y="2322871"/>
            <a:ext cx="600" cy="366000"/>
          </a:xfrm>
          <a:prstGeom prst="straightConnector1">
            <a:avLst/>
          </a:prstGeom>
          <a:noFill/>
          <a:ln w="19050" cap="flat" cmpd="sng">
            <a:solidFill>
              <a:schemeClr val="lt1"/>
            </a:solidFill>
            <a:prstDash val="solid"/>
            <a:round/>
            <a:headEnd type="none" w="med" len="med"/>
            <a:tailEnd type="none" w="med" len="med"/>
          </a:ln>
        </p:spPr>
      </p:cxnSp>
      <p:cxnSp>
        <p:nvCxnSpPr>
          <p:cNvPr id="2415" name="Google Shape;2415;p53"/>
          <p:cNvCxnSpPr>
            <a:stCxn id="2409" idx="2"/>
            <a:endCxn id="2400" idx="0"/>
          </p:cNvCxnSpPr>
          <p:nvPr/>
        </p:nvCxnSpPr>
        <p:spPr>
          <a:xfrm flipH="1">
            <a:off x="4570800" y="2322871"/>
            <a:ext cx="1200" cy="366000"/>
          </a:xfrm>
          <a:prstGeom prst="straightConnector1">
            <a:avLst/>
          </a:prstGeom>
          <a:noFill/>
          <a:ln w="19050" cap="flat" cmpd="sng">
            <a:solidFill>
              <a:schemeClr val="lt1"/>
            </a:solidFill>
            <a:prstDash val="solid"/>
            <a:round/>
            <a:headEnd type="none" w="med" len="med"/>
            <a:tailEnd type="none" w="med" len="med"/>
          </a:ln>
        </p:spPr>
      </p:cxnSp>
      <p:cxnSp>
        <p:nvCxnSpPr>
          <p:cNvPr id="2416" name="Google Shape;2416;p53"/>
          <p:cNvCxnSpPr>
            <a:stCxn id="2411" idx="2"/>
            <a:endCxn id="2398" idx="0"/>
          </p:cNvCxnSpPr>
          <p:nvPr/>
        </p:nvCxnSpPr>
        <p:spPr>
          <a:xfrm flipH="1">
            <a:off x="7618801" y="2322871"/>
            <a:ext cx="1500" cy="3660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20"/>
        <p:cNvGrpSpPr/>
        <p:nvPr/>
      </p:nvGrpSpPr>
      <p:grpSpPr>
        <a:xfrm>
          <a:off x="0" y="0"/>
          <a:ext cx="0" cy="0"/>
          <a:chOff x="0" y="0"/>
          <a:chExt cx="0" cy="0"/>
        </a:xfrm>
      </p:grpSpPr>
      <p:sp>
        <p:nvSpPr>
          <p:cNvPr id="2421" name="Google Shape;2421;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PHASE 1</a:t>
            </a:r>
            <a:endParaRPr/>
          </a:p>
        </p:txBody>
      </p:sp>
      <p:sp>
        <p:nvSpPr>
          <p:cNvPr id="2422" name="Google Shape;2422;p54"/>
          <p:cNvSpPr txBox="1"/>
          <p:nvPr/>
        </p:nvSpPr>
        <p:spPr>
          <a:xfrm>
            <a:off x="2246928" y="1441702"/>
            <a:ext cx="1893900" cy="51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SAMPLE</a:t>
            </a:r>
            <a:endParaRPr sz="2000">
              <a:solidFill>
                <a:schemeClr val="dk2"/>
              </a:solidFill>
              <a:latin typeface="Anton"/>
              <a:ea typeface="Anton"/>
              <a:cs typeface="Anton"/>
              <a:sym typeface="Anton"/>
            </a:endParaRPr>
          </a:p>
        </p:txBody>
      </p:sp>
      <p:sp>
        <p:nvSpPr>
          <p:cNvPr id="2423" name="Google Shape;2423;p54"/>
          <p:cNvSpPr txBox="1"/>
          <p:nvPr/>
        </p:nvSpPr>
        <p:spPr>
          <a:xfrm>
            <a:off x="2210925" y="1834929"/>
            <a:ext cx="1965900" cy="730200"/>
          </a:xfrm>
          <a:prstGeom prst="rect">
            <a:avLst/>
          </a:prstGeom>
          <a:noFill/>
          <a:ln>
            <a:noFill/>
          </a:ln>
        </p:spPr>
        <p:txBody>
          <a:bodyPr spcFirstLastPara="1" wrap="square" lIns="91425" tIns="91425" rIns="91425" bIns="91425" anchor="t" anchorCtr="0">
            <a:noAutofit/>
          </a:bodyPr>
          <a:lstStyle/>
          <a:p>
            <a:pPr marL="179999" lvl="0" indent="-268899" algn="l" rtl="0">
              <a:spcBef>
                <a:spcPts val="0"/>
              </a:spcBef>
              <a:spcAft>
                <a:spcPts val="0"/>
              </a:spcAft>
              <a:buClr>
                <a:schemeClr val="lt1"/>
              </a:buClr>
              <a:buSzPts val="1400"/>
              <a:buFont typeface="Anaheim"/>
              <a:buChar char="●"/>
            </a:pPr>
            <a:r>
              <a:rPr lang="en">
                <a:solidFill>
                  <a:schemeClr val="lt1"/>
                </a:solidFill>
                <a:latin typeface="Anaheim"/>
                <a:ea typeface="Anaheim"/>
                <a:cs typeface="Anaheim"/>
                <a:sym typeface="Anaheim"/>
              </a:rPr>
              <a:t>100-150 people</a:t>
            </a:r>
            <a:endParaRPr>
              <a:solidFill>
                <a:schemeClr val="lt1"/>
              </a:solidFill>
              <a:latin typeface="Anaheim"/>
              <a:ea typeface="Anaheim"/>
              <a:cs typeface="Anaheim"/>
              <a:sym typeface="Anaheim"/>
            </a:endParaRPr>
          </a:p>
          <a:p>
            <a:pPr marL="179999" lvl="0" indent="-268899" algn="l" rtl="0">
              <a:spcBef>
                <a:spcPts val="0"/>
              </a:spcBef>
              <a:spcAft>
                <a:spcPts val="0"/>
              </a:spcAft>
              <a:buClr>
                <a:schemeClr val="lt1"/>
              </a:buClr>
              <a:buSzPts val="1400"/>
              <a:buFont typeface="Anaheim"/>
              <a:buChar char="●"/>
            </a:pPr>
            <a:r>
              <a:rPr lang="en">
                <a:solidFill>
                  <a:schemeClr val="lt1"/>
                </a:solidFill>
                <a:latin typeface="Anaheim"/>
                <a:ea typeface="Anaheim"/>
                <a:cs typeface="Anaheim"/>
                <a:sym typeface="Anaheim"/>
              </a:rPr>
              <a:t>20% healthy</a:t>
            </a:r>
            <a:endParaRPr>
              <a:solidFill>
                <a:schemeClr val="lt1"/>
              </a:solidFill>
              <a:latin typeface="Anaheim"/>
              <a:ea typeface="Anaheim"/>
              <a:cs typeface="Anaheim"/>
              <a:sym typeface="Anaheim"/>
            </a:endParaRPr>
          </a:p>
          <a:p>
            <a:pPr marL="179999" lvl="0" indent="-268899" algn="l" rtl="0">
              <a:spcBef>
                <a:spcPts val="0"/>
              </a:spcBef>
              <a:spcAft>
                <a:spcPts val="0"/>
              </a:spcAft>
              <a:buClr>
                <a:schemeClr val="lt1"/>
              </a:buClr>
              <a:buSzPts val="1400"/>
              <a:buFont typeface="Anaheim"/>
              <a:buChar char="●"/>
            </a:pPr>
            <a:r>
              <a:rPr lang="en">
                <a:solidFill>
                  <a:schemeClr val="lt1"/>
                </a:solidFill>
                <a:latin typeface="Anaheim"/>
                <a:ea typeface="Anaheim"/>
                <a:cs typeface="Anaheim"/>
                <a:sym typeface="Anaheim"/>
              </a:rPr>
              <a:t>25-30 years old</a:t>
            </a:r>
            <a:endParaRPr>
              <a:solidFill>
                <a:schemeClr val="lt1"/>
              </a:solidFill>
              <a:latin typeface="Anaheim"/>
              <a:ea typeface="Anaheim"/>
              <a:cs typeface="Anaheim"/>
              <a:sym typeface="Anaheim"/>
            </a:endParaRPr>
          </a:p>
        </p:txBody>
      </p:sp>
      <p:sp>
        <p:nvSpPr>
          <p:cNvPr id="2424" name="Google Shape;2424;p54"/>
          <p:cNvSpPr txBox="1"/>
          <p:nvPr/>
        </p:nvSpPr>
        <p:spPr>
          <a:xfrm>
            <a:off x="1417688" y="3016343"/>
            <a:ext cx="1893900" cy="51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GOAL</a:t>
            </a:r>
            <a:endParaRPr sz="2000">
              <a:solidFill>
                <a:schemeClr val="dk2"/>
              </a:solidFill>
              <a:latin typeface="Anton"/>
              <a:ea typeface="Anton"/>
              <a:cs typeface="Anton"/>
              <a:sym typeface="Anton"/>
            </a:endParaRPr>
          </a:p>
        </p:txBody>
      </p:sp>
      <p:sp>
        <p:nvSpPr>
          <p:cNvPr id="2425" name="Google Shape;2425;p54"/>
          <p:cNvSpPr txBox="1"/>
          <p:nvPr/>
        </p:nvSpPr>
        <p:spPr>
          <a:xfrm>
            <a:off x="3607044" y="3016343"/>
            <a:ext cx="1893900" cy="51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RESULTS</a:t>
            </a:r>
            <a:endParaRPr sz="2000">
              <a:solidFill>
                <a:schemeClr val="dk2"/>
              </a:solidFill>
              <a:latin typeface="Anton"/>
              <a:ea typeface="Anton"/>
              <a:cs typeface="Anton"/>
              <a:sym typeface="Anton"/>
            </a:endParaRPr>
          </a:p>
        </p:txBody>
      </p:sp>
      <p:sp>
        <p:nvSpPr>
          <p:cNvPr id="2426" name="Google Shape;2426;p54"/>
          <p:cNvSpPr txBox="1"/>
          <p:nvPr/>
        </p:nvSpPr>
        <p:spPr>
          <a:xfrm>
            <a:off x="5039182" y="1441700"/>
            <a:ext cx="1893900" cy="51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SUCCESS RATE</a:t>
            </a:r>
            <a:endParaRPr sz="2000">
              <a:solidFill>
                <a:schemeClr val="dk2"/>
              </a:solidFill>
              <a:latin typeface="Anton"/>
              <a:ea typeface="Anton"/>
              <a:cs typeface="Anton"/>
              <a:sym typeface="Anton"/>
            </a:endParaRPr>
          </a:p>
        </p:txBody>
      </p:sp>
      <p:sp>
        <p:nvSpPr>
          <p:cNvPr id="2427" name="Google Shape;2427;p54"/>
          <p:cNvSpPr txBox="1"/>
          <p:nvPr/>
        </p:nvSpPr>
        <p:spPr>
          <a:xfrm>
            <a:off x="1381678" y="3382002"/>
            <a:ext cx="1965900" cy="66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latin typeface="Anaheim"/>
                <a:ea typeface="Anaheim"/>
                <a:cs typeface="Anaheim"/>
                <a:sym typeface="Anaheim"/>
              </a:rPr>
              <a:t>Study the safety of medication and dosis</a:t>
            </a:r>
            <a:endParaRPr>
              <a:solidFill>
                <a:schemeClr val="lt1"/>
              </a:solidFill>
              <a:latin typeface="Anaheim"/>
              <a:ea typeface="Anaheim"/>
              <a:cs typeface="Anaheim"/>
              <a:sym typeface="Anaheim"/>
            </a:endParaRPr>
          </a:p>
        </p:txBody>
      </p:sp>
      <p:sp>
        <p:nvSpPr>
          <p:cNvPr id="2428" name="Google Shape;2428;p54"/>
          <p:cNvSpPr txBox="1"/>
          <p:nvPr/>
        </p:nvSpPr>
        <p:spPr>
          <a:xfrm>
            <a:off x="3571047" y="3382002"/>
            <a:ext cx="1965900" cy="66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latin typeface="Anaheim"/>
                <a:ea typeface="Anaheim"/>
                <a:cs typeface="Anaheim"/>
                <a:sym typeface="Anaheim"/>
              </a:rPr>
              <a:t>Venus has a very beautiful name </a:t>
            </a:r>
            <a:endParaRPr>
              <a:solidFill>
                <a:schemeClr val="lt1"/>
              </a:solidFill>
              <a:latin typeface="Anaheim"/>
              <a:ea typeface="Anaheim"/>
              <a:cs typeface="Anaheim"/>
              <a:sym typeface="Anaheim"/>
            </a:endParaRPr>
          </a:p>
        </p:txBody>
      </p:sp>
      <p:sp>
        <p:nvSpPr>
          <p:cNvPr id="2429" name="Google Shape;2429;p54"/>
          <p:cNvSpPr txBox="1"/>
          <p:nvPr/>
        </p:nvSpPr>
        <p:spPr>
          <a:xfrm>
            <a:off x="5237743" y="1925475"/>
            <a:ext cx="1497000" cy="730200"/>
          </a:xfrm>
          <a:prstGeom prst="rect">
            <a:avLst/>
          </a:prstGeom>
          <a:solidFill>
            <a:schemeClr val="lt2"/>
          </a:solid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4000">
                <a:solidFill>
                  <a:schemeClr val="dk1"/>
                </a:solidFill>
                <a:latin typeface="Anton"/>
                <a:ea typeface="Anton"/>
                <a:cs typeface="Anton"/>
                <a:sym typeface="Anton"/>
              </a:rPr>
              <a:t>80%</a:t>
            </a:r>
            <a:endParaRPr sz="4000">
              <a:solidFill>
                <a:schemeClr val="dk1"/>
              </a:solidFill>
              <a:latin typeface="Anton"/>
              <a:ea typeface="Anton"/>
              <a:cs typeface="Anton"/>
              <a:sym typeface="Anton"/>
            </a:endParaRPr>
          </a:p>
        </p:txBody>
      </p:sp>
      <p:sp>
        <p:nvSpPr>
          <p:cNvPr id="2430" name="Google Shape;2430;p54"/>
          <p:cNvSpPr txBox="1"/>
          <p:nvPr/>
        </p:nvSpPr>
        <p:spPr>
          <a:xfrm>
            <a:off x="5832419" y="3016343"/>
            <a:ext cx="1893900" cy="51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TIME</a:t>
            </a:r>
            <a:endParaRPr sz="2000">
              <a:solidFill>
                <a:schemeClr val="dk2"/>
              </a:solidFill>
              <a:latin typeface="Anton"/>
              <a:ea typeface="Anton"/>
              <a:cs typeface="Anton"/>
              <a:sym typeface="Anton"/>
            </a:endParaRPr>
          </a:p>
        </p:txBody>
      </p:sp>
      <p:sp>
        <p:nvSpPr>
          <p:cNvPr id="2431" name="Google Shape;2431;p54"/>
          <p:cNvSpPr txBox="1"/>
          <p:nvPr/>
        </p:nvSpPr>
        <p:spPr>
          <a:xfrm>
            <a:off x="5796422" y="3382002"/>
            <a:ext cx="1965900" cy="66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latin typeface="Anaheim"/>
                <a:ea typeface="Anaheim"/>
                <a:cs typeface="Anaheim"/>
                <a:sym typeface="Anaheim"/>
              </a:rPr>
              <a:t>10 months experimentation time</a:t>
            </a:r>
            <a:endParaRPr>
              <a:solidFill>
                <a:schemeClr val="lt1"/>
              </a:solidFill>
              <a:latin typeface="Anaheim"/>
              <a:ea typeface="Anaheim"/>
              <a:cs typeface="Anaheim"/>
              <a:sym typeface="Anaheim"/>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35"/>
        <p:cNvGrpSpPr/>
        <p:nvPr/>
      </p:nvGrpSpPr>
      <p:grpSpPr>
        <a:xfrm>
          <a:off x="0" y="0"/>
          <a:ext cx="0" cy="0"/>
          <a:chOff x="0" y="0"/>
          <a:chExt cx="0" cy="0"/>
        </a:xfrm>
      </p:grpSpPr>
      <p:sp>
        <p:nvSpPr>
          <p:cNvPr id="2436" name="Google Shape;2436;p5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TENDENCY</a:t>
            </a:r>
            <a:endParaRPr b="1"/>
          </a:p>
        </p:txBody>
      </p:sp>
      <p:sp>
        <p:nvSpPr>
          <p:cNvPr id="2437" name="Google Shape;2437;p55"/>
          <p:cNvSpPr txBox="1"/>
          <p:nvPr/>
        </p:nvSpPr>
        <p:spPr>
          <a:xfrm>
            <a:off x="1889000" y="3384772"/>
            <a:ext cx="20361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2"/>
                </a:solidFill>
                <a:latin typeface="Bebas Neue"/>
                <a:ea typeface="Bebas Neue"/>
                <a:cs typeface="Bebas Neue"/>
                <a:sym typeface="Bebas Neue"/>
              </a:rPr>
              <a:t>Saturn</a:t>
            </a:r>
            <a:endParaRPr sz="2000">
              <a:solidFill>
                <a:schemeClr val="dk2"/>
              </a:solidFill>
              <a:latin typeface="Bebas Neue"/>
              <a:ea typeface="Bebas Neue"/>
              <a:cs typeface="Bebas Neue"/>
              <a:sym typeface="Bebas Neue"/>
            </a:endParaRPr>
          </a:p>
        </p:txBody>
      </p:sp>
      <p:sp>
        <p:nvSpPr>
          <p:cNvPr id="2438" name="Google Shape;2438;p55"/>
          <p:cNvSpPr txBox="1"/>
          <p:nvPr/>
        </p:nvSpPr>
        <p:spPr>
          <a:xfrm>
            <a:off x="1889000" y="3818898"/>
            <a:ext cx="20361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naheim"/>
                <a:ea typeface="Anaheim"/>
                <a:cs typeface="Anaheim"/>
                <a:sym typeface="Anaheim"/>
              </a:rPr>
              <a:t>Saturn is composed of hydrogen and helium</a:t>
            </a:r>
            <a:endParaRPr>
              <a:solidFill>
                <a:schemeClr val="lt1"/>
              </a:solidFill>
              <a:latin typeface="Anaheim"/>
              <a:ea typeface="Anaheim"/>
              <a:cs typeface="Anaheim"/>
              <a:sym typeface="Anaheim"/>
            </a:endParaRPr>
          </a:p>
        </p:txBody>
      </p:sp>
      <p:sp>
        <p:nvSpPr>
          <p:cNvPr id="2439" name="Google Shape;2439;p55"/>
          <p:cNvSpPr txBox="1"/>
          <p:nvPr/>
        </p:nvSpPr>
        <p:spPr>
          <a:xfrm>
            <a:off x="1889000" y="1150350"/>
            <a:ext cx="20361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2"/>
                </a:solidFill>
                <a:latin typeface="Bebas Neue"/>
                <a:ea typeface="Bebas Neue"/>
                <a:cs typeface="Bebas Neue"/>
                <a:sym typeface="Bebas Neue"/>
              </a:rPr>
              <a:t>Mars</a:t>
            </a:r>
            <a:endParaRPr sz="2000">
              <a:solidFill>
                <a:schemeClr val="dk2"/>
              </a:solidFill>
              <a:latin typeface="Bebas Neue"/>
              <a:ea typeface="Bebas Neue"/>
              <a:cs typeface="Bebas Neue"/>
              <a:sym typeface="Bebas Neue"/>
            </a:endParaRPr>
          </a:p>
        </p:txBody>
      </p:sp>
      <p:sp>
        <p:nvSpPr>
          <p:cNvPr id="2440" name="Google Shape;2440;p55"/>
          <p:cNvSpPr txBox="1"/>
          <p:nvPr/>
        </p:nvSpPr>
        <p:spPr>
          <a:xfrm>
            <a:off x="1889000" y="1584477"/>
            <a:ext cx="20361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naheim"/>
                <a:ea typeface="Anaheim"/>
                <a:cs typeface="Anaheim"/>
                <a:sym typeface="Anaheim"/>
              </a:rPr>
              <a:t>Despite being red, Mars is actually a cold place</a:t>
            </a:r>
            <a:endParaRPr>
              <a:solidFill>
                <a:schemeClr val="lt1"/>
              </a:solidFill>
              <a:latin typeface="Anaheim"/>
              <a:ea typeface="Anaheim"/>
              <a:cs typeface="Anaheim"/>
              <a:sym typeface="Anaheim"/>
            </a:endParaRPr>
          </a:p>
        </p:txBody>
      </p:sp>
      <p:sp>
        <p:nvSpPr>
          <p:cNvPr id="2441" name="Google Shape;2441;p55"/>
          <p:cNvSpPr txBox="1"/>
          <p:nvPr/>
        </p:nvSpPr>
        <p:spPr>
          <a:xfrm>
            <a:off x="1889000" y="2289017"/>
            <a:ext cx="20361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2"/>
                </a:solidFill>
                <a:latin typeface="Bebas Neue"/>
                <a:ea typeface="Bebas Neue"/>
                <a:cs typeface="Bebas Neue"/>
                <a:sym typeface="Bebas Neue"/>
              </a:rPr>
              <a:t>Neptune</a:t>
            </a:r>
            <a:endParaRPr sz="2000">
              <a:solidFill>
                <a:schemeClr val="dk2"/>
              </a:solidFill>
              <a:latin typeface="Bebas Neue"/>
              <a:ea typeface="Bebas Neue"/>
              <a:cs typeface="Bebas Neue"/>
              <a:sym typeface="Bebas Neue"/>
            </a:endParaRPr>
          </a:p>
        </p:txBody>
      </p:sp>
      <p:sp>
        <p:nvSpPr>
          <p:cNvPr id="2442" name="Google Shape;2442;p55"/>
          <p:cNvSpPr txBox="1"/>
          <p:nvPr/>
        </p:nvSpPr>
        <p:spPr>
          <a:xfrm>
            <a:off x="1889000" y="2723144"/>
            <a:ext cx="20361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naheim"/>
                <a:ea typeface="Anaheim"/>
                <a:cs typeface="Anaheim"/>
                <a:sym typeface="Anaheim"/>
              </a:rPr>
              <a:t>Neptune is the farthest planet from the Sun</a:t>
            </a:r>
            <a:endParaRPr>
              <a:solidFill>
                <a:schemeClr val="lt1"/>
              </a:solidFill>
              <a:latin typeface="Anaheim"/>
              <a:ea typeface="Anaheim"/>
              <a:cs typeface="Anaheim"/>
              <a:sym typeface="Anaheim"/>
            </a:endParaRPr>
          </a:p>
        </p:txBody>
      </p:sp>
      <p:sp>
        <p:nvSpPr>
          <p:cNvPr id="2443" name="Google Shape;2443;p55"/>
          <p:cNvSpPr txBox="1">
            <a:spLocks noGrp="1"/>
          </p:cNvSpPr>
          <p:nvPr>
            <p:ph type="subTitle" idx="4294967295"/>
          </p:nvPr>
        </p:nvSpPr>
        <p:spPr>
          <a:xfrm>
            <a:off x="4223675" y="3917425"/>
            <a:ext cx="3734100" cy="362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t>Follow the link in the graph to modify its data and then paste the new one here. </a:t>
            </a:r>
            <a:r>
              <a:rPr lang="en" sz="1200" b="1">
                <a:uFill>
                  <a:noFill/>
                </a:uFill>
                <a:hlinkClick r:id="rId3"/>
              </a:rPr>
              <a:t>For more info, click here</a:t>
            </a:r>
            <a:endParaRPr sz="1200" b="1"/>
          </a:p>
        </p:txBody>
      </p:sp>
      <p:pic>
        <p:nvPicPr>
          <p:cNvPr id="2444" name="Google Shape;2444;p55" title="Gráfico">
            <a:hlinkClick r:id="rId4"/>
          </p:cNvPr>
          <p:cNvPicPr preferRelativeResize="0"/>
          <p:nvPr/>
        </p:nvPicPr>
        <p:blipFill rotWithShape="1">
          <a:blip r:embed="rId5">
            <a:alphaModFix/>
          </a:blip>
          <a:srcRect l="11223" r="11215"/>
          <a:stretch/>
        </p:blipFill>
        <p:spPr>
          <a:xfrm>
            <a:off x="4520727" y="1227507"/>
            <a:ext cx="3140001" cy="2503350"/>
          </a:xfrm>
          <a:prstGeom prst="rect">
            <a:avLst/>
          </a:prstGeom>
          <a:noFill/>
          <a:ln>
            <a:noFill/>
          </a:ln>
        </p:spPr>
      </p:pic>
      <p:sp>
        <p:nvSpPr>
          <p:cNvPr id="2445" name="Google Shape;2445;p55"/>
          <p:cNvSpPr txBox="1"/>
          <p:nvPr/>
        </p:nvSpPr>
        <p:spPr>
          <a:xfrm>
            <a:off x="1186225" y="3627617"/>
            <a:ext cx="644400" cy="527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dk1"/>
                </a:solidFill>
                <a:latin typeface="Bebas Neue"/>
                <a:ea typeface="Bebas Neue"/>
                <a:cs typeface="Bebas Neue"/>
                <a:sym typeface="Bebas Neue"/>
              </a:rPr>
              <a:t>40%</a:t>
            </a:r>
            <a:endParaRPr sz="2600">
              <a:solidFill>
                <a:schemeClr val="dk1"/>
              </a:solidFill>
              <a:latin typeface="Bebas Neue"/>
              <a:ea typeface="Bebas Neue"/>
              <a:cs typeface="Bebas Neue"/>
              <a:sym typeface="Bebas Neue"/>
            </a:endParaRPr>
          </a:p>
        </p:txBody>
      </p:sp>
      <p:sp>
        <p:nvSpPr>
          <p:cNvPr id="2446" name="Google Shape;2446;p55"/>
          <p:cNvSpPr txBox="1"/>
          <p:nvPr/>
        </p:nvSpPr>
        <p:spPr>
          <a:xfrm>
            <a:off x="1186225" y="1393193"/>
            <a:ext cx="644400" cy="527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dk1"/>
                </a:solidFill>
                <a:latin typeface="Bebas Neue"/>
                <a:ea typeface="Bebas Neue"/>
                <a:cs typeface="Bebas Neue"/>
                <a:sym typeface="Bebas Neue"/>
              </a:rPr>
              <a:t>30%</a:t>
            </a:r>
            <a:endParaRPr sz="2600">
              <a:solidFill>
                <a:schemeClr val="dk1"/>
              </a:solidFill>
              <a:latin typeface="Bebas Neue"/>
              <a:ea typeface="Bebas Neue"/>
              <a:cs typeface="Bebas Neue"/>
              <a:sym typeface="Bebas Neue"/>
            </a:endParaRPr>
          </a:p>
        </p:txBody>
      </p:sp>
      <p:sp>
        <p:nvSpPr>
          <p:cNvPr id="2447" name="Google Shape;2447;p55"/>
          <p:cNvSpPr txBox="1"/>
          <p:nvPr/>
        </p:nvSpPr>
        <p:spPr>
          <a:xfrm>
            <a:off x="1186225" y="2531862"/>
            <a:ext cx="644400" cy="527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dk1"/>
                </a:solidFill>
                <a:latin typeface="Bebas Neue"/>
                <a:ea typeface="Bebas Neue"/>
                <a:cs typeface="Bebas Neue"/>
                <a:sym typeface="Bebas Neue"/>
              </a:rPr>
              <a:t>30%</a:t>
            </a:r>
            <a:endParaRPr sz="2600">
              <a:solidFill>
                <a:schemeClr val="dk1"/>
              </a:solidFill>
              <a:latin typeface="Bebas Neue"/>
              <a:ea typeface="Bebas Neue"/>
              <a:cs typeface="Bebas Neue"/>
              <a:sym typeface="Bebas Neue"/>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51"/>
        <p:cNvGrpSpPr/>
        <p:nvPr/>
      </p:nvGrpSpPr>
      <p:grpSpPr>
        <a:xfrm>
          <a:off x="0" y="0"/>
          <a:ext cx="0" cy="0"/>
          <a:chOff x="0" y="0"/>
          <a:chExt cx="0" cy="0"/>
        </a:xfrm>
      </p:grpSpPr>
      <p:sp>
        <p:nvSpPr>
          <p:cNvPr id="2452" name="Google Shape;2452;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a:t>
            </a:r>
            <a:endParaRPr/>
          </a:p>
        </p:txBody>
      </p:sp>
      <p:graphicFrame>
        <p:nvGraphicFramePr>
          <p:cNvPr id="2453" name="Google Shape;2453;p56"/>
          <p:cNvGraphicFramePr/>
          <p:nvPr/>
        </p:nvGraphicFramePr>
        <p:xfrm>
          <a:off x="733200" y="1627820"/>
          <a:ext cx="3000000" cy="3000000"/>
        </p:xfrm>
        <a:graphic>
          <a:graphicData uri="http://schemas.openxmlformats.org/drawingml/2006/table">
            <a:tbl>
              <a:tblPr>
                <a:noFill/>
                <a:tableStyleId>{2367D07A-4F11-4BBE-9ED6-15CC0A8DED04}</a:tableStyleId>
              </a:tblPr>
              <a:tblGrid>
                <a:gridCol w="1240200">
                  <a:extLst>
                    <a:ext uri="{9D8B030D-6E8A-4147-A177-3AD203B41FA5}">
                      <a16:colId xmlns:a16="http://schemas.microsoft.com/office/drawing/2014/main" val="20000"/>
                    </a:ext>
                  </a:extLst>
                </a:gridCol>
                <a:gridCol w="1010575">
                  <a:extLst>
                    <a:ext uri="{9D8B030D-6E8A-4147-A177-3AD203B41FA5}">
                      <a16:colId xmlns:a16="http://schemas.microsoft.com/office/drawing/2014/main" val="20001"/>
                    </a:ext>
                  </a:extLst>
                </a:gridCol>
                <a:gridCol w="1032775">
                  <a:extLst>
                    <a:ext uri="{9D8B030D-6E8A-4147-A177-3AD203B41FA5}">
                      <a16:colId xmlns:a16="http://schemas.microsoft.com/office/drawing/2014/main" val="20002"/>
                    </a:ext>
                  </a:extLst>
                </a:gridCol>
                <a:gridCol w="935175">
                  <a:extLst>
                    <a:ext uri="{9D8B030D-6E8A-4147-A177-3AD203B41FA5}">
                      <a16:colId xmlns:a16="http://schemas.microsoft.com/office/drawing/2014/main" val="20003"/>
                    </a:ext>
                  </a:extLst>
                </a:gridCol>
              </a:tblGrid>
              <a:tr h="456075">
                <a:tc>
                  <a:txBody>
                    <a:bodyPr/>
                    <a:lstStyle/>
                    <a:p>
                      <a:pPr marL="0" lvl="0" indent="0" algn="ctr" rtl="0">
                        <a:spcBef>
                          <a:spcPts val="0"/>
                        </a:spcBef>
                        <a:spcAft>
                          <a:spcPts val="0"/>
                        </a:spcAft>
                        <a:buNone/>
                      </a:pPr>
                      <a:endParaRPr sz="2000">
                        <a:solidFill>
                          <a:schemeClr val="lt1"/>
                        </a:solidFill>
                        <a:latin typeface="Anton"/>
                        <a:ea typeface="Anton"/>
                        <a:cs typeface="Anton"/>
                        <a:sym typeface="Anton"/>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gridSpan="3">
                  <a:txBody>
                    <a:bodyPr/>
                    <a:lstStyle/>
                    <a:p>
                      <a:pPr marL="0" lvl="0" indent="0" algn="ctr" rtl="0">
                        <a:spcBef>
                          <a:spcPts val="0"/>
                        </a:spcBef>
                        <a:spcAft>
                          <a:spcPts val="0"/>
                        </a:spcAft>
                        <a:buNone/>
                      </a:pPr>
                      <a:r>
                        <a:rPr lang="en" sz="2000">
                          <a:solidFill>
                            <a:schemeClr val="dk2"/>
                          </a:solidFill>
                          <a:latin typeface="Anton"/>
                          <a:ea typeface="Anton"/>
                          <a:cs typeface="Anton"/>
                          <a:sym typeface="Anton"/>
                        </a:rPr>
                        <a:t>OUTCOME</a:t>
                      </a:r>
                      <a:endParaRPr sz="2000">
                        <a:solidFill>
                          <a:schemeClr val="dk2"/>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02625">
                <a:tc>
                  <a:txBody>
                    <a:bodyPr/>
                    <a:lstStyle/>
                    <a:p>
                      <a:pPr marL="0" lvl="0" indent="0" algn="ctr" rtl="0">
                        <a:spcBef>
                          <a:spcPts val="0"/>
                        </a:spcBef>
                        <a:spcAft>
                          <a:spcPts val="0"/>
                        </a:spcAft>
                        <a:buNone/>
                      </a:pPr>
                      <a:r>
                        <a:rPr lang="en" sz="1600">
                          <a:solidFill>
                            <a:schemeClr val="dk2"/>
                          </a:solidFill>
                          <a:latin typeface="Anton"/>
                          <a:ea typeface="Anton"/>
                          <a:cs typeface="Anton"/>
                          <a:sym typeface="Anton"/>
                        </a:rPr>
                        <a:t>TREATMENT</a:t>
                      </a:r>
                      <a:endParaRPr sz="1600">
                        <a:solidFill>
                          <a:schemeClr val="dk2"/>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Anton"/>
                          <a:ea typeface="Anton"/>
                          <a:cs typeface="Anton"/>
                          <a:sym typeface="Anton"/>
                        </a:rPr>
                        <a:t>TEST 1</a:t>
                      </a:r>
                      <a:endParaRPr sz="1600">
                        <a:solidFill>
                          <a:schemeClr val="dk2"/>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Anton"/>
                          <a:ea typeface="Anton"/>
                          <a:cs typeface="Anton"/>
                          <a:sym typeface="Anton"/>
                        </a:rPr>
                        <a:t>TEST 2</a:t>
                      </a:r>
                      <a:endParaRPr sz="1600">
                        <a:solidFill>
                          <a:schemeClr val="dk2"/>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Anton"/>
                          <a:ea typeface="Anton"/>
                          <a:cs typeface="Anton"/>
                          <a:sym typeface="Anton"/>
                        </a:rPr>
                        <a:t>TEST 3</a:t>
                      </a:r>
                      <a:endParaRPr sz="1600">
                        <a:solidFill>
                          <a:schemeClr val="dk2"/>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59825">
                <a:tc>
                  <a:txBody>
                    <a:bodyPr/>
                    <a:lstStyle/>
                    <a:p>
                      <a:pPr marL="0" lvl="0" indent="0" algn="ctr" rtl="0">
                        <a:spcBef>
                          <a:spcPts val="0"/>
                        </a:spcBef>
                        <a:spcAft>
                          <a:spcPts val="0"/>
                        </a:spcAft>
                        <a:buNone/>
                      </a:pPr>
                      <a:r>
                        <a:rPr lang="en">
                          <a:solidFill>
                            <a:schemeClr val="dk2"/>
                          </a:solidFill>
                          <a:latin typeface="Anton"/>
                          <a:ea typeface="Anton"/>
                          <a:cs typeface="Anton"/>
                          <a:sym typeface="Anton"/>
                        </a:rPr>
                        <a:t>GROUP 1</a:t>
                      </a:r>
                      <a:endParaRPr>
                        <a:solidFill>
                          <a:schemeClr val="dk2"/>
                        </a:solidFill>
                        <a:latin typeface="Anton"/>
                        <a:ea typeface="Anton"/>
                        <a:cs typeface="Anton"/>
                        <a:sym typeface="Anton"/>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315</a:t>
                      </a:r>
                      <a:endParaRPr>
                        <a:solidFill>
                          <a:schemeClr val="lt1"/>
                        </a:solidFill>
                        <a:latin typeface="Anaheim"/>
                        <a:ea typeface="Anaheim"/>
                        <a:cs typeface="Anaheim"/>
                        <a:sym typeface="Anaheim"/>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285</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600</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59825">
                <a:tc>
                  <a:txBody>
                    <a:bodyPr/>
                    <a:lstStyle/>
                    <a:p>
                      <a:pPr marL="0" lvl="0" indent="0" algn="ctr" rtl="0">
                        <a:spcBef>
                          <a:spcPts val="0"/>
                        </a:spcBef>
                        <a:spcAft>
                          <a:spcPts val="0"/>
                        </a:spcAft>
                        <a:buNone/>
                      </a:pPr>
                      <a:r>
                        <a:rPr lang="en">
                          <a:solidFill>
                            <a:schemeClr val="dk2"/>
                          </a:solidFill>
                          <a:latin typeface="Anton"/>
                          <a:ea typeface="Anton"/>
                          <a:cs typeface="Anton"/>
                          <a:sym typeface="Anton"/>
                        </a:rPr>
                        <a:t>GROUP 2</a:t>
                      </a:r>
                      <a:endParaRPr>
                        <a:solidFill>
                          <a:schemeClr val="dk2"/>
                        </a:solidFill>
                        <a:latin typeface="Anton"/>
                        <a:ea typeface="Anton"/>
                        <a:cs typeface="Anton"/>
                        <a:sym typeface="Anton"/>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210</a:t>
                      </a:r>
                      <a:endParaRPr>
                        <a:solidFill>
                          <a:schemeClr val="lt1"/>
                        </a:solidFill>
                        <a:latin typeface="Anaheim"/>
                        <a:ea typeface="Anaheim"/>
                        <a:cs typeface="Anaheim"/>
                        <a:sym typeface="Anaheim"/>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390</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600</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59825">
                <a:tc>
                  <a:txBody>
                    <a:bodyPr/>
                    <a:lstStyle/>
                    <a:p>
                      <a:pPr marL="0" lvl="0" indent="0" algn="ctr" rtl="0">
                        <a:spcBef>
                          <a:spcPts val="0"/>
                        </a:spcBef>
                        <a:spcAft>
                          <a:spcPts val="0"/>
                        </a:spcAft>
                        <a:buNone/>
                      </a:pPr>
                      <a:r>
                        <a:rPr lang="en">
                          <a:solidFill>
                            <a:schemeClr val="dk2"/>
                          </a:solidFill>
                          <a:latin typeface="Anton"/>
                          <a:ea typeface="Anton"/>
                          <a:cs typeface="Anton"/>
                          <a:sym typeface="Anton"/>
                        </a:rPr>
                        <a:t>GROUP 3</a:t>
                      </a:r>
                      <a:endParaRPr>
                        <a:solidFill>
                          <a:schemeClr val="dk2"/>
                        </a:solidFill>
                        <a:latin typeface="Anton"/>
                        <a:ea typeface="Anton"/>
                        <a:cs typeface="Anton"/>
                        <a:sym typeface="Anton"/>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240</a:t>
                      </a:r>
                      <a:endParaRPr>
                        <a:solidFill>
                          <a:schemeClr val="lt1"/>
                        </a:solidFill>
                        <a:latin typeface="Anaheim"/>
                        <a:ea typeface="Anaheim"/>
                        <a:cs typeface="Anaheim"/>
                        <a:sym typeface="Anaheim"/>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165</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580</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454" name="Google Shape;2454;p56"/>
          <p:cNvSpPr txBox="1"/>
          <p:nvPr/>
        </p:nvSpPr>
        <p:spPr>
          <a:xfrm>
            <a:off x="2038675" y="960025"/>
            <a:ext cx="2844300" cy="66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EXPERIMENT A</a:t>
            </a:r>
            <a:endParaRPr sz="2000">
              <a:solidFill>
                <a:schemeClr val="dk2"/>
              </a:solidFill>
              <a:latin typeface="Anton"/>
              <a:ea typeface="Anton"/>
              <a:cs typeface="Anton"/>
              <a:sym typeface="Anton"/>
            </a:endParaRPr>
          </a:p>
        </p:txBody>
      </p:sp>
      <p:sp>
        <p:nvSpPr>
          <p:cNvPr id="2455" name="Google Shape;2455;p56"/>
          <p:cNvSpPr txBox="1"/>
          <p:nvPr/>
        </p:nvSpPr>
        <p:spPr>
          <a:xfrm>
            <a:off x="5390575" y="960025"/>
            <a:ext cx="2808000" cy="66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Anton"/>
                <a:ea typeface="Anton"/>
                <a:cs typeface="Anton"/>
                <a:sym typeface="Anton"/>
              </a:rPr>
              <a:t>EXPERIMENT B</a:t>
            </a:r>
            <a:endParaRPr sz="2000">
              <a:solidFill>
                <a:schemeClr val="dk2"/>
              </a:solidFill>
              <a:latin typeface="Anton"/>
              <a:ea typeface="Anton"/>
              <a:cs typeface="Anton"/>
              <a:sym typeface="Anton"/>
            </a:endParaRPr>
          </a:p>
        </p:txBody>
      </p:sp>
      <p:graphicFrame>
        <p:nvGraphicFramePr>
          <p:cNvPr id="2456" name="Google Shape;2456;p56"/>
          <p:cNvGraphicFramePr/>
          <p:nvPr/>
        </p:nvGraphicFramePr>
        <p:xfrm>
          <a:off x="5305275" y="1621520"/>
          <a:ext cx="3000000" cy="3000000"/>
        </p:xfrm>
        <a:graphic>
          <a:graphicData uri="http://schemas.openxmlformats.org/drawingml/2006/table">
            <a:tbl>
              <a:tblPr>
                <a:noFill/>
                <a:tableStyleId>{2367D07A-4F11-4BBE-9ED6-15CC0A8DED04}</a:tableStyleId>
              </a:tblPr>
              <a:tblGrid>
                <a:gridCol w="1032775">
                  <a:extLst>
                    <a:ext uri="{9D8B030D-6E8A-4147-A177-3AD203B41FA5}">
                      <a16:colId xmlns:a16="http://schemas.microsoft.com/office/drawing/2014/main" val="20000"/>
                    </a:ext>
                  </a:extLst>
                </a:gridCol>
                <a:gridCol w="974125">
                  <a:extLst>
                    <a:ext uri="{9D8B030D-6E8A-4147-A177-3AD203B41FA5}">
                      <a16:colId xmlns:a16="http://schemas.microsoft.com/office/drawing/2014/main" val="20001"/>
                    </a:ext>
                  </a:extLst>
                </a:gridCol>
                <a:gridCol w="971700">
                  <a:extLst>
                    <a:ext uri="{9D8B030D-6E8A-4147-A177-3AD203B41FA5}">
                      <a16:colId xmlns:a16="http://schemas.microsoft.com/office/drawing/2014/main" val="20002"/>
                    </a:ext>
                  </a:extLst>
                </a:gridCol>
              </a:tblGrid>
              <a:tr h="456075">
                <a:tc gridSpan="3">
                  <a:txBody>
                    <a:bodyPr/>
                    <a:lstStyle/>
                    <a:p>
                      <a:pPr marL="0" lvl="0" indent="0" algn="ctr" rtl="0">
                        <a:spcBef>
                          <a:spcPts val="0"/>
                        </a:spcBef>
                        <a:spcAft>
                          <a:spcPts val="0"/>
                        </a:spcAft>
                        <a:buNone/>
                      </a:pPr>
                      <a:r>
                        <a:rPr lang="en" sz="2000">
                          <a:solidFill>
                            <a:schemeClr val="dk2"/>
                          </a:solidFill>
                          <a:latin typeface="Anton"/>
                          <a:ea typeface="Anton"/>
                          <a:cs typeface="Anton"/>
                          <a:sym typeface="Anton"/>
                        </a:rPr>
                        <a:t>OUTCOME</a:t>
                      </a:r>
                      <a:endParaRPr sz="2000">
                        <a:solidFill>
                          <a:schemeClr val="dk2"/>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02625">
                <a:tc>
                  <a:txBody>
                    <a:bodyPr/>
                    <a:lstStyle/>
                    <a:p>
                      <a:pPr marL="0" lvl="0" indent="0" algn="ctr" rtl="0">
                        <a:spcBef>
                          <a:spcPts val="0"/>
                        </a:spcBef>
                        <a:spcAft>
                          <a:spcPts val="0"/>
                        </a:spcAft>
                        <a:buNone/>
                      </a:pPr>
                      <a:r>
                        <a:rPr lang="en" sz="1600">
                          <a:solidFill>
                            <a:schemeClr val="dk2"/>
                          </a:solidFill>
                          <a:latin typeface="Anton"/>
                          <a:ea typeface="Anton"/>
                          <a:cs typeface="Anton"/>
                          <a:sym typeface="Anton"/>
                        </a:rPr>
                        <a:t>TEST 1</a:t>
                      </a:r>
                      <a:endParaRPr sz="1600">
                        <a:solidFill>
                          <a:schemeClr val="dk2"/>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Anton"/>
                          <a:ea typeface="Anton"/>
                          <a:cs typeface="Anton"/>
                          <a:sym typeface="Anton"/>
                        </a:rPr>
                        <a:t>TEST 2</a:t>
                      </a:r>
                      <a:endParaRPr sz="1600">
                        <a:solidFill>
                          <a:schemeClr val="dk2"/>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Anton"/>
                          <a:ea typeface="Anton"/>
                          <a:cs typeface="Anton"/>
                          <a:sym typeface="Anton"/>
                        </a:rPr>
                        <a:t>TEST 3</a:t>
                      </a:r>
                      <a:endParaRPr sz="1600">
                        <a:solidFill>
                          <a:schemeClr val="dk2"/>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59825">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345</a:t>
                      </a:r>
                      <a:endParaRPr>
                        <a:solidFill>
                          <a:schemeClr val="lt1"/>
                        </a:solidFill>
                        <a:latin typeface="Anaheim"/>
                        <a:ea typeface="Anaheim"/>
                        <a:cs typeface="Anaheim"/>
                        <a:sym typeface="Anaheim"/>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123</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568</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59825">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235</a:t>
                      </a:r>
                      <a:endParaRPr>
                        <a:solidFill>
                          <a:schemeClr val="lt1"/>
                        </a:solidFill>
                        <a:latin typeface="Anaheim"/>
                        <a:ea typeface="Anaheim"/>
                        <a:cs typeface="Anaheim"/>
                        <a:sym typeface="Anaheim"/>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234</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689</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59825">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324</a:t>
                      </a:r>
                      <a:endParaRPr>
                        <a:solidFill>
                          <a:schemeClr val="lt1"/>
                        </a:solidFill>
                        <a:latin typeface="Anaheim"/>
                        <a:ea typeface="Anaheim"/>
                        <a:cs typeface="Anaheim"/>
                        <a:sym typeface="Anaheim"/>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365</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naheim"/>
                          <a:ea typeface="Anaheim"/>
                          <a:cs typeface="Anaheim"/>
                          <a:sym typeface="Anaheim"/>
                        </a:rPr>
                        <a:t>867</a:t>
                      </a:r>
                      <a:endParaRPr>
                        <a:solidFill>
                          <a:schemeClr val="lt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21"/>
        <p:cNvGrpSpPr/>
        <p:nvPr/>
      </p:nvGrpSpPr>
      <p:grpSpPr>
        <a:xfrm>
          <a:off x="0" y="0"/>
          <a:ext cx="0" cy="0"/>
          <a:chOff x="0" y="0"/>
          <a:chExt cx="0" cy="0"/>
        </a:xfrm>
      </p:grpSpPr>
      <p:sp>
        <p:nvSpPr>
          <p:cNvPr id="2122" name="Google Shape;2122;p39"/>
          <p:cNvSpPr/>
          <p:nvPr/>
        </p:nvSpPr>
        <p:spPr>
          <a:xfrm>
            <a:off x="699675" y="4226950"/>
            <a:ext cx="4752600" cy="377100"/>
          </a:xfrm>
          <a:prstGeom prst="rect">
            <a:avLst/>
          </a:prstGeom>
          <a:solidFill>
            <a:schemeClr val="accent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23" name="Google Shape;2123;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2124" name="Google Shape;2124;p39"/>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latin typeface="Anaheim"/>
                <a:ea typeface="Anaheim"/>
                <a:cs typeface="Anaheim"/>
                <a:sym typeface="Anaheim"/>
              </a:rPr>
              <a:t>Here’s what you’ll find in this </a:t>
            </a:r>
            <a:r>
              <a:rPr lang="en" b="1">
                <a:solidFill>
                  <a:schemeClr val="lt1"/>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Slidesgo</a:t>
            </a:r>
            <a:r>
              <a:rPr lang="en">
                <a:solidFill>
                  <a:schemeClr val="lt1"/>
                </a:solidFill>
                <a:latin typeface="Anaheim"/>
                <a:ea typeface="Anaheim"/>
                <a:cs typeface="Anaheim"/>
                <a:sym typeface="Anaheim"/>
              </a:rPr>
              <a:t> template: </a:t>
            </a:r>
            <a:endParaRPr>
              <a:solidFill>
                <a:schemeClr val="lt1"/>
              </a:solidFill>
              <a:latin typeface="Anaheim"/>
              <a:ea typeface="Anaheim"/>
              <a:cs typeface="Anaheim"/>
              <a:sym typeface="Anaheim"/>
            </a:endParaRPr>
          </a:p>
          <a:p>
            <a:pPr marL="457200" lvl="0" indent="-307975" algn="l" rtl="0">
              <a:lnSpc>
                <a:spcPct val="100000"/>
              </a:lnSpc>
              <a:spcBef>
                <a:spcPts val="0"/>
              </a:spcBef>
              <a:spcAft>
                <a:spcPts val="0"/>
              </a:spcAft>
              <a:buClr>
                <a:schemeClr val="lt1"/>
              </a:buClr>
              <a:buSzPts val="1250"/>
              <a:buAutoNum type="arabicPeriod"/>
            </a:pPr>
            <a:r>
              <a:rPr lang="en">
                <a:solidFill>
                  <a:schemeClr val="lt1"/>
                </a:solidFill>
                <a:latin typeface="Anaheim"/>
                <a:ea typeface="Anaheim"/>
                <a:cs typeface="Anaheim"/>
                <a:sym typeface="Anaheim"/>
              </a:rPr>
              <a:t>A slide structure based on a medical </a:t>
            </a:r>
            <a:r>
              <a:rPr lang="en"/>
              <a:t>b</a:t>
            </a:r>
            <a:r>
              <a:rPr lang="en">
                <a:latin typeface="Anaheim"/>
                <a:ea typeface="Anaheim"/>
                <a:cs typeface="Anaheim"/>
                <a:sym typeface="Anaheim"/>
              </a:rPr>
              <a:t>reakthrough</a:t>
            </a:r>
            <a:r>
              <a:rPr lang="en">
                <a:solidFill>
                  <a:schemeClr val="lt1"/>
                </a:solidFill>
                <a:latin typeface="Anaheim"/>
                <a:ea typeface="Anaheim"/>
                <a:cs typeface="Anaheim"/>
                <a:sym typeface="Anaheim"/>
              </a:rPr>
              <a:t>, which you can easily adapt to your needs. For more info on how to edit the template, please visit </a:t>
            </a:r>
            <a:r>
              <a:rPr lang="en" b="1">
                <a:solidFill>
                  <a:schemeClr val="lt1"/>
                </a:solidFill>
                <a:uFill>
                  <a:noFill/>
                </a:uFill>
                <a:latin typeface="Anaheim"/>
                <a:ea typeface="Anaheim"/>
                <a:cs typeface="Anaheim"/>
                <a:sym typeface="Anaheim"/>
                <a:hlinkClick r:id="rId4">
                  <a:extLst>
                    <a:ext uri="{A12FA001-AC4F-418D-AE19-62706E023703}">
                      <ahyp:hlinkClr xmlns:ahyp="http://schemas.microsoft.com/office/drawing/2018/hyperlinkcolor" val="tx"/>
                    </a:ext>
                  </a:extLst>
                </a:hlinkClick>
              </a:rPr>
              <a:t>Slidesgo School</a:t>
            </a:r>
            <a:r>
              <a:rPr lang="en">
                <a:solidFill>
                  <a:schemeClr val="lt1"/>
                </a:solidFill>
                <a:latin typeface="Anaheim"/>
                <a:ea typeface="Anaheim"/>
                <a:cs typeface="Anaheim"/>
                <a:sym typeface="Anaheim"/>
              </a:rPr>
              <a:t> or read our </a:t>
            </a:r>
            <a:r>
              <a:rPr lang="en" b="1">
                <a:solidFill>
                  <a:schemeClr val="lt1"/>
                </a:solidFill>
                <a:uFill>
                  <a:noFill/>
                </a:uFill>
                <a:latin typeface="Anaheim"/>
                <a:ea typeface="Anaheim"/>
                <a:cs typeface="Anaheim"/>
                <a:sym typeface="Anaheim"/>
                <a:hlinkClick r:id="rId5">
                  <a:extLst>
                    <a:ext uri="{A12FA001-AC4F-418D-AE19-62706E023703}">
                      <ahyp:hlinkClr xmlns:ahyp="http://schemas.microsoft.com/office/drawing/2018/hyperlinkcolor" val="tx"/>
                    </a:ext>
                  </a:extLst>
                </a:hlinkClick>
              </a:rPr>
              <a:t>FAQs</a:t>
            </a:r>
            <a:r>
              <a:rPr lang="en">
                <a:solidFill>
                  <a:schemeClr val="lt1"/>
                </a:solidFill>
                <a:latin typeface="Anaheim"/>
                <a:ea typeface="Anaheim"/>
                <a:cs typeface="Anaheim"/>
                <a:sym typeface="Anaheim"/>
              </a:rPr>
              <a:t>.</a:t>
            </a:r>
            <a:endParaRPr>
              <a:solidFill>
                <a:schemeClr val="lt1"/>
              </a:solidFill>
              <a:latin typeface="Anaheim"/>
              <a:ea typeface="Anaheim"/>
              <a:cs typeface="Anaheim"/>
              <a:sym typeface="Anaheim"/>
            </a:endParaRPr>
          </a:p>
          <a:p>
            <a:pPr marL="457200" lvl="0" indent="-307975" algn="l" rtl="0">
              <a:lnSpc>
                <a:spcPct val="100000"/>
              </a:lnSpc>
              <a:spcBef>
                <a:spcPts val="0"/>
              </a:spcBef>
              <a:spcAft>
                <a:spcPts val="0"/>
              </a:spcAft>
              <a:buClr>
                <a:schemeClr val="lt1"/>
              </a:buClr>
              <a:buSzPts val="1250"/>
              <a:buAutoNum type="arabicPeriod"/>
            </a:pPr>
            <a:r>
              <a:rPr lang="en">
                <a:solidFill>
                  <a:schemeClr val="lt1"/>
                </a:solidFill>
                <a:latin typeface="Anaheim"/>
                <a:ea typeface="Anaheim"/>
                <a:cs typeface="Anaheim"/>
                <a:sym typeface="Anaheim"/>
              </a:rPr>
              <a:t>An assortment of graphic resources that are suitable for use in the presentation can be found in the </a:t>
            </a:r>
            <a:r>
              <a:rPr lang="en" b="1">
                <a:solidFill>
                  <a:schemeClr val="hlink"/>
                </a:solidFill>
                <a:uFill>
                  <a:noFill/>
                </a:uFill>
                <a:latin typeface="Anaheim"/>
                <a:ea typeface="Anaheim"/>
                <a:cs typeface="Anaheim"/>
                <a:sym typeface="Anaheim"/>
                <a:hlinkClick r:id="rId6" action="ppaction://hlinksldjump"/>
              </a:rPr>
              <a:t>alternative resources slide</a:t>
            </a:r>
            <a:r>
              <a:rPr lang="en" b="1"/>
              <a:t>s</a:t>
            </a:r>
            <a:r>
              <a:rPr lang="en">
                <a:solidFill>
                  <a:schemeClr val="lt1"/>
                </a:solidFill>
                <a:latin typeface="Anaheim"/>
                <a:ea typeface="Anaheim"/>
                <a:cs typeface="Anaheim"/>
                <a:sym typeface="Anaheim"/>
              </a:rPr>
              <a:t>.</a:t>
            </a:r>
            <a:endParaRPr>
              <a:solidFill>
                <a:schemeClr val="lt1"/>
              </a:solidFill>
              <a:latin typeface="Anaheim"/>
              <a:ea typeface="Anaheim"/>
              <a:cs typeface="Anaheim"/>
              <a:sym typeface="Anaheim"/>
            </a:endParaRPr>
          </a:p>
          <a:p>
            <a:pPr marL="457200" lvl="0" indent="-307975" algn="l" rtl="0">
              <a:lnSpc>
                <a:spcPct val="100000"/>
              </a:lnSpc>
              <a:spcBef>
                <a:spcPts val="0"/>
              </a:spcBef>
              <a:spcAft>
                <a:spcPts val="0"/>
              </a:spcAft>
              <a:buClr>
                <a:schemeClr val="lt1"/>
              </a:buClr>
              <a:buSzPts val="1250"/>
              <a:buAutoNum type="arabicPeriod"/>
            </a:pPr>
            <a:r>
              <a:rPr lang="en">
                <a:solidFill>
                  <a:schemeClr val="lt1"/>
                </a:solidFill>
                <a:latin typeface="Anaheim"/>
                <a:ea typeface="Anaheim"/>
                <a:cs typeface="Anaheim"/>
                <a:sym typeface="Anaheim"/>
              </a:rPr>
              <a:t>A </a:t>
            </a:r>
            <a:r>
              <a:rPr lang="en" b="1">
                <a:solidFill>
                  <a:schemeClr val="hlink"/>
                </a:solidFill>
                <a:uFill>
                  <a:noFill/>
                </a:uFill>
                <a:latin typeface="Anaheim"/>
                <a:ea typeface="Anaheim"/>
                <a:cs typeface="Anaheim"/>
                <a:sym typeface="Anaheim"/>
                <a:hlinkClick r:id="rId7" action="ppaction://hlinksldjump"/>
              </a:rPr>
              <a:t>thanks </a:t>
            </a:r>
            <a:r>
              <a:rPr lang="en" b="1">
                <a:solidFill>
                  <a:schemeClr val="lt1"/>
                </a:solidFill>
                <a:latin typeface="Anaheim"/>
                <a:ea typeface="Anaheim"/>
                <a:cs typeface="Anaheim"/>
                <a:sym typeface="Anaheim"/>
              </a:rPr>
              <a:t>slide</a:t>
            </a:r>
            <a:r>
              <a:rPr lang="en">
                <a:solidFill>
                  <a:schemeClr val="lt1"/>
                </a:solidFill>
                <a:latin typeface="Anaheim"/>
                <a:ea typeface="Anaheim"/>
                <a:cs typeface="Anaheim"/>
                <a:sym typeface="Anaheim"/>
              </a:rPr>
              <a:t>, which you must keep so that proper credits for our design are given.</a:t>
            </a:r>
            <a:endParaRPr>
              <a:solidFill>
                <a:schemeClr val="lt1"/>
              </a:solidFill>
              <a:latin typeface="Anaheim"/>
              <a:ea typeface="Anaheim"/>
              <a:cs typeface="Anaheim"/>
              <a:sym typeface="Anaheim"/>
            </a:endParaRPr>
          </a:p>
          <a:p>
            <a:pPr marL="457200" lvl="0" indent="-307975" algn="l" rtl="0">
              <a:lnSpc>
                <a:spcPct val="100000"/>
              </a:lnSpc>
              <a:spcBef>
                <a:spcPts val="0"/>
              </a:spcBef>
              <a:spcAft>
                <a:spcPts val="0"/>
              </a:spcAft>
              <a:buClr>
                <a:schemeClr val="lt1"/>
              </a:buClr>
              <a:buSzPts val="1250"/>
              <a:buAutoNum type="arabicPeriod"/>
            </a:pPr>
            <a:r>
              <a:rPr lang="en">
                <a:solidFill>
                  <a:schemeClr val="lt1"/>
                </a:solidFill>
                <a:latin typeface="Anaheim"/>
                <a:ea typeface="Anaheim"/>
                <a:cs typeface="Anaheim"/>
                <a:sym typeface="Anaheim"/>
              </a:rPr>
              <a:t>A </a:t>
            </a:r>
            <a:r>
              <a:rPr lang="en" b="1">
                <a:solidFill>
                  <a:schemeClr val="hlink"/>
                </a:solidFill>
                <a:uFill>
                  <a:noFill/>
                </a:uFill>
                <a:latin typeface="Anaheim"/>
                <a:ea typeface="Anaheim"/>
                <a:cs typeface="Anaheim"/>
                <a:sym typeface="Anaheim"/>
                <a:hlinkClick r:id="rId8" action="ppaction://hlinksldjump"/>
              </a:rPr>
              <a:t>resources </a:t>
            </a:r>
            <a:r>
              <a:rPr lang="en" b="1">
                <a:solidFill>
                  <a:schemeClr val="lt1"/>
                </a:solidFill>
                <a:latin typeface="Anaheim"/>
                <a:ea typeface="Anaheim"/>
                <a:cs typeface="Anaheim"/>
                <a:sym typeface="Anaheim"/>
              </a:rPr>
              <a:t>slide</a:t>
            </a:r>
            <a:r>
              <a:rPr lang="en">
                <a:solidFill>
                  <a:schemeClr val="lt1"/>
                </a:solidFill>
                <a:latin typeface="Anaheim"/>
                <a:ea typeface="Anaheim"/>
                <a:cs typeface="Anaheim"/>
                <a:sym typeface="Anaheim"/>
              </a:rPr>
              <a:t>, where you’ll find links to all the elements used in the template.</a:t>
            </a:r>
            <a:endParaRPr>
              <a:solidFill>
                <a:schemeClr val="lt1"/>
              </a:solidFill>
              <a:latin typeface="Anaheim"/>
              <a:ea typeface="Anaheim"/>
              <a:cs typeface="Anaheim"/>
              <a:sym typeface="Anaheim"/>
            </a:endParaRPr>
          </a:p>
          <a:p>
            <a:pPr marL="457200" lvl="0" indent="-307975" algn="l" rtl="0">
              <a:lnSpc>
                <a:spcPct val="100000"/>
              </a:lnSpc>
              <a:spcBef>
                <a:spcPts val="0"/>
              </a:spcBef>
              <a:spcAft>
                <a:spcPts val="0"/>
              </a:spcAft>
              <a:buClr>
                <a:schemeClr val="lt1"/>
              </a:buClr>
              <a:buSzPts val="1250"/>
              <a:buAutoNum type="arabicPeriod"/>
            </a:pPr>
            <a:r>
              <a:rPr lang="en" b="1">
                <a:solidFill>
                  <a:schemeClr val="hlink"/>
                </a:solidFill>
                <a:uFill>
                  <a:noFill/>
                </a:uFill>
                <a:latin typeface="Anaheim"/>
                <a:ea typeface="Anaheim"/>
                <a:cs typeface="Anaheim"/>
                <a:sym typeface="Anaheim"/>
                <a:hlinkClick r:id="rId9" action="ppaction://hlinksldjump"/>
              </a:rPr>
              <a:t>Instructions for use</a:t>
            </a:r>
            <a:r>
              <a:rPr lang="en">
                <a:solidFill>
                  <a:schemeClr val="lt1"/>
                </a:solidFill>
                <a:latin typeface="Anaheim"/>
                <a:ea typeface="Anaheim"/>
                <a:cs typeface="Anaheim"/>
                <a:sym typeface="Anaheim"/>
              </a:rPr>
              <a:t>.</a:t>
            </a:r>
            <a:endParaRPr>
              <a:solidFill>
                <a:schemeClr val="lt1"/>
              </a:solidFill>
              <a:latin typeface="Anaheim"/>
              <a:ea typeface="Anaheim"/>
              <a:cs typeface="Anaheim"/>
              <a:sym typeface="Anaheim"/>
            </a:endParaRPr>
          </a:p>
          <a:p>
            <a:pPr marL="457200" lvl="0" indent="-307975" algn="l" rtl="0">
              <a:lnSpc>
                <a:spcPct val="100000"/>
              </a:lnSpc>
              <a:spcBef>
                <a:spcPts val="0"/>
              </a:spcBef>
              <a:spcAft>
                <a:spcPts val="0"/>
              </a:spcAft>
              <a:buClr>
                <a:schemeClr val="lt1"/>
              </a:buClr>
              <a:buSzPts val="1250"/>
              <a:buAutoNum type="arabicPeriod"/>
            </a:pPr>
            <a:r>
              <a:rPr lang="en">
                <a:solidFill>
                  <a:schemeClr val="lt1"/>
                </a:solidFill>
                <a:latin typeface="Anaheim"/>
                <a:ea typeface="Anaheim"/>
                <a:cs typeface="Anaheim"/>
                <a:sym typeface="Anaheim"/>
              </a:rPr>
              <a:t>Final slides with:</a:t>
            </a:r>
            <a:endParaRPr>
              <a:solidFill>
                <a:schemeClr val="lt1"/>
              </a:solidFill>
              <a:latin typeface="Anaheim"/>
              <a:ea typeface="Anaheim"/>
              <a:cs typeface="Anaheim"/>
              <a:sym typeface="Anaheim"/>
            </a:endParaRPr>
          </a:p>
          <a:p>
            <a:pPr marL="914400" lvl="0" indent="-307975" algn="l" rtl="0">
              <a:lnSpc>
                <a:spcPct val="100000"/>
              </a:lnSpc>
              <a:spcBef>
                <a:spcPts val="0"/>
              </a:spcBef>
              <a:spcAft>
                <a:spcPts val="0"/>
              </a:spcAft>
              <a:buClr>
                <a:schemeClr val="lt1"/>
              </a:buClr>
              <a:buSzPts val="1250"/>
              <a:buChar char="●"/>
            </a:pPr>
            <a:r>
              <a:rPr lang="en">
                <a:solidFill>
                  <a:schemeClr val="lt1"/>
                </a:solidFill>
                <a:latin typeface="Anaheim"/>
                <a:ea typeface="Anaheim"/>
                <a:cs typeface="Anaheim"/>
                <a:sym typeface="Anaheim"/>
              </a:rPr>
              <a:t>The</a:t>
            </a:r>
            <a:r>
              <a:rPr lang="en">
                <a:solidFill>
                  <a:schemeClr val="hlink"/>
                </a:solidFill>
                <a:uFill>
                  <a:noFill/>
                </a:uFill>
                <a:latin typeface="Anaheim"/>
                <a:ea typeface="Anaheim"/>
                <a:cs typeface="Anaheim"/>
                <a:sym typeface="Anaheim"/>
                <a:hlinkClick r:id="rId10" action="ppaction://hlinksldjump"/>
              </a:rPr>
              <a:t> </a:t>
            </a:r>
            <a:r>
              <a:rPr lang="en" b="1">
                <a:solidFill>
                  <a:schemeClr val="hlink"/>
                </a:solidFill>
                <a:uFill>
                  <a:noFill/>
                </a:uFill>
                <a:latin typeface="Anaheim"/>
                <a:ea typeface="Anaheim"/>
                <a:cs typeface="Anaheim"/>
                <a:sym typeface="Anaheim"/>
                <a:hlinkClick r:id="rId10" action="ppaction://hlinksldjump"/>
              </a:rPr>
              <a:t>fonts and colors</a:t>
            </a:r>
            <a:r>
              <a:rPr lang="en">
                <a:solidFill>
                  <a:schemeClr val="lt1"/>
                </a:solidFill>
                <a:latin typeface="Anaheim"/>
                <a:ea typeface="Anaheim"/>
                <a:cs typeface="Anaheim"/>
                <a:sym typeface="Anaheim"/>
              </a:rPr>
              <a:t> used in the template.</a:t>
            </a:r>
            <a:endParaRPr>
              <a:solidFill>
                <a:schemeClr val="lt1"/>
              </a:solidFill>
              <a:latin typeface="Anaheim"/>
              <a:ea typeface="Anaheim"/>
              <a:cs typeface="Anaheim"/>
              <a:sym typeface="Anaheim"/>
            </a:endParaRPr>
          </a:p>
          <a:p>
            <a:pPr marL="914400" lvl="0" indent="-307975" algn="l" rtl="0">
              <a:lnSpc>
                <a:spcPct val="100000"/>
              </a:lnSpc>
              <a:spcBef>
                <a:spcPts val="0"/>
              </a:spcBef>
              <a:spcAft>
                <a:spcPts val="0"/>
              </a:spcAft>
              <a:buClr>
                <a:schemeClr val="lt1"/>
              </a:buClr>
              <a:buSzPts val="1250"/>
              <a:buChar char="●"/>
            </a:pPr>
            <a:r>
              <a:rPr lang="en">
                <a:solidFill>
                  <a:schemeClr val="lt1"/>
                </a:solidFill>
                <a:latin typeface="Anaheim"/>
                <a:ea typeface="Anaheim"/>
                <a:cs typeface="Anaheim"/>
                <a:sym typeface="Anaheim"/>
              </a:rPr>
              <a:t>A </a:t>
            </a:r>
            <a:r>
              <a:rPr lang="en" b="1">
                <a:solidFill>
                  <a:schemeClr val="hlink"/>
                </a:solidFill>
                <a:uFill>
                  <a:noFill/>
                </a:uFill>
                <a:latin typeface="Anaheim"/>
                <a:ea typeface="Anaheim"/>
                <a:cs typeface="Anaheim"/>
                <a:sym typeface="Anaheim"/>
                <a:hlinkClick r:id="rId11" action="ppaction://hlinksldjump"/>
              </a:rPr>
              <a:t>selection of</a:t>
            </a:r>
            <a:r>
              <a:rPr lang="en" b="1">
                <a:solidFill>
                  <a:schemeClr val="lt1"/>
                </a:solidFill>
                <a:latin typeface="Anaheim"/>
                <a:ea typeface="Anaheim"/>
                <a:cs typeface="Anaheim"/>
                <a:sym typeface="Anaheim"/>
              </a:rPr>
              <a:t> </a:t>
            </a:r>
            <a:r>
              <a:rPr lang="en" b="1">
                <a:solidFill>
                  <a:schemeClr val="hlink"/>
                </a:solidFill>
                <a:uFill>
                  <a:noFill/>
                </a:uFill>
                <a:latin typeface="Anaheim"/>
                <a:ea typeface="Anaheim"/>
                <a:cs typeface="Anaheim"/>
                <a:sym typeface="Anaheim"/>
                <a:hlinkClick r:id="rId11" action="ppaction://hlinksldjump"/>
              </a:rPr>
              <a:t>illustrations</a:t>
            </a:r>
            <a:r>
              <a:rPr lang="en" b="1">
                <a:solidFill>
                  <a:schemeClr val="lt1"/>
                </a:solidFill>
                <a:latin typeface="Anaheim"/>
                <a:ea typeface="Anaheim"/>
                <a:cs typeface="Anaheim"/>
                <a:sym typeface="Anaheim"/>
              </a:rPr>
              <a:t>.</a:t>
            </a:r>
            <a:r>
              <a:rPr lang="en">
                <a:solidFill>
                  <a:schemeClr val="lt1"/>
                </a:solidFill>
                <a:latin typeface="Anaheim"/>
                <a:ea typeface="Anaheim"/>
                <a:cs typeface="Anaheim"/>
                <a:sym typeface="Anaheim"/>
              </a:rPr>
              <a:t> You can also customize and animate them as you wish with the online editor. Visit</a:t>
            </a:r>
            <a:r>
              <a:rPr lang="en" b="1">
                <a:solidFill>
                  <a:schemeClr val="lt1"/>
                </a:solidFill>
                <a:latin typeface="Anaheim"/>
                <a:ea typeface="Anaheim"/>
                <a:cs typeface="Anaheim"/>
                <a:sym typeface="Anaheim"/>
              </a:rPr>
              <a:t> </a:t>
            </a:r>
            <a:r>
              <a:rPr lang="en" b="1">
                <a:solidFill>
                  <a:schemeClr val="lt1"/>
                </a:solidFill>
                <a:uFill>
                  <a:noFill/>
                </a:uFill>
                <a:latin typeface="Anaheim"/>
                <a:ea typeface="Anaheim"/>
                <a:cs typeface="Anaheim"/>
                <a:sym typeface="Anaheim"/>
                <a:hlinkClick r:id="rId12">
                  <a:extLst>
                    <a:ext uri="{A12FA001-AC4F-418D-AE19-62706E023703}">
                      <ahyp:hlinkClr xmlns:ahyp="http://schemas.microsoft.com/office/drawing/2018/hyperlinkcolor" val="tx"/>
                    </a:ext>
                  </a:extLst>
                </a:hlinkClick>
              </a:rPr>
              <a:t>Storyset</a:t>
            </a:r>
            <a:r>
              <a:rPr lang="en">
                <a:solidFill>
                  <a:schemeClr val="lt1"/>
                </a:solidFill>
                <a:latin typeface="Anaheim"/>
                <a:ea typeface="Anaheim"/>
                <a:cs typeface="Anaheim"/>
                <a:sym typeface="Anaheim"/>
              </a:rPr>
              <a:t> to find more. </a:t>
            </a:r>
            <a:endParaRPr>
              <a:solidFill>
                <a:schemeClr val="lt1"/>
              </a:solidFill>
              <a:latin typeface="Anaheim"/>
              <a:ea typeface="Anaheim"/>
              <a:cs typeface="Anaheim"/>
              <a:sym typeface="Anaheim"/>
            </a:endParaRPr>
          </a:p>
          <a:p>
            <a:pPr marL="914400" lvl="0" indent="-307975" algn="l" rtl="0">
              <a:lnSpc>
                <a:spcPct val="100000"/>
              </a:lnSpc>
              <a:spcBef>
                <a:spcPts val="0"/>
              </a:spcBef>
              <a:spcAft>
                <a:spcPts val="0"/>
              </a:spcAft>
              <a:buClr>
                <a:schemeClr val="lt1"/>
              </a:buClr>
              <a:buSzPts val="1250"/>
              <a:buChar char="●"/>
            </a:pPr>
            <a:r>
              <a:rPr lang="en">
                <a:solidFill>
                  <a:schemeClr val="lt1"/>
                </a:solidFill>
                <a:latin typeface="Anaheim"/>
                <a:ea typeface="Anaheim"/>
                <a:cs typeface="Anaheim"/>
                <a:sym typeface="Anaheim"/>
              </a:rPr>
              <a:t>More</a:t>
            </a:r>
            <a:r>
              <a:rPr lang="en">
                <a:solidFill>
                  <a:schemeClr val="hlink"/>
                </a:solidFill>
                <a:uFill>
                  <a:noFill/>
                </a:uFill>
                <a:latin typeface="Anaheim"/>
                <a:ea typeface="Anaheim"/>
                <a:cs typeface="Anaheim"/>
                <a:sym typeface="Anaheim"/>
                <a:hlinkClick r:id="rId13" action="ppaction://hlinksldjump"/>
              </a:rPr>
              <a:t> </a:t>
            </a:r>
            <a:r>
              <a:rPr lang="en" b="1">
                <a:solidFill>
                  <a:schemeClr val="hlink"/>
                </a:solidFill>
                <a:uFill>
                  <a:noFill/>
                </a:uFill>
                <a:latin typeface="Anaheim"/>
                <a:ea typeface="Anaheim"/>
                <a:cs typeface="Anaheim"/>
                <a:sym typeface="Anaheim"/>
                <a:hlinkClick r:id="rId13" action="ppaction://hlinksldjump"/>
              </a:rPr>
              <a:t>infographic resources</a:t>
            </a:r>
            <a:r>
              <a:rPr lang="en">
                <a:solidFill>
                  <a:schemeClr val="lt1"/>
                </a:solidFill>
                <a:latin typeface="Anaheim"/>
                <a:ea typeface="Anaheim"/>
                <a:cs typeface="Anaheim"/>
                <a:sym typeface="Anaheim"/>
              </a:rPr>
              <a:t>, whose size and color can be edited. </a:t>
            </a:r>
            <a:endParaRPr>
              <a:solidFill>
                <a:schemeClr val="lt1"/>
              </a:solidFill>
              <a:latin typeface="Anaheim"/>
              <a:ea typeface="Anaheim"/>
              <a:cs typeface="Anaheim"/>
              <a:sym typeface="Anaheim"/>
            </a:endParaRPr>
          </a:p>
          <a:p>
            <a:pPr marL="914400" lvl="0" indent="-307975" algn="l" rtl="0">
              <a:lnSpc>
                <a:spcPct val="100000"/>
              </a:lnSpc>
              <a:spcBef>
                <a:spcPts val="0"/>
              </a:spcBef>
              <a:spcAft>
                <a:spcPts val="0"/>
              </a:spcAft>
              <a:buClr>
                <a:schemeClr val="lt1"/>
              </a:buClr>
              <a:buSzPts val="1250"/>
              <a:buChar char="●"/>
            </a:pPr>
            <a:r>
              <a:rPr lang="en">
                <a:solidFill>
                  <a:schemeClr val="lt1"/>
                </a:solidFill>
                <a:latin typeface="Anaheim"/>
                <a:ea typeface="Anaheim"/>
                <a:cs typeface="Anaheim"/>
                <a:sym typeface="Anaheim"/>
              </a:rPr>
              <a:t>Sets of </a:t>
            </a:r>
            <a:r>
              <a:rPr lang="en" b="1">
                <a:solidFill>
                  <a:schemeClr val="hlink"/>
                </a:solidFill>
                <a:uFill>
                  <a:noFill/>
                </a:uFill>
                <a:latin typeface="Anaheim"/>
                <a:ea typeface="Anaheim"/>
                <a:cs typeface="Anaheim"/>
                <a:sym typeface="Anaheim"/>
                <a:hlinkClick r:id="rId14" action="ppaction://hlinksldjump"/>
              </a:rPr>
              <a:t>customizable icons</a:t>
            </a:r>
            <a:r>
              <a:rPr lang="en">
                <a:solidFill>
                  <a:schemeClr val="lt1"/>
                </a:solidFill>
                <a:latin typeface="Anaheim"/>
                <a:ea typeface="Anaheim"/>
                <a:cs typeface="Anaheim"/>
                <a:sym typeface="Anaheim"/>
              </a:rPr>
              <a:t> of the following themes: general, business, avatar, creative process, education, help &amp; support, medical, nature, performing arts, SEO &amp; marketing, and teamwork.</a:t>
            </a:r>
            <a:endParaRPr>
              <a:solidFill>
                <a:schemeClr val="lt1"/>
              </a:solidFill>
              <a:latin typeface="Anaheim"/>
              <a:ea typeface="Anaheim"/>
              <a:cs typeface="Anaheim"/>
              <a:sym typeface="Anaheim"/>
            </a:endParaRPr>
          </a:p>
          <a:p>
            <a:pPr marL="0" lvl="0" indent="0" algn="l" rtl="0">
              <a:lnSpc>
                <a:spcPct val="100000"/>
              </a:lnSpc>
              <a:spcBef>
                <a:spcPts val="1600"/>
              </a:spcBef>
              <a:spcAft>
                <a:spcPts val="0"/>
              </a:spcAft>
              <a:buNone/>
            </a:pPr>
            <a:r>
              <a:rPr lang="en" b="1">
                <a:solidFill>
                  <a:schemeClr val="dk1"/>
                </a:solidFill>
              </a:rPr>
              <a:t>You can delete this slide when you’re done editing the presentation.</a:t>
            </a:r>
            <a:endParaRPr b="1">
              <a:solidFill>
                <a:schemeClr val="dk1"/>
              </a:solidFill>
            </a:endParaRPr>
          </a:p>
          <a:p>
            <a:pPr marL="0" lvl="0" indent="0" algn="l" rtl="0">
              <a:spcBef>
                <a:spcPts val="0"/>
              </a:spcBef>
              <a:spcAft>
                <a:spcPts val="0"/>
              </a:spcAft>
              <a:buNone/>
            </a:pP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60"/>
        <p:cNvGrpSpPr/>
        <p:nvPr/>
      </p:nvGrpSpPr>
      <p:grpSpPr>
        <a:xfrm>
          <a:off x="0" y="0"/>
          <a:ext cx="0" cy="0"/>
          <a:chOff x="0" y="0"/>
          <a:chExt cx="0" cy="0"/>
        </a:xfrm>
      </p:grpSpPr>
      <p:sp>
        <p:nvSpPr>
          <p:cNvPr id="2461" name="Google Shape;2461;p57"/>
          <p:cNvSpPr txBox="1">
            <a:spLocks noGrp="1"/>
          </p:cNvSpPr>
          <p:nvPr>
            <p:ph type="title" idx="4"/>
          </p:nvPr>
        </p:nvSpPr>
        <p:spPr>
          <a:xfrm>
            <a:off x="5378478" y="1395150"/>
            <a:ext cx="1558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462" name="Google Shape;2462;p57"/>
          <p:cNvSpPr txBox="1">
            <a:spLocks noGrp="1"/>
          </p:cNvSpPr>
          <p:nvPr>
            <p:ph type="title" idx="8"/>
          </p:nvPr>
        </p:nvSpPr>
        <p:spPr>
          <a:xfrm>
            <a:off x="5378478" y="2459225"/>
            <a:ext cx="1558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2463" name="Google Shape;2463;p57"/>
          <p:cNvSpPr txBox="1">
            <a:spLocks noGrp="1"/>
          </p:cNvSpPr>
          <p:nvPr>
            <p:ph type="title" idx="13"/>
          </p:nvPr>
        </p:nvSpPr>
        <p:spPr>
          <a:xfrm>
            <a:off x="5378479" y="3522925"/>
            <a:ext cx="1558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2464" name="Google Shape;2464;p57"/>
          <p:cNvSpPr txBox="1">
            <a:spLocks noGrp="1"/>
          </p:cNvSpPr>
          <p:nvPr>
            <p:ph type="title" idx="3"/>
          </p:nvPr>
        </p:nvSpPr>
        <p:spPr>
          <a:xfrm>
            <a:off x="2374407" y="1395150"/>
            <a:ext cx="1558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2465" name="Google Shape;2465;p57"/>
          <p:cNvSpPr txBox="1">
            <a:spLocks noGrp="1"/>
          </p:cNvSpPr>
          <p:nvPr>
            <p:ph type="title" idx="6"/>
          </p:nvPr>
        </p:nvSpPr>
        <p:spPr>
          <a:xfrm>
            <a:off x="2374407" y="2459225"/>
            <a:ext cx="1558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2466" name="Google Shape;2466;p57"/>
          <p:cNvSpPr txBox="1">
            <a:spLocks noGrp="1"/>
          </p:cNvSpPr>
          <p:nvPr>
            <p:ph type="title" idx="15"/>
          </p:nvPr>
        </p:nvSpPr>
        <p:spPr>
          <a:xfrm>
            <a:off x="2374404" y="3522925"/>
            <a:ext cx="1558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2467" name="Google Shape;2467;p57"/>
          <p:cNvSpPr txBox="1">
            <a:spLocks noGrp="1"/>
          </p:cNvSpPr>
          <p:nvPr>
            <p:ph type="subTitle" idx="1"/>
          </p:nvPr>
        </p:nvSpPr>
        <p:spPr>
          <a:xfrm>
            <a:off x="2374405" y="1745975"/>
            <a:ext cx="2068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2468" name="Google Shape;2468;p57"/>
          <p:cNvSpPr txBox="1">
            <a:spLocks noGrp="1"/>
          </p:cNvSpPr>
          <p:nvPr>
            <p:ph type="subTitle" idx="7"/>
          </p:nvPr>
        </p:nvSpPr>
        <p:spPr>
          <a:xfrm>
            <a:off x="2374405" y="2810050"/>
            <a:ext cx="2068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2469" name="Google Shape;2469;p57"/>
          <p:cNvSpPr txBox="1">
            <a:spLocks noGrp="1"/>
          </p:cNvSpPr>
          <p:nvPr>
            <p:ph type="subTitle" idx="16"/>
          </p:nvPr>
        </p:nvSpPr>
        <p:spPr>
          <a:xfrm>
            <a:off x="2374401" y="3873750"/>
            <a:ext cx="2068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of hydrogen and helium</a:t>
            </a:r>
            <a:endParaRPr/>
          </a:p>
        </p:txBody>
      </p:sp>
      <p:sp>
        <p:nvSpPr>
          <p:cNvPr id="2470" name="Google Shape;2470;p57"/>
          <p:cNvSpPr txBox="1">
            <a:spLocks noGrp="1"/>
          </p:cNvSpPr>
          <p:nvPr>
            <p:ph type="subTitle" idx="5"/>
          </p:nvPr>
        </p:nvSpPr>
        <p:spPr>
          <a:xfrm>
            <a:off x="5378479" y="174597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2471" name="Google Shape;2471;p57"/>
          <p:cNvSpPr txBox="1">
            <a:spLocks noGrp="1"/>
          </p:cNvSpPr>
          <p:nvPr>
            <p:ph type="subTitle" idx="9"/>
          </p:nvPr>
        </p:nvSpPr>
        <p:spPr>
          <a:xfrm>
            <a:off x="5378475" y="2810050"/>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a:p>
            <a:pPr marL="0" lvl="0" indent="0" algn="l" rtl="0">
              <a:spcBef>
                <a:spcPts val="0"/>
              </a:spcBef>
              <a:spcAft>
                <a:spcPts val="0"/>
              </a:spcAft>
              <a:buNone/>
            </a:pPr>
            <a:endParaRPr/>
          </a:p>
        </p:txBody>
      </p:sp>
      <p:sp>
        <p:nvSpPr>
          <p:cNvPr id="2472" name="Google Shape;2472;p57"/>
          <p:cNvSpPr txBox="1">
            <a:spLocks noGrp="1"/>
          </p:cNvSpPr>
          <p:nvPr>
            <p:ph type="subTitle" idx="14"/>
          </p:nvPr>
        </p:nvSpPr>
        <p:spPr>
          <a:xfrm>
            <a:off x="5378476" y="3873750"/>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2473" name="Google Shape;2473;p57"/>
          <p:cNvSpPr txBox="1">
            <a:spLocks noGrp="1"/>
          </p:cNvSpPr>
          <p:nvPr>
            <p:ph type="title" idx="18"/>
          </p:nvPr>
        </p:nvSpPr>
        <p:spPr>
          <a:xfrm>
            <a:off x="4487650" y="1511375"/>
            <a:ext cx="813300" cy="71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2474" name="Google Shape;2474;p57"/>
          <p:cNvSpPr txBox="1">
            <a:spLocks noGrp="1"/>
          </p:cNvSpPr>
          <p:nvPr>
            <p:ph type="title" idx="19"/>
          </p:nvPr>
        </p:nvSpPr>
        <p:spPr>
          <a:xfrm>
            <a:off x="4487650" y="2544253"/>
            <a:ext cx="813300" cy="71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35%</a:t>
            </a:r>
            <a:endParaRPr/>
          </a:p>
        </p:txBody>
      </p:sp>
      <p:sp>
        <p:nvSpPr>
          <p:cNvPr id="2475" name="Google Shape;2475;p57"/>
          <p:cNvSpPr txBox="1">
            <a:spLocks noGrp="1"/>
          </p:cNvSpPr>
          <p:nvPr>
            <p:ph type="title" idx="20"/>
          </p:nvPr>
        </p:nvSpPr>
        <p:spPr>
          <a:xfrm>
            <a:off x="4487650" y="3639150"/>
            <a:ext cx="813300" cy="71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40%</a:t>
            </a:r>
            <a:endParaRPr/>
          </a:p>
        </p:txBody>
      </p:sp>
      <p:sp>
        <p:nvSpPr>
          <p:cNvPr id="2476" name="Google Shape;2476;p57"/>
          <p:cNvSpPr txBox="1">
            <a:spLocks noGrp="1"/>
          </p:cNvSpPr>
          <p:nvPr>
            <p:ph type="title"/>
          </p:nvPr>
        </p:nvSpPr>
        <p:spPr>
          <a:xfrm>
            <a:off x="1443125" y="1480364"/>
            <a:ext cx="813300" cy="71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10%</a:t>
            </a:r>
            <a:endParaRPr/>
          </a:p>
        </p:txBody>
      </p:sp>
      <p:sp>
        <p:nvSpPr>
          <p:cNvPr id="2477" name="Google Shape;2477;p57"/>
          <p:cNvSpPr txBox="1">
            <a:spLocks noGrp="1"/>
          </p:cNvSpPr>
          <p:nvPr>
            <p:ph type="title" idx="2"/>
          </p:nvPr>
        </p:nvSpPr>
        <p:spPr>
          <a:xfrm>
            <a:off x="1443125" y="2513242"/>
            <a:ext cx="813300" cy="71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2478" name="Google Shape;2478;p57"/>
          <p:cNvSpPr txBox="1">
            <a:spLocks noGrp="1"/>
          </p:cNvSpPr>
          <p:nvPr>
            <p:ph type="title" idx="17"/>
          </p:nvPr>
        </p:nvSpPr>
        <p:spPr>
          <a:xfrm>
            <a:off x="1443125" y="3608139"/>
            <a:ext cx="813300" cy="71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2479" name="Google Shape;2479;p57"/>
          <p:cNvSpPr txBox="1">
            <a:spLocks noGrp="1"/>
          </p:cNvSpPr>
          <p:nvPr>
            <p:ph type="title" idx="21"/>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ANALYSIS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83"/>
        <p:cNvGrpSpPr/>
        <p:nvPr/>
      </p:nvGrpSpPr>
      <p:grpSpPr>
        <a:xfrm>
          <a:off x="0" y="0"/>
          <a:ext cx="0" cy="0"/>
          <a:chOff x="0" y="0"/>
          <a:chExt cx="0" cy="0"/>
        </a:xfrm>
      </p:grpSpPr>
      <p:sp>
        <p:nvSpPr>
          <p:cNvPr id="2484" name="Google Shape;2484;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MAP</a:t>
            </a:r>
            <a:endParaRPr b="1"/>
          </a:p>
        </p:txBody>
      </p:sp>
      <p:sp>
        <p:nvSpPr>
          <p:cNvPr id="2485" name="Google Shape;2485;p58"/>
          <p:cNvSpPr txBox="1"/>
          <p:nvPr/>
        </p:nvSpPr>
        <p:spPr>
          <a:xfrm>
            <a:off x="6106675" y="2000941"/>
            <a:ext cx="1799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naheim"/>
                <a:ea typeface="Anaheim"/>
                <a:cs typeface="Anaheim"/>
                <a:sym typeface="Anaheim"/>
              </a:rPr>
              <a:t>It’s the closest planet to the Sun</a:t>
            </a:r>
            <a:endParaRPr>
              <a:solidFill>
                <a:schemeClr val="lt1"/>
              </a:solidFill>
              <a:latin typeface="Anaheim"/>
              <a:ea typeface="Anaheim"/>
              <a:cs typeface="Anaheim"/>
              <a:sym typeface="Anaheim"/>
            </a:endParaRPr>
          </a:p>
        </p:txBody>
      </p:sp>
      <p:sp>
        <p:nvSpPr>
          <p:cNvPr id="2486" name="Google Shape;2486;p58"/>
          <p:cNvSpPr txBox="1"/>
          <p:nvPr/>
        </p:nvSpPr>
        <p:spPr>
          <a:xfrm>
            <a:off x="6106675" y="1633775"/>
            <a:ext cx="2093700" cy="51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2"/>
                </a:solidFill>
                <a:latin typeface="Anton"/>
                <a:ea typeface="Anton"/>
                <a:cs typeface="Anton"/>
                <a:sym typeface="Anton"/>
              </a:rPr>
              <a:t>MERCURY</a:t>
            </a:r>
            <a:endParaRPr sz="2000">
              <a:solidFill>
                <a:schemeClr val="dk2"/>
              </a:solidFill>
              <a:latin typeface="Anton"/>
              <a:ea typeface="Anton"/>
              <a:cs typeface="Anton"/>
              <a:sym typeface="Anton"/>
            </a:endParaRPr>
          </a:p>
        </p:txBody>
      </p:sp>
      <p:sp>
        <p:nvSpPr>
          <p:cNvPr id="2487" name="Google Shape;2487;p58"/>
          <p:cNvSpPr txBox="1"/>
          <p:nvPr/>
        </p:nvSpPr>
        <p:spPr>
          <a:xfrm>
            <a:off x="6106675" y="3296079"/>
            <a:ext cx="1799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naheim"/>
                <a:ea typeface="Anaheim"/>
                <a:cs typeface="Anaheim"/>
                <a:sym typeface="Anaheim"/>
              </a:rPr>
              <a:t>Venus is the second planet from the Sun</a:t>
            </a:r>
            <a:endParaRPr>
              <a:solidFill>
                <a:schemeClr val="lt1"/>
              </a:solidFill>
              <a:latin typeface="Anaheim"/>
              <a:ea typeface="Anaheim"/>
              <a:cs typeface="Anaheim"/>
              <a:sym typeface="Anaheim"/>
            </a:endParaRPr>
          </a:p>
        </p:txBody>
      </p:sp>
      <p:sp>
        <p:nvSpPr>
          <p:cNvPr id="2488" name="Google Shape;2488;p58"/>
          <p:cNvSpPr txBox="1"/>
          <p:nvPr/>
        </p:nvSpPr>
        <p:spPr>
          <a:xfrm>
            <a:off x="6106675" y="2928913"/>
            <a:ext cx="2093700" cy="51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2"/>
                </a:solidFill>
                <a:latin typeface="Anton"/>
                <a:ea typeface="Anton"/>
                <a:cs typeface="Anton"/>
                <a:sym typeface="Anton"/>
              </a:rPr>
              <a:t>VENUS</a:t>
            </a:r>
            <a:endParaRPr sz="2000">
              <a:solidFill>
                <a:schemeClr val="dk2"/>
              </a:solidFill>
              <a:latin typeface="Anton"/>
              <a:ea typeface="Anton"/>
              <a:cs typeface="Anton"/>
              <a:sym typeface="Anton"/>
            </a:endParaRPr>
          </a:p>
        </p:txBody>
      </p:sp>
      <p:grpSp>
        <p:nvGrpSpPr>
          <p:cNvPr id="2489" name="Google Shape;2489;p58"/>
          <p:cNvGrpSpPr/>
          <p:nvPr/>
        </p:nvGrpSpPr>
        <p:grpSpPr>
          <a:xfrm>
            <a:off x="943617" y="1734933"/>
            <a:ext cx="4181030" cy="2227387"/>
            <a:chOff x="233350" y="949250"/>
            <a:chExt cx="7137300" cy="3802300"/>
          </a:xfrm>
        </p:grpSpPr>
        <p:sp>
          <p:nvSpPr>
            <p:cNvPr id="2490" name="Google Shape;2490;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1" name="Google Shape;2541;p58"/>
          <p:cNvSpPr/>
          <p:nvPr/>
        </p:nvSpPr>
        <p:spPr>
          <a:xfrm>
            <a:off x="5638825" y="1945276"/>
            <a:ext cx="367518" cy="370606"/>
          </a:xfrm>
          <a:custGeom>
            <a:avLst/>
            <a:gdLst/>
            <a:ahLst/>
            <a:cxnLst/>
            <a:rect l="l" t="t" r="r" b="b"/>
            <a:pathLst>
              <a:path w="53711" h="53711" extrusionOk="0">
                <a:moveTo>
                  <a:pt x="0" y="0"/>
                </a:moveTo>
                <a:lnTo>
                  <a:pt x="0" y="53711"/>
                </a:lnTo>
                <a:lnTo>
                  <a:pt x="53710" y="53711"/>
                </a:lnTo>
                <a:lnTo>
                  <a:pt x="537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638825" y="3186926"/>
            <a:ext cx="367518" cy="370606"/>
          </a:xfrm>
          <a:custGeom>
            <a:avLst/>
            <a:gdLst/>
            <a:ahLst/>
            <a:cxnLst/>
            <a:rect l="l" t="t" r="r" b="b"/>
            <a:pathLst>
              <a:path w="53711" h="53711" extrusionOk="0">
                <a:moveTo>
                  <a:pt x="0" y="0"/>
                </a:moveTo>
                <a:lnTo>
                  <a:pt x="0" y="53711"/>
                </a:lnTo>
                <a:lnTo>
                  <a:pt x="53710" y="53711"/>
                </a:lnTo>
                <a:lnTo>
                  <a:pt x="537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3932150" y="2102001"/>
            <a:ext cx="367518" cy="370606"/>
          </a:xfrm>
          <a:custGeom>
            <a:avLst/>
            <a:gdLst/>
            <a:ahLst/>
            <a:cxnLst/>
            <a:rect l="l" t="t" r="r" b="b"/>
            <a:pathLst>
              <a:path w="53711" h="53711" extrusionOk="0">
                <a:moveTo>
                  <a:pt x="0" y="0"/>
                </a:moveTo>
                <a:lnTo>
                  <a:pt x="0" y="53711"/>
                </a:lnTo>
                <a:lnTo>
                  <a:pt x="53710" y="53711"/>
                </a:lnTo>
                <a:lnTo>
                  <a:pt x="537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2110225" y="2976576"/>
            <a:ext cx="367518" cy="370606"/>
          </a:xfrm>
          <a:custGeom>
            <a:avLst/>
            <a:gdLst/>
            <a:ahLst/>
            <a:cxnLst/>
            <a:rect l="l" t="t" r="r" b="b"/>
            <a:pathLst>
              <a:path w="53711" h="53711" extrusionOk="0">
                <a:moveTo>
                  <a:pt x="0" y="0"/>
                </a:moveTo>
                <a:lnTo>
                  <a:pt x="0" y="53711"/>
                </a:lnTo>
                <a:lnTo>
                  <a:pt x="53710" y="53711"/>
                </a:lnTo>
                <a:lnTo>
                  <a:pt x="537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48"/>
        <p:cNvGrpSpPr/>
        <p:nvPr/>
      </p:nvGrpSpPr>
      <p:grpSpPr>
        <a:xfrm>
          <a:off x="0" y="0"/>
          <a:ext cx="0" cy="0"/>
          <a:chOff x="0" y="0"/>
          <a:chExt cx="0" cy="0"/>
        </a:xfrm>
      </p:grpSpPr>
      <p:sp>
        <p:nvSpPr>
          <p:cNvPr id="2549" name="Google Shape;2549;p59"/>
          <p:cNvSpPr txBox="1">
            <a:spLocks noGrp="1"/>
          </p:cNvSpPr>
          <p:nvPr>
            <p:ph type="title"/>
          </p:nvPr>
        </p:nvSpPr>
        <p:spPr>
          <a:xfrm>
            <a:off x="3590250" y="1374550"/>
            <a:ext cx="1963500" cy="10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2550" name="Google Shape;2550;p59"/>
          <p:cNvSpPr txBox="1">
            <a:spLocks noGrp="1"/>
          </p:cNvSpPr>
          <p:nvPr>
            <p:ph type="subTitle" idx="1"/>
          </p:nvPr>
        </p:nvSpPr>
        <p:spPr>
          <a:xfrm>
            <a:off x="3590250" y="2421250"/>
            <a:ext cx="1963500" cy="54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Successful transplants</a:t>
            </a:r>
            <a:endParaRPr/>
          </a:p>
        </p:txBody>
      </p:sp>
      <p:sp>
        <p:nvSpPr>
          <p:cNvPr id="2551" name="Google Shape;2551;p59"/>
          <p:cNvSpPr txBox="1">
            <a:spLocks noGrp="1"/>
          </p:cNvSpPr>
          <p:nvPr>
            <p:ph type="title" idx="2"/>
          </p:nvPr>
        </p:nvSpPr>
        <p:spPr>
          <a:xfrm>
            <a:off x="3590250" y="2920275"/>
            <a:ext cx="1963500" cy="10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2552" name="Google Shape;2552;p59"/>
          <p:cNvSpPr txBox="1">
            <a:spLocks noGrp="1"/>
          </p:cNvSpPr>
          <p:nvPr>
            <p:ph type="subTitle" idx="3"/>
          </p:nvPr>
        </p:nvSpPr>
        <p:spPr>
          <a:xfrm>
            <a:off x="3590250" y="3966825"/>
            <a:ext cx="1963500" cy="54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Without complications</a:t>
            </a:r>
            <a:endParaRPr/>
          </a:p>
        </p:txBody>
      </p:sp>
      <p:sp>
        <p:nvSpPr>
          <p:cNvPr id="2553" name="Google Shape;2553;p59"/>
          <p:cNvSpPr txBox="1">
            <a:spLocks noGrp="1"/>
          </p:cNvSpPr>
          <p:nvPr>
            <p:ph type="title" idx="4"/>
          </p:nvPr>
        </p:nvSpPr>
        <p:spPr>
          <a:xfrm>
            <a:off x="1945975" y="445025"/>
            <a:ext cx="525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SUCCESS RATE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57"/>
        <p:cNvGrpSpPr/>
        <p:nvPr/>
      </p:nvGrpSpPr>
      <p:grpSpPr>
        <a:xfrm>
          <a:off x="0" y="0"/>
          <a:ext cx="0" cy="0"/>
          <a:chOff x="0" y="0"/>
          <a:chExt cx="0" cy="0"/>
        </a:xfrm>
      </p:grpSpPr>
      <p:sp>
        <p:nvSpPr>
          <p:cNvPr id="2558" name="Google Shape;2558;p60"/>
          <p:cNvSpPr txBox="1">
            <a:spLocks noGrp="1"/>
          </p:cNvSpPr>
          <p:nvPr>
            <p:ph type="title"/>
          </p:nvPr>
        </p:nvSpPr>
        <p:spPr>
          <a:xfrm>
            <a:off x="2252950" y="1756925"/>
            <a:ext cx="4638000" cy="110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5 millions</a:t>
            </a:r>
            <a:endParaRPr/>
          </a:p>
        </p:txBody>
      </p:sp>
      <p:sp>
        <p:nvSpPr>
          <p:cNvPr id="2559" name="Google Shape;2559;p60"/>
          <p:cNvSpPr txBox="1">
            <a:spLocks noGrp="1"/>
          </p:cNvSpPr>
          <p:nvPr>
            <p:ph type="subTitle" idx="1"/>
          </p:nvPr>
        </p:nvSpPr>
        <p:spPr>
          <a:xfrm>
            <a:off x="2253200" y="2894425"/>
            <a:ext cx="4637700" cy="5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63"/>
        <p:cNvGrpSpPr/>
        <p:nvPr/>
      </p:nvGrpSpPr>
      <p:grpSpPr>
        <a:xfrm>
          <a:off x="0" y="0"/>
          <a:ext cx="0" cy="0"/>
          <a:chOff x="0" y="0"/>
          <a:chExt cx="0" cy="0"/>
        </a:xfrm>
      </p:grpSpPr>
      <p:sp>
        <p:nvSpPr>
          <p:cNvPr id="2564" name="Google Shape;2564;p61"/>
          <p:cNvSpPr txBox="1">
            <a:spLocks noGrp="1"/>
          </p:cNvSpPr>
          <p:nvPr>
            <p:ph type="title"/>
          </p:nvPr>
        </p:nvSpPr>
        <p:spPr>
          <a:xfrm>
            <a:off x="872400" y="5974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2565" name="Google Shape;2565;p61"/>
          <p:cNvSpPr txBox="1">
            <a:spLocks noGrp="1"/>
          </p:cNvSpPr>
          <p:nvPr>
            <p:ph type="body" idx="1"/>
          </p:nvPr>
        </p:nvSpPr>
        <p:spPr>
          <a:xfrm>
            <a:off x="1125300" y="1602275"/>
            <a:ext cx="3345900" cy="2277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p:txBody>
      </p:sp>
      <p:sp>
        <p:nvSpPr>
          <p:cNvPr id="2566" name="Google Shape;2566;p61"/>
          <p:cNvSpPr txBox="1">
            <a:spLocks noGrp="1"/>
          </p:cNvSpPr>
          <p:nvPr>
            <p:ph type="body" idx="2"/>
          </p:nvPr>
        </p:nvSpPr>
        <p:spPr>
          <a:xfrm>
            <a:off x="4520400" y="1602275"/>
            <a:ext cx="3345900" cy="2277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a:p>
            <a:pPr marL="457200" lvl="0" indent="-317500" algn="l" rtl="0">
              <a:spcBef>
                <a:spcPts val="0"/>
              </a:spcBef>
              <a:spcAft>
                <a:spcPts val="0"/>
              </a:spcAft>
              <a:buSzPts val="1400"/>
              <a:buChar char="●"/>
            </a:pPr>
            <a:r>
              <a:rPr lang="en"/>
              <a:t>You can write here your conclusions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70"/>
        <p:cNvGrpSpPr/>
        <p:nvPr/>
      </p:nvGrpSpPr>
      <p:grpSpPr>
        <a:xfrm>
          <a:off x="0" y="0"/>
          <a:ext cx="0" cy="0"/>
          <a:chOff x="0" y="0"/>
          <a:chExt cx="0" cy="0"/>
        </a:xfrm>
      </p:grpSpPr>
      <p:sp>
        <p:nvSpPr>
          <p:cNvPr id="2571" name="Google Shape;2571;p62"/>
          <p:cNvSpPr txBox="1">
            <a:spLocks noGrp="1"/>
          </p:cNvSpPr>
          <p:nvPr>
            <p:ph type="subTitle" idx="1"/>
          </p:nvPr>
        </p:nvSpPr>
        <p:spPr>
          <a:xfrm>
            <a:off x="1893500" y="3153475"/>
            <a:ext cx="2373600" cy="42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JENNA DOE</a:t>
            </a:r>
            <a:endParaRPr/>
          </a:p>
        </p:txBody>
      </p:sp>
      <p:sp>
        <p:nvSpPr>
          <p:cNvPr id="2572" name="Google Shape;2572;p62"/>
          <p:cNvSpPr txBox="1">
            <a:spLocks noGrp="1"/>
          </p:cNvSpPr>
          <p:nvPr>
            <p:ph type="subTitle" idx="2"/>
          </p:nvPr>
        </p:nvSpPr>
        <p:spPr>
          <a:xfrm>
            <a:off x="4876995" y="3153475"/>
            <a:ext cx="2373600" cy="42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TIMMY JIMMY</a:t>
            </a:r>
            <a:endParaRPr/>
          </a:p>
        </p:txBody>
      </p:sp>
      <p:sp>
        <p:nvSpPr>
          <p:cNvPr id="2573" name="Google Shape;2573;p62"/>
          <p:cNvSpPr txBox="1">
            <a:spLocks noGrp="1"/>
          </p:cNvSpPr>
          <p:nvPr>
            <p:ph type="subTitle" idx="3"/>
          </p:nvPr>
        </p:nvSpPr>
        <p:spPr>
          <a:xfrm>
            <a:off x="1893500" y="3615100"/>
            <a:ext cx="23736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2574" name="Google Shape;2574;p62"/>
          <p:cNvSpPr txBox="1">
            <a:spLocks noGrp="1"/>
          </p:cNvSpPr>
          <p:nvPr>
            <p:ph type="subTitle" idx="4"/>
          </p:nvPr>
        </p:nvSpPr>
        <p:spPr>
          <a:xfrm>
            <a:off x="4876995" y="3615100"/>
            <a:ext cx="23736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2575" name="Google Shape;2575;p62"/>
          <p:cNvSpPr txBox="1">
            <a:spLocks noGrp="1"/>
          </p:cNvSpPr>
          <p:nvPr>
            <p:ph type="title"/>
          </p:nvPr>
        </p:nvSpPr>
        <p:spPr>
          <a:xfrm>
            <a:off x="720000" y="445025"/>
            <a:ext cx="7704000" cy="81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pic>
        <p:nvPicPr>
          <p:cNvPr id="2576" name="Google Shape;2576;p62"/>
          <p:cNvPicPr preferRelativeResize="0"/>
          <p:nvPr/>
        </p:nvPicPr>
        <p:blipFill rotWithShape="1">
          <a:blip r:embed="rId3">
            <a:alphaModFix/>
          </a:blip>
          <a:srcRect l="32829" t="37748" r="32833" b="37755"/>
          <a:stretch/>
        </p:blipFill>
        <p:spPr>
          <a:xfrm>
            <a:off x="5304375" y="1392713"/>
            <a:ext cx="1518849" cy="1625774"/>
          </a:xfrm>
          <a:prstGeom prst="rect">
            <a:avLst/>
          </a:prstGeom>
          <a:noFill/>
          <a:ln>
            <a:noFill/>
          </a:ln>
        </p:spPr>
      </p:pic>
      <p:pic>
        <p:nvPicPr>
          <p:cNvPr id="2577" name="Google Shape;2577;p62"/>
          <p:cNvPicPr preferRelativeResize="0"/>
          <p:nvPr/>
        </p:nvPicPr>
        <p:blipFill rotWithShape="1">
          <a:blip r:embed="rId4">
            <a:alphaModFix/>
          </a:blip>
          <a:srcRect l="20471" t="6615" r="20465" b="34321"/>
          <a:stretch/>
        </p:blipFill>
        <p:spPr>
          <a:xfrm>
            <a:off x="2266233" y="1392726"/>
            <a:ext cx="1628134" cy="162574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81"/>
        <p:cNvGrpSpPr/>
        <p:nvPr/>
      </p:nvGrpSpPr>
      <p:grpSpPr>
        <a:xfrm>
          <a:off x="0" y="0"/>
          <a:ext cx="0" cy="0"/>
          <a:chOff x="0" y="0"/>
          <a:chExt cx="0" cy="0"/>
        </a:xfrm>
      </p:grpSpPr>
      <p:sp>
        <p:nvSpPr>
          <p:cNvPr id="2582" name="Google Shape;2582;p63"/>
          <p:cNvSpPr txBox="1">
            <a:spLocks noGrp="1"/>
          </p:cNvSpPr>
          <p:nvPr>
            <p:ph type="subTitle" idx="1"/>
          </p:nvPr>
        </p:nvSpPr>
        <p:spPr>
          <a:xfrm>
            <a:off x="1230650" y="2543675"/>
            <a:ext cx="3164400" cy="90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a:p>
            <a:pPr marL="0" lvl="0" indent="0" algn="l" rtl="0">
              <a:spcBef>
                <a:spcPts val="0"/>
              </a:spcBef>
              <a:spcAft>
                <a:spcPts val="0"/>
              </a:spcAft>
              <a:buNone/>
            </a:pPr>
            <a:endParaRPr/>
          </a:p>
        </p:txBody>
      </p:sp>
      <p:sp>
        <p:nvSpPr>
          <p:cNvPr id="2583" name="Google Shape;2583;p63"/>
          <p:cNvSpPr txBox="1">
            <a:spLocks noGrp="1"/>
          </p:cNvSpPr>
          <p:nvPr>
            <p:ph type="title"/>
          </p:nvPr>
        </p:nvSpPr>
        <p:spPr>
          <a:xfrm>
            <a:off x="1230650" y="1871500"/>
            <a:ext cx="1839900" cy="66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MOCKUP</a:t>
            </a:r>
            <a:endParaRPr/>
          </a:p>
        </p:txBody>
      </p:sp>
      <p:grpSp>
        <p:nvGrpSpPr>
          <p:cNvPr id="2584" name="Google Shape;2584;p63"/>
          <p:cNvGrpSpPr/>
          <p:nvPr/>
        </p:nvGrpSpPr>
        <p:grpSpPr>
          <a:xfrm>
            <a:off x="4645432" y="1594785"/>
            <a:ext cx="2970731" cy="2258972"/>
            <a:chOff x="4425900" y="1217613"/>
            <a:chExt cx="3561600" cy="2708275"/>
          </a:xfrm>
        </p:grpSpPr>
        <p:sp>
          <p:nvSpPr>
            <p:cNvPr id="2585" name="Google Shape;2585;p63"/>
            <p:cNvSpPr/>
            <p:nvPr/>
          </p:nvSpPr>
          <p:spPr>
            <a:xfrm>
              <a:off x="4425900" y="3264788"/>
              <a:ext cx="3561600" cy="475800"/>
            </a:xfrm>
            <a:prstGeom prst="trapezoid">
              <a:avLst>
                <a:gd name="adj" fmla="val 421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4425900" y="3733588"/>
              <a:ext cx="3561600" cy="19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4621575" y="1217613"/>
              <a:ext cx="3170100" cy="22248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88" name="Google Shape;2588;p63"/>
            <p:cNvPicPr preferRelativeResize="0"/>
            <p:nvPr/>
          </p:nvPicPr>
          <p:blipFill>
            <a:blip r:embed="rId3">
              <a:alphaModFix/>
            </a:blip>
            <a:stretch>
              <a:fillRect/>
            </a:stretch>
          </p:blipFill>
          <p:spPr>
            <a:xfrm>
              <a:off x="4741150" y="1378197"/>
              <a:ext cx="2930950" cy="1648650"/>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92"/>
        <p:cNvGrpSpPr/>
        <p:nvPr/>
      </p:nvGrpSpPr>
      <p:grpSpPr>
        <a:xfrm>
          <a:off x="0" y="0"/>
          <a:ext cx="0" cy="0"/>
          <a:chOff x="0" y="0"/>
          <a:chExt cx="0" cy="0"/>
        </a:xfrm>
      </p:grpSpPr>
      <p:sp>
        <p:nvSpPr>
          <p:cNvPr id="2593" name="Google Shape;2593;p64"/>
          <p:cNvSpPr txBox="1">
            <a:spLocks noGrp="1"/>
          </p:cNvSpPr>
          <p:nvPr>
            <p:ph type="ctrTitle"/>
          </p:nvPr>
        </p:nvSpPr>
        <p:spPr>
          <a:xfrm>
            <a:off x="2429950" y="575675"/>
            <a:ext cx="4284000" cy="99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594" name="Google Shape;2594;p64"/>
          <p:cNvSpPr txBox="1">
            <a:spLocks noGrp="1"/>
          </p:cNvSpPr>
          <p:nvPr>
            <p:ph type="subTitle" idx="1"/>
          </p:nvPr>
        </p:nvSpPr>
        <p:spPr>
          <a:xfrm>
            <a:off x="3066675" y="1458000"/>
            <a:ext cx="3010800" cy="128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a:t>Do you have any questions?</a:t>
            </a:r>
            <a:endParaRPr/>
          </a:p>
          <a:p>
            <a:pPr marL="0" lvl="0" indent="0" algn="ctr" rtl="0">
              <a:spcBef>
                <a:spcPts val="0"/>
              </a:spcBef>
              <a:spcAft>
                <a:spcPts val="0"/>
              </a:spcAft>
              <a:buClr>
                <a:schemeClr val="lt1"/>
              </a:buClr>
              <a:buSzPts val="1100"/>
              <a:buFont typeface="Arial"/>
              <a:buNone/>
            </a:pPr>
            <a:endParaRPr/>
          </a:p>
          <a:p>
            <a:pPr marL="0" lvl="0" indent="0" algn="ctr" rtl="0">
              <a:spcBef>
                <a:spcPts val="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2595" name="Google Shape;2595;p64"/>
          <p:cNvSpPr txBox="1">
            <a:spLocks noGrp="1"/>
          </p:cNvSpPr>
          <p:nvPr>
            <p:ph type="subTitle" idx="2"/>
          </p:nvPr>
        </p:nvSpPr>
        <p:spPr>
          <a:xfrm>
            <a:off x="3066550" y="4111140"/>
            <a:ext cx="3010800" cy="45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Please keep this slide for attribution</a:t>
            </a:r>
            <a:endParaRPr/>
          </a:p>
        </p:txBody>
      </p:sp>
      <p:grpSp>
        <p:nvGrpSpPr>
          <p:cNvPr id="2596" name="Google Shape;2596;p64"/>
          <p:cNvGrpSpPr/>
          <p:nvPr/>
        </p:nvGrpSpPr>
        <p:grpSpPr>
          <a:xfrm>
            <a:off x="3580933" y="2851810"/>
            <a:ext cx="387681" cy="387661"/>
            <a:chOff x="266768" y="1721375"/>
            <a:chExt cx="397907" cy="397887"/>
          </a:xfrm>
        </p:grpSpPr>
        <p:sp>
          <p:nvSpPr>
            <p:cNvPr id="2597" name="Google Shape;2597;p6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64"/>
          <p:cNvGrpSpPr/>
          <p:nvPr/>
        </p:nvGrpSpPr>
        <p:grpSpPr>
          <a:xfrm>
            <a:off x="4643054" y="2851810"/>
            <a:ext cx="387661" cy="387661"/>
            <a:chOff x="1379798" y="1723250"/>
            <a:chExt cx="397887" cy="397887"/>
          </a:xfrm>
        </p:grpSpPr>
        <p:sp>
          <p:nvSpPr>
            <p:cNvPr id="2600" name="Google Shape;2600;p6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64"/>
          <p:cNvGrpSpPr/>
          <p:nvPr/>
        </p:nvGrpSpPr>
        <p:grpSpPr>
          <a:xfrm>
            <a:off x="4112014" y="2851810"/>
            <a:ext cx="387641" cy="387661"/>
            <a:chOff x="864491" y="1723250"/>
            <a:chExt cx="397866" cy="397887"/>
          </a:xfrm>
        </p:grpSpPr>
        <p:sp>
          <p:nvSpPr>
            <p:cNvPr id="2605" name="Google Shape;2605;p6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8" name="Google Shape;2608;p64"/>
          <p:cNvSpPr/>
          <p:nvPr/>
        </p:nvSpPr>
        <p:spPr>
          <a:xfrm>
            <a:off x="5174114" y="2887038"/>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9" name="Google Shape;2609;p64"/>
          <p:cNvGrpSpPr/>
          <p:nvPr/>
        </p:nvGrpSpPr>
        <p:grpSpPr>
          <a:xfrm>
            <a:off x="8123470" y="0"/>
            <a:ext cx="1027760" cy="1027760"/>
            <a:chOff x="1902863" y="-7750"/>
            <a:chExt cx="1342775" cy="1342775"/>
          </a:xfrm>
        </p:grpSpPr>
        <p:sp>
          <p:nvSpPr>
            <p:cNvPr id="2610" name="Google Shape;2610;p64"/>
            <p:cNvSpPr/>
            <p:nvPr/>
          </p:nvSpPr>
          <p:spPr>
            <a:xfrm rot="-5400000">
              <a:off x="1902863" y="-7750"/>
              <a:ext cx="1342775" cy="1342775"/>
            </a:xfrm>
            <a:custGeom>
              <a:avLst/>
              <a:gdLst/>
              <a:ahLst/>
              <a:cxnLst/>
              <a:rect l="l" t="t" r="r" b="b"/>
              <a:pathLst>
                <a:path w="53711" h="53711" extrusionOk="0">
                  <a:moveTo>
                    <a:pt x="0" y="0"/>
                  </a:moveTo>
                  <a:lnTo>
                    <a:pt x="0" y="53711"/>
                  </a:lnTo>
                  <a:lnTo>
                    <a:pt x="53710" y="53711"/>
                  </a:lnTo>
                  <a:lnTo>
                    <a:pt x="537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1" name="Google Shape;2611;p64"/>
            <p:cNvGrpSpPr/>
            <p:nvPr/>
          </p:nvGrpSpPr>
          <p:grpSpPr>
            <a:xfrm rot="-5400000">
              <a:off x="2162713" y="186450"/>
              <a:ext cx="824075" cy="1029475"/>
              <a:chOff x="1665025" y="194450"/>
              <a:chExt cx="824075" cy="1029475"/>
            </a:xfrm>
          </p:grpSpPr>
          <p:sp>
            <p:nvSpPr>
              <p:cNvPr id="2612" name="Google Shape;2612;p64"/>
              <p:cNvSpPr/>
              <p:nvPr/>
            </p:nvSpPr>
            <p:spPr>
              <a:xfrm>
                <a:off x="2420450" y="331700"/>
                <a:ext cx="68650" cy="205425"/>
              </a:xfrm>
              <a:custGeom>
                <a:avLst/>
                <a:gdLst/>
                <a:ahLst/>
                <a:cxnLst/>
                <a:rect l="l" t="t" r="r" b="b"/>
                <a:pathLst>
                  <a:path w="2746" h="8217" extrusionOk="0">
                    <a:moveTo>
                      <a:pt x="0" y="1"/>
                    </a:moveTo>
                    <a:lnTo>
                      <a:pt x="0" y="2726"/>
                    </a:lnTo>
                    <a:lnTo>
                      <a:pt x="0" y="5471"/>
                    </a:lnTo>
                    <a:lnTo>
                      <a:pt x="0" y="8216"/>
                    </a:lnTo>
                    <a:lnTo>
                      <a:pt x="2745" y="8216"/>
                    </a:lnTo>
                    <a:lnTo>
                      <a:pt x="2745" y="5471"/>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a:off x="2420450" y="880750"/>
                <a:ext cx="68650" cy="205400"/>
              </a:xfrm>
              <a:custGeom>
                <a:avLst/>
                <a:gdLst/>
                <a:ahLst/>
                <a:cxnLst/>
                <a:rect l="l" t="t" r="r" b="b"/>
                <a:pathLst>
                  <a:path w="2746" h="8216" extrusionOk="0">
                    <a:moveTo>
                      <a:pt x="0" y="0"/>
                    </a:moveTo>
                    <a:lnTo>
                      <a:pt x="0" y="2726"/>
                    </a:lnTo>
                    <a:lnTo>
                      <a:pt x="0" y="5491"/>
                    </a:lnTo>
                    <a:lnTo>
                      <a:pt x="0" y="8216"/>
                    </a:lnTo>
                    <a:lnTo>
                      <a:pt x="2745" y="8216"/>
                    </a:lnTo>
                    <a:lnTo>
                      <a:pt x="2745" y="5491"/>
                    </a:lnTo>
                    <a:lnTo>
                      <a:pt x="2745" y="2726"/>
                    </a:lnTo>
                    <a:lnTo>
                      <a:pt x="2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2283175" y="948875"/>
                <a:ext cx="68175" cy="68150"/>
              </a:xfrm>
              <a:custGeom>
                <a:avLst/>
                <a:gdLst/>
                <a:ahLst/>
                <a:cxnLst/>
                <a:rect l="l" t="t" r="r" b="b"/>
                <a:pathLst>
                  <a:path w="2727" h="2726" extrusionOk="0">
                    <a:moveTo>
                      <a:pt x="1" y="1"/>
                    </a:moveTo>
                    <a:lnTo>
                      <a:pt x="1"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4"/>
              <p:cNvSpPr/>
              <p:nvPr/>
            </p:nvSpPr>
            <p:spPr>
              <a:xfrm>
                <a:off x="2214050" y="1018000"/>
                <a:ext cx="68650" cy="68150"/>
              </a:xfrm>
              <a:custGeom>
                <a:avLst/>
                <a:gdLst/>
                <a:ahLst/>
                <a:cxnLst/>
                <a:rect l="l" t="t" r="r" b="b"/>
                <a:pathLst>
                  <a:path w="2746" h="2726" extrusionOk="0">
                    <a:moveTo>
                      <a:pt x="1" y="1"/>
                    </a:moveTo>
                    <a:lnTo>
                      <a:pt x="1" y="2726"/>
                    </a:lnTo>
                    <a:lnTo>
                      <a:pt x="2746" y="2726"/>
                    </a:lnTo>
                    <a:lnTo>
                      <a:pt x="27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4"/>
              <p:cNvSpPr/>
              <p:nvPr/>
            </p:nvSpPr>
            <p:spPr>
              <a:xfrm>
                <a:off x="2351325" y="262575"/>
                <a:ext cx="68650" cy="68650"/>
              </a:xfrm>
              <a:custGeom>
                <a:avLst/>
                <a:gdLst/>
                <a:ahLst/>
                <a:cxnLst/>
                <a:rect l="l" t="t" r="r" b="b"/>
                <a:pathLst>
                  <a:path w="2746" h="2746"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4"/>
              <p:cNvSpPr/>
              <p:nvPr/>
            </p:nvSpPr>
            <p:spPr>
              <a:xfrm>
                <a:off x="2351325" y="537100"/>
                <a:ext cx="68650" cy="68650"/>
              </a:xfrm>
              <a:custGeom>
                <a:avLst/>
                <a:gdLst/>
                <a:ahLst/>
                <a:cxnLst/>
                <a:rect l="l" t="t" r="r" b="b"/>
                <a:pathLst>
                  <a:path w="2746" h="2746" extrusionOk="0">
                    <a:moveTo>
                      <a:pt x="0" y="0"/>
                    </a:moveTo>
                    <a:lnTo>
                      <a:pt x="0" y="2746"/>
                    </a:lnTo>
                    <a:lnTo>
                      <a:pt x="2745" y="2746"/>
                    </a:lnTo>
                    <a:lnTo>
                      <a:pt x="2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2351325" y="811625"/>
                <a:ext cx="68650" cy="68150"/>
              </a:xfrm>
              <a:custGeom>
                <a:avLst/>
                <a:gdLst/>
                <a:ahLst/>
                <a:cxnLst/>
                <a:rect l="l" t="t" r="r" b="b"/>
                <a:pathLst>
                  <a:path w="2746" h="2726" extrusionOk="0">
                    <a:moveTo>
                      <a:pt x="0" y="0"/>
                    </a:moveTo>
                    <a:lnTo>
                      <a:pt x="0" y="2725"/>
                    </a:lnTo>
                    <a:lnTo>
                      <a:pt x="2745" y="2725"/>
                    </a:lnTo>
                    <a:lnTo>
                      <a:pt x="2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a:off x="2351325" y="1086125"/>
                <a:ext cx="68650" cy="68675"/>
              </a:xfrm>
              <a:custGeom>
                <a:avLst/>
                <a:gdLst/>
                <a:ahLst/>
                <a:cxnLst/>
                <a:rect l="l" t="t" r="r" b="b"/>
                <a:pathLst>
                  <a:path w="2746" h="2747"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a:off x="2283175" y="605725"/>
                <a:ext cx="68175" cy="68150"/>
              </a:xfrm>
              <a:custGeom>
                <a:avLst/>
                <a:gdLst/>
                <a:ahLst/>
                <a:cxnLst/>
                <a:rect l="l" t="t" r="r" b="b"/>
                <a:pathLst>
                  <a:path w="2727" h="2726" extrusionOk="0">
                    <a:moveTo>
                      <a:pt x="1" y="1"/>
                    </a:moveTo>
                    <a:lnTo>
                      <a:pt x="1"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4"/>
              <p:cNvSpPr/>
              <p:nvPr/>
            </p:nvSpPr>
            <p:spPr>
              <a:xfrm>
                <a:off x="2283175" y="742975"/>
                <a:ext cx="68175" cy="68675"/>
              </a:xfrm>
              <a:custGeom>
                <a:avLst/>
                <a:gdLst/>
                <a:ahLst/>
                <a:cxnLst/>
                <a:rect l="l" t="t" r="r" b="b"/>
                <a:pathLst>
                  <a:path w="2727" h="2747" extrusionOk="0">
                    <a:moveTo>
                      <a:pt x="1" y="1"/>
                    </a:moveTo>
                    <a:lnTo>
                      <a:pt x="1" y="2746"/>
                    </a:lnTo>
                    <a:lnTo>
                      <a:pt x="2726" y="274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4"/>
              <p:cNvSpPr/>
              <p:nvPr/>
            </p:nvSpPr>
            <p:spPr>
              <a:xfrm>
                <a:off x="2145925" y="194450"/>
                <a:ext cx="205425" cy="68150"/>
              </a:xfrm>
              <a:custGeom>
                <a:avLst/>
                <a:gdLst/>
                <a:ahLst/>
                <a:cxnLst/>
                <a:rect l="l" t="t" r="r" b="b"/>
                <a:pathLst>
                  <a:path w="8217" h="2726" extrusionOk="0">
                    <a:moveTo>
                      <a:pt x="0" y="0"/>
                    </a:moveTo>
                    <a:lnTo>
                      <a:pt x="0" y="2726"/>
                    </a:lnTo>
                    <a:lnTo>
                      <a:pt x="8216" y="2726"/>
                    </a:lnTo>
                    <a:lnTo>
                      <a:pt x="8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2214050" y="674850"/>
                <a:ext cx="68650" cy="68150"/>
              </a:xfrm>
              <a:custGeom>
                <a:avLst/>
                <a:gdLst/>
                <a:ahLst/>
                <a:cxnLst/>
                <a:rect l="l" t="t" r="r" b="b"/>
                <a:pathLst>
                  <a:path w="2746" h="2726" extrusionOk="0">
                    <a:moveTo>
                      <a:pt x="1" y="1"/>
                    </a:moveTo>
                    <a:lnTo>
                      <a:pt x="1" y="2726"/>
                    </a:lnTo>
                    <a:lnTo>
                      <a:pt x="2746" y="2726"/>
                    </a:lnTo>
                    <a:lnTo>
                      <a:pt x="27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4"/>
              <p:cNvSpPr/>
              <p:nvPr/>
            </p:nvSpPr>
            <p:spPr>
              <a:xfrm>
                <a:off x="2145925" y="1154775"/>
                <a:ext cx="205425" cy="69150"/>
              </a:xfrm>
              <a:custGeom>
                <a:avLst/>
                <a:gdLst/>
                <a:ahLst/>
                <a:cxnLst/>
                <a:rect l="l" t="t" r="r" b="b"/>
                <a:pathLst>
                  <a:path w="8217" h="2766" extrusionOk="0">
                    <a:moveTo>
                      <a:pt x="0" y="0"/>
                    </a:moveTo>
                    <a:lnTo>
                      <a:pt x="0" y="2765"/>
                    </a:lnTo>
                    <a:lnTo>
                      <a:pt x="8216" y="2765"/>
                    </a:lnTo>
                    <a:lnTo>
                      <a:pt x="8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4"/>
              <p:cNvSpPr/>
              <p:nvPr/>
            </p:nvSpPr>
            <p:spPr>
              <a:xfrm>
                <a:off x="2077300" y="262575"/>
                <a:ext cx="68650" cy="68650"/>
              </a:xfrm>
              <a:custGeom>
                <a:avLst/>
                <a:gdLst/>
                <a:ahLst/>
                <a:cxnLst/>
                <a:rect l="l" t="t" r="r" b="b"/>
                <a:pathLst>
                  <a:path w="2746" h="2746"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2077300" y="1086125"/>
                <a:ext cx="68650" cy="68675"/>
              </a:xfrm>
              <a:custGeom>
                <a:avLst/>
                <a:gdLst/>
                <a:ahLst/>
                <a:cxnLst/>
                <a:rect l="l" t="t" r="r" b="b"/>
                <a:pathLst>
                  <a:path w="2746" h="2747"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2008175" y="331700"/>
                <a:ext cx="68650" cy="68150"/>
              </a:xfrm>
              <a:custGeom>
                <a:avLst/>
                <a:gdLst/>
                <a:ahLst/>
                <a:cxnLst/>
                <a:rect l="l" t="t" r="r" b="b"/>
                <a:pathLst>
                  <a:path w="2746" h="2726" extrusionOk="0">
                    <a:moveTo>
                      <a:pt x="0" y="1"/>
                    </a:moveTo>
                    <a:lnTo>
                      <a:pt x="0" y="2726"/>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2008175" y="1018000"/>
                <a:ext cx="68650" cy="68150"/>
              </a:xfrm>
              <a:custGeom>
                <a:avLst/>
                <a:gdLst/>
                <a:ahLst/>
                <a:cxnLst/>
                <a:rect l="l" t="t" r="r" b="b"/>
                <a:pathLst>
                  <a:path w="2746" h="2726" extrusionOk="0">
                    <a:moveTo>
                      <a:pt x="0" y="1"/>
                    </a:moveTo>
                    <a:lnTo>
                      <a:pt x="0" y="2726"/>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4"/>
              <p:cNvSpPr/>
              <p:nvPr/>
            </p:nvSpPr>
            <p:spPr>
              <a:xfrm>
                <a:off x="1940025" y="399825"/>
                <a:ext cx="68175" cy="68675"/>
              </a:xfrm>
              <a:custGeom>
                <a:avLst/>
                <a:gdLst/>
                <a:ahLst/>
                <a:cxnLst/>
                <a:rect l="l" t="t" r="r" b="b"/>
                <a:pathLst>
                  <a:path w="2727" h="2747" extrusionOk="0">
                    <a:moveTo>
                      <a:pt x="1" y="1"/>
                    </a:moveTo>
                    <a:lnTo>
                      <a:pt x="1" y="2746"/>
                    </a:lnTo>
                    <a:lnTo>
                      <a:pt x="2726" y="274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1940025" y="948875"/>
                <a:ext cx="68175" cy="68150"/>
              </a:xfrm>
              <a:custGeom>
                <a:avLst/>
                <a:gdLst/>
                <a:ahLst/>
                <a:cxnLst/>
                <a:rect l="l" t="t" r="r" b="b"/>
                <a:pathLst>
                  <a:path w="2727" h="2726" extrusionOk="0">
                    <a:moveTo>
                      <a:pt x="1" y="1"/>
                    </a:moveTo>
                    <a:lnTo>
                      <a:pt x="1"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1870900" y="468475"/>
                <a:ext cx="68175" cy="68150"/>
              </a:xfrm>
              <a:custGeom>
                <a:avLst/>
                <a:gdLst/>
                <a:ahLst/>
                <a:cxnLst/>
                <a:rect l="l" t="t" r="r" b="b"/>
                <a:pathLst>
                  <a:path w="2727" h="2726" extrusionOk="0">
                    <a:moveTo>
                      <a:pt x="1" y="0"/>
                    </a:moveTo>
                    <a:lnTo>
                      <a:pt x="1" y="2725"/>
                    </a:lnTo>
                    <a:lnTo>
                      <a:pt x="2726" y="2725"/>
                    </a:lnTo>
                    <a:lnTo>
                      <a:pt x="27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1870900" y="880250"/>
                <a:ext cx="68175" cy="68650"/>
              </a:xfrm>
              <a:custGeom>
                <a:avLst/>
                <a:gdLst/>
                <a:ahLst/>
                <a:cxnLst/>
                <a:rect l="l" t="t" r="r" b="b"/>
                <a:pathLst>
                  <a:path w="2727" h="2746" extrusionOk="0">
                    <a:moveTo>
                      <a:pt x="1" y="0"/>
                    </a:moveTo>
                    <a:lnTo>
                      <a:pt x="1" y="2746"/>
                    </a:lnTo>
                    <a:lnTo>
                      <a:pt x="2726" y="2746"/>
                    </a:lnTo>
                    <a:lnTo>
                      <a:pt x="27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1802275" y="537100"/>
                <a:ext cx="68650" cy="68650"/>
              </a:xfrm>
              <a:custGeom>
                <a:avLst/>
                <a:gdLst/>
                <a:ahLst/>
                <a:cxnLst/>
                <a:rect l="l" t="t" r="r" b="b"/>
                <a:pathLst>
                  <a:path w="2746" h="2746" extrusionOk="0">
                    <a:moveTo>
                      <a:pt x="1" y="0"/>
                    </a:moveTo>
                    <a:lnTo>
                      <a:pt x="1" y="2746"/>
                    </a:lnTo>
                    <a:lnTo>
                      <a:pt x="2746" y="2746"/>
                    </a:lnTo>
                    <a:lnTo>
                      <a:pt x="27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1802275" y="811625"/>
                <a:ext cx="68650" cy="68150"/>
              </a:xfrm>
              <a:custGeom>
                <a:avLst/>
                <a:gdLst/>
                <a:ahLst/>
                <a:cxnLst/>
                <a:rect l="l" t="t" r="r" b="b"/>
                <a:pathLst>
                  <a:path w="2746" h="2726" extrusionOk="0">
                    <a:moveTo>
                      <a:pt x="1" y="0"/>
                    </a:moveTo>
                    <a:lnTo>
                      <a:pt x="1" y="2725"/>
                    </a:lnTo>
                    <a:lnTo>
                      <a:pt x="2746" y="2725"/>
                    </a:lnTo>
                    <a:lnTo>
                      <a:pt x="27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1734150" y="605725"/>
                <a:ext cx="68150" cy="68150"/>
              </a:xfrm>
              <a:custGeom>
                <a:avLst/>
                <a:gdLst/>
                <a:ahLst/>
                <a:cxnLst/>
                <a:rect l="l" t="t" r="r" b="b"/>
                <a:pathLst>
                  <a:path w="2726" h="2726" extrusionOk="0">
                    <a:moveTo>
                      <a:pt x="0" y="1"/>
                    </a:moveTo>
                    <a:lnTo>
                      <a:pt x="0"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1734150" y="742975"/>
                <a:ext cx="68150" cy="68675"/>
              </a:xfrm>
              <a:custGeom>
                <a:avLst/>
                <a:gdLst/>
                <a:ahLst/>
                <a:cxnLst/>
                <a:rect l="l" t="t" r="r" b="b"/>
                <a:pathLst>
                  <a:path w="2726" h="2747" extrusionOk="0">
                    <a:moveTo>
                      <a:pt x="0" y="1"/>
                    </a:moveTo>
                    <a:lnTo>
                      <a:pt x="0" y="2746"/>
                    </a:lnTo>
                    <a:lnTo>
                      <a:pt x="2726" y="274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1665025" y="674850"/>
                <a:ext cx="68650" cy="68150"/>
              </a:xfrm>
              <a:custGeom>
                <a:avLst/>
                <a:gdLst/>
                <a:ahLst/>
                <a:cxnLst/>
                <a:rect l="l" t="t" r="r" b="b"/>
                <a:pathLst>
                  <a:path w="2746" h="2726" extrusionOk="0">
                    <a:moveTo>
                      <a:pt x="0" y="1"/>
                    </a:moveTo>
                    <a:lnTo>
                      <a:pt x="0" y="2726"/>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41"/>
        <p:cNvGrpSpPr/>
        <p:nvPr/>
      </p:nvGrpSpPr>
      <p:grpSpPr>
        <a:xfrm>
          <a:off x="0" y="0"/>
          <a:ext cx="0" cy="0"/>
          <a:chOff x="0" y="0"/>
          <a:chExt cx="0" cy="0"/>
        </a:xfrm>
      </p:grpSpPr>
      <p:sp>
        <p:nvSpPr>
          <p:cNvPr id="2642" name="Google Shape;2642;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2643" name="Google Shape;2643;p65"/>
          <p:cNvGrpSpPr/>
          <p:nvPr/>
        </p:nvGrpSpPr>
        <p:grpSpPr>
          <a:xfrm>
            <a:off x="1405806" y="1536623"/>
            <a:ext cx="963469" cy="963469"/>
            <a:chOff x="1795896" y="2371109"/>
            <a:chExt cx="1032325" cy="1032325"/>
          </a:xfrm>
        </p:grpSpPr>
        <p:sp>
          <p:nvSpPr>
            <p:cNvPr id="2644" name="Google Shape;2644;p65"/>
            <p:cNvSpPr/>
            <p:nvPr/>
          </p:nvSpPr>
          <p:spPr>
            <a:xfrm>
              <a:off x="1795896" y="2371109"/>
              <a:ext cx="1032325" cy="1032325"/>
            </a:xfrm>
            <a:custGeom>
              <a:avLst/>
              <a:gdLst/>
              <a:ahLst/>
              <a:cxnLst/>
              <a:rect l="l" t="t" r="r" b="b"/>
              <a:pathLst>
                <a:path w="53711" h="53711" extrusionOk="0">
                  <a:moveTo>
                    <a:pt x="0" y="0"/>
                  </a:moveTo>
                  <a:lnTo>
                    <a:pt x="0" y="53711"/>
                  </a:lnTo>
                  <a:lnTo>
                    <a:pt x="53710" y="53711"/>
                  </a:lnTo>
                  <a:lnTo>
                    <a:pt x="53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5"/>
            <p:cNvSpPr/>
            <p:nvPr/>
          </p:nvSpPr>
          <p:spPr>
            <a:xfrm>
              <a:off x="1981058" y="2579975"/>
              <a:ext cx="662100" cy="5727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6" name="Google Shape;2646;p65"/>
          <p:cNvGrpSpPr/>
          <p:nvPr/>
        </p:nvGrpSpPr>
        <p:grpSpPr>
          <a:xfrm>
            <a:off x="2719782" y="1536624"/>
            <a:ext cx="963469" cy="963487"/>
            <a:chOff x="4351141" y="2371110"/>
            <a:chExt cx="1032325" cy="1032345"/>
          </a:xfrm>
        </p:grpSpPr>
        <p:sp>
          <p:nvSpPr>
            <p:cNvPr id="2647" name="Google Shape;2647;p65"/>
            <p:cNvSpPr/>
            <p:nvPr/>
          </p:nvSpPr>
          <p:spPr>
            <a:xfrm>
              <a:off x="4351141" y="2371110"/>
              <a:ext cx="1032325" cy="1032345"/>
            </a:xfrm>
            <a:custGeom>
              <a:avLst/>
              <a:gdLst/>
              <a:ahLst/>
              <a:cxnLst/>
              <a:rect l="l" t="t" r="r" b="b"/>
              <a:pathLst>
                <a:path w="53711" h="53712" extrusionOk="0">
                  <a:moveTo>
                    <a:pt x="1" y="1"/>
                  </a:moveTo>
                  <a:lnTo>
                    <a:pt x="1" y="53711"/>
                  </a:lnTo>
                  <a:lnTo>
                    <a:pt x="53711" y="53711"/>
                  </a:lnTo>
                  <a:lnTo>
                    <a:pt x="537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a:off x="4544179" y="2514275"/>
              <a:ext cx="646200" cy="746100"/>
            </a:xfrm>
            <a:prstGeom prst="star6">
              <a:avLst>
                <a:gd name="adj" fmla="val 28868"/>
                <a:gd name="hf" fmla="val 11547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65"/>
          <p:cNvGrpSpPr/>
          <p:nvPr/>
        </p:nvGrpSpPr>
        <p:grpSpPr>
          <a:xfrm>
            <a:off x="4033761" y="1536634"/>
            <a:ext cx="963469" cy="963469"/>
            <a:chOff x="5884946" y="2371121"/>
            <a:chExt cx="1032325" cy="1032325"/>
          </a:xfrm>
        </p:grpSpPr>
        <p:sp>
          <p:nvSpPr>
            <p:cNvPr id="2650" name="Google Shape;2650;p65"/>
            <p:cNvSpPr/>
            <p:nvPr/>
          </p:nvSpPr>
          <p:spPr>
            <a:xfrm>
              <a:off x="5884946" y="2371121"/>
              <a:ext cx="1032325" cy="1032325"/>
            </a:xfrm>
            <a:custGeom>
              <a:avLst/>
              <a:gdLst/>
              <a:ahLst/>
              <a:cxnLst/>
              <a:rect l="l" t="t" r="r" b="b"/>
              <a:pathLst>
                <a:path w="53711" h="53711" extrusionOk="0">
                  <a:moveTo>
                    <a:pt x="0" y="0"/>
                  </a:moveTo>
                  <a:lnTo>
                    <a:pt x="0" y="53711"/>
                  </a:lnTo>
                  <a:lnTo>
                    <a:pt x="53710" y="53711"/>
                  </a:lnTo>
                  <a:lnTo>
                    <a:pt x="537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a:off x="6078013" y="2564225"/>
              <a:ext cx="646200" cy="646200"/>
            </a:xfrm>
            <a:prstGeom prst="diamond">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a:off x="6129841" y="2572952"/>
              <a:ext cx="646200" cy="6462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65"/>
          <p:cNvGrpSpPr/>
          <p:nvPr/>
        </p:nvGrpSpPr>
        <p:grpSpPr>
          <a:xfrm>
            <a:off x="5347741" y="1536611"/>
            <a:ext cx="963469" cy="963469"/>
            <a:chOff x="7157996" y="2371096"/>
            <a:chExt cx="1032325" cy="1032325"/>
          </a:xfrm>
        </p:grpSpPr>
        <p:sp>
          <p:nvSpPr>
            <p:cNvPr id="2654" name="Google Shape;2654;p65"/>
            <p:cNvSpPr/>
            <p:nvPr/>
          </p:nvSpPr>
          <p:spPr>
            <a:xfrm>
              <a:off x="7157996" y="2371096"/>
              <a:ext cx="1032325" cy="1032325"/>
            </a:xfrm>
            <a:custGeom>
              <a:avLst/>
              <a:gdLst/>
              <a:ahLst/>
              <a:cxnLst/>
              <a:rect l="l" t="t" r="r" b="b"/>
              <a:pathLst>
                <a:path w="53711" h="53711" extrusionOk="0">
                  <a:moveTo>
                    <a:pt x="0" y="0"/>
                  </a:moveTo>
                  <a:lnTo>
                    <a:pt x="0" y="53711"/>
                  </a:lnTo>
                  <a:lnTo>
                    <a:pt x="53710" y="53711"/>
                  </a:lnTo>
                  <a:lnTo>
                    <a:pt x="53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a:off x="7301109" y="2514275"/>
              <a:ext cx="746100" cy="7461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6" name="Google Shape;2656;p65"/>
          <p:cNvSpPr/>
          <p:nvPr/>
        </p:nvSpPr>
        <p:spPr>
          <a:xfrm>
            <a:off x="1405775" y="2857594"/>
            <a:ext cx="963600" cy="9636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5"/>
          <p:cNvSpPr/>
          <p:nvPr/>
        </p:nvSpPr>
        <p:spPr>
          <a:xfrm rot="10800000">
            <a:off x="1405650" y="2857594"/>
            <a:ext cx="963600" cy="963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8" name="Google Shape;2658;p65"/>
          <p:cNvGrpSpPr/>
          <p:nvPr/>
        </p:nvGrpSpPr>
        <p:grpSpPr>
          <a:xfrm>
            <a:off x="2705513" y="2849871"/>
            <a:ext cx="979046" cy="979046"/>
            <a:chOff x="2741275" y="2993903"/>
            <a:chExt cx="979046" cy="979046"/>
          </a:xfrm>
        </p:grpSpPr>
        <p:sp>
          <p:nvSpPr>
            <p:cNvPr id="2659" name="Google Shape;2659;p65"/>
            <p:cNvSpPr/>
            <p:nvPr/>
          </p:nvSpPr>
          <p:spPr>
            <a:xfrm>
              <a:off x="2741275" y="2993903"/>
              <a:ext cx="979046" cy="979046"/>
            </a:xfrm>
            <a:custGeom>
              <a:avLst/>
              <a:gdLst/>
              <a:ahLst/>
              <a:cxnLst/>
              <a:rect l="l" t="t" r="r" b="b"/>
              <a:pathLst>
                <a:path w="31710" h="31710" extrusionOk="0">
                  <a:moveTo>
                    <a:pt x="1" y="1"/>
                  </a:moveTo>
                  <a:lnTo>
                    <a:pt x="1" y="31710"/>
                  </a:lnTo>
                  <a:lnTo>
                    <a:pt x="31710" y="31710"/>
                  </a:lnTo>
                  <a:lnTo>
                    <a:pt x="317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a:off x="2926159" y="3190460"/>
              <a:ext cx="608701" cy="608701"/>
            </a:xfrm>
            <a:custGeom>
              <a:avLst/>
              <a:gdLst/>
              <a:ahLst/>
              <a:cxnLst/>
              <a:rect l="l" t="t" r="r" b="b"/>
              <a:pathLst>
                <a:path w="19715" h="19715" extrusionOk="0">
                  <a:moveTo>
                    <a:pt x="1" y="1"/>
                  </a:moveTo>
                  <a:lnTo>
                    <a:pt x="1" y="19714"/>
                  </a:lnTo>
                  <a:lnTo>
                    <a:pt x="19714" y="19714"/>
                  </a:lnTo>
                  <a:lnTo>
                    <a:pt x="19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 name="Google Shape;2661;p65"/>
          <p:cNvGrpSpPr/>
          <p:nvPr/>
        </p:nvGrpSpPr>
        <p:grpSpPr>
          <a:xfrm>
            <a:off x="5365205" y="2849871"/>
            <a:ext cx="978429" cy="979046"/>
            <a:chOff x="5365205" y="2926144"/>
            <a:chExt cx="978429" cy="979046"/>
          </a:xfrm>
        </p:grpSpPr>
        <p:sp>
          <p:nvSpPr>
            <p:cNvPr id="2662" name="Google Shape;2662;p65"/>
            <p:cNvSpPr/>
            <p:nvPr/>
          </p:nvSpPr>
          <p:spPr>
            <a:xfrm>
              <a:off x="5365205" y="2926144"/>
              <a:ext cx="978429" cy="979046"/>
            </a:xfrm>
            <a:custGeom>
              <a:avLst/>
              <a:gdLst/>
              <a:ahLst/>
              <a:cxnLst/>
              <a:rect l="l" t="t" r="r" b="b"/>
              <a:pathLst>
                <a:path w="31690" h="31710" extrusionOk="0">
                  <a:moveTo>
                    <a:pt x="0" y="1"/>
                  </a:moveTo>
                  <a:lnTo>
                    <a:pt x="0" y="31710"/>
                  </a:lnTo>
                  <a:lnTo>
                    <a:pt x="31689" y="31710"/>
                  </a:lnTo>
                  <a:lnTo>
                    <a:pt x="316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a:off x="5839365" y="3066197"/>
              <a:ext cx="30103" cy="698362"/>
            </a:xfrm>
            <a:custGeom>
              <a:avLst/>
              <a:gdLst/>
              <a:ahLst/>
              <a:cxnLst/>
              <a:rect l="l" t="t" r="r" b="b"/>
              <a:pathLst>
                <a:path w="975" h="22619" extrusionOk="0">
                  <a:moveTo>
                    <a:pt x="0" y="0"/>
                  </a:moveTo>
                  <a:lnTo>
                    <a:pt x="0" y="22618"/>
                  </a:lnTo>
                  <a:lnTo>
                    <a:pt x="975" y="22618"/>
                  </a:lnTo>
                  <a:lnTo>
                    <a:pt x="9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a:off x="5505844" y="3400923"/>
              <a:ext cx="698362" cy="30134"/>
            </a:xfrm>
            <a:custGeom>
              <a:avLst/>
              <a:gdLst/>
              <a:ahLst/>
              <a:cxnLst/>
              <a:rect l="l" t="t" r="r" b="b"/>
              <a:pathLst>
                <a:path w="22619" h="976" extrusionOk="0">
                  <a:moveTo>
                    <a:pt x="1" y="1"/>
                  </a:moveTo>
                  <a:lnTo>
                    <a:pt x="1" y="976"/>
                  </a:lnTo>
                  <a:lnTo>
                    <a:pt x="22619" y="976"/>
                  </a:lnTo>
                  <a:lnTo>
                    <a:pt x="226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a:off x="5505844" y="3400923"/>
              <a:ext cx="698362" cy="30134"/>
            </a:xfrm>
            <a:custGeom>
              <a:avLst/>
              <a:gdLst/>
              <a:ahLst/>
              <a:cxnLst/>
              <a:rect l="l" t="t" r="r" b="b"/>
              <a:pathLst>
                <a:path w="22619" h="976" extrusionOk="0">
                  <a:moveTo>
                    <a:pt x="1" y="1"/>
                  </a:moveTo>
                  <a:lnTo>
                    <a:pt x="1" y="976"/>
                  </a:lnTo>
                  <a:lnTo>
                    <a:pt x="22619" y="976"/>
                  </a:lnTo>
                  <a:lnTo>
                    <a:pt x="226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a:off x="5596743" y="3157713"/>
              <a:ext cx="515335" cy="515335"/>
            </a:xfrm>
            <a:custGeom>
              <a:avLst/>
              <a:gdLst/>
              <a:ahLst/>
              <a:cxnLst/>
              <a:rect l="l" t="t" r="r" b="b"/>
              <a:pathLst>
                <a:path w="16691" h="16691" extrusionOk="0">
                  <a:moveTo>
                    <a:pt x="697" y="0"/>
                  </a:moveTo>
                  <a:lnTo>
                    <a:pt x="1" y="697"/>
                  </a:lnTo>
                  <a:lnTo>
                    <a:pt x="16014" y="16690"/>
                  </a:lnTo>
                  <a:lnTo>
                    <a:pt x="16691" y="16014"/>
                  </a:lnTo>
                  <a:lnTo>
                    <a:pt x="6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5"/>
            <p:cNvSpPr/>
            <p:nvPr/>
          </p:nvSpPr>
          <p:spPr>
            <a:xfrm>
              <a:off x="5597360" y="3157713"/>
              <a:ext cx="515335" cy="515335"/>
            </a:xfrm>
            <a:custGeom>
              <a:avLst/>
              <a:gdLst/>
              <a:ahLst/>
              <a:cxnLst/>
              <a:rect l="l" t="t" r="r" b="b"/>
              <a:pathLst>
                <a:path w="16691" h="16691" extrusionOk="0">
                  <a:moveTo>
                    <a:pt x="15994" y="0"/>
                  </a:moveTo>
                  <a:lnTo>
                    <a:pt x="1" y="16014"/>
                  </a:lnTo>
                  <a:lnTo>
                    <a:pt x="697" y="16690"/>
                  </a:lnTo>
                  <a:lnTo>
                    <a:pt x="16691" y="697"/>
                  </a:lnTo>
                  <a:lnTo>
                    <a:pt x="159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5"/>
            <p:cNvSpPr/>
            <p:nvPr/>
          </p:nvSpPr>
          <p:spPr>
            <a:xfrm>
              <a:off x="5694403" y="3091978"/>
              <a:ext cx="320019" cy="646770"/>
            </a:xfrm>
            <a:custGeom>
              <a:avLst/>
              <a:gdLst/>
              <a:ahLst/>
              <a:cxnLst/>
              <a:rect l="l" t="t" r="r" b="b"/>
              <a:pathLst>
                <a:path w="10365" h="20948" extrusionOk="0">
                  <a:moveTo>
                    <a:pt x="876" y="1"/>
                  </a:moveTo>
                  <a:lnTo>
                    <a:pt x="1" y="399"/>
                  </a:lnTo>
                  <a:lnTo>
                    <a:pt x="9489" y="20948"/>
                  </a:lnTo>
                  <a:lnTo>
                    <a:pt x="10365" y="20530"/>
                  </a:lnTo>
                  <a:lnTo>
                    <a:pt x="8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5"/>
            <p:cNvSpPr/>
            <p:nvPr/>
          </p:nvSpPr>
          <p:spPr>
            <a:xfrm>
              <a:off x="5720802" y="3082160"/>
              <a:ext cx="269045" cy="666437"/>
            </a:xfrm>
            <a:custGeom>
              <a:avLst/>
              <a:gdLst/>
              <a:ahLst/>
              <a:cxnLst/>
              <a:rect l="l" t="t" r="r" b="b"/>
              <a:pathLst>
                <a:path w="8714" h="21585" extrusionOk="0">
                  <a:moveTo>
                    <a:pt x="7799" y="1"/>
                  </a:moveTo>
                  <a:lnTo>
                    <a:pt x="1" y="21246"/>
                  </a:lnTo>
                  <a:lnTo>
                    <a:pt x="896" y="21584"/>
                  </a:lnTo>
                  <a:lnTo>
                    <a:pt x="8714" y="339"/>
                  </a:lnTo>
                  <a:lnTo>
                    <a:pt x="77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a:off x="5531656" y="3255374"/>
              <a:ext cx="646770" cy="320637"/>
            </a:xfrm>
            <a:custGeom>
              <a:avLst/>
              <a:gdLst/>
              <a:ahLst/>
              <a:cxnLst/>
              <a:rect l="l" t="t" r="r" b="b"/>
              <a:pathLst>
                <a:path w="20948" h="10385" extrusionOk="0">
                  <a:moveTo>
                    <a:pt x="20529" y="0"/>
                  </a:moveTo>
                  <a:lnTo>
                    <a:pt x="0" y="9489"/>
                  </a:lnTo>
                  <a:lnTo>
                    <a:pt x="398" y="10384"/>
                  </a:lnTo>
                  <a:lnTo>
                    <a:pt x="20947" y="876"/>
                  </a:lnTo>
                  <a:lnTo>
                    <a:pt x="205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a:off x="5521190" y="3281155"/>
              <a:ext cx="666437" cy="269045"/>
            </a:xfrm>
            <a:custGeom>
              <a:avLst/>
              <a:gdLst/>
              <a:ahLst/>
              <a:cxnLst/>
              <a:rect l="l" t="t" r="r" b="b"/>
              <a:pathLst>
                <a:path w="21585" h="8714" extrusionOk="0">
                  <a:moveTo>
                    <a:pt x="339" y="1"/>
                  </a:moveTo>
                  <a:lnTo>
                    <a:pt x="1" y="916"/>
                  </a:lnTo>
                  <a:lnTo>
                    <a:pt x="21246" y="8714"/>
                  </a:lnTo>
                  <a:lnTo>
                    <a:pt x="21584" y="7819"/>
                  </a:lnTo>
                  <a:lnTo>
                    <a:pt x="3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2" name="Google Shape;2672;p65"/>
          <p:cNvGrpSpPr/>
          <p:nvPr/>
        </p:nvGrpSpPr>
        <p:grpSpPr>
          <a:xfrm>
            <a:off x="4020700" y="2849871"/>
            <a:ext cx="979046" cy="979046"/>
            <a:chOff x="4020700" y="2926144"/>
            <a:chExt cx="979046" cy="979046"/>
          </a:xfrm>
        </p:grpSpPr>
        <p:sp>
          <p:nvSpPr>
            <p:cNvPr id="2673" name="Google Shape;2673;p65"/>
            <p:cNvSpPr/>
            <p:nvPr/>
          </p:nvSpPr>
          <p:spPr>
            <a:xfrm>
              <a:off x="4020700" y="2926144"/>
              <a:ext cx="979046" cy="979046"/>
            </a:xfrm>
            <a:custGeom>
              <a:avLst/>
              <a:gdLst/>
              <a:ahLst/>
              <a:cxnLst/>
              <a:rect l="l" t="t" r="r" b="b"/>
              <a:pathLst>
                <a:path w="31710" h="31710" extrusionOk="0">
                  <a:moveTo>
                    <a:pt x="1" y="1"/>
                  </a:moveTo>
                  <a:lnTo>
                    <a:pt x="1" y="31710"/>
                  </a:lnTo>
                  <a:lnTo>
                    <a:pt x="31710" y="31710"/>
                  </a:lnTo>
                  <a:lnTo>
                    <a:pt x="317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5"/>
            <p:cNvSpPr/>
            <p:nvPr/>
          </p:nvSpPr>
          <p:spPr>
            <a:xfrm>
              <a:off x="4192532" y="3112242"/>
              <a:ext cx="104611" cy="104611"/>
            </a:xfrm>
            <a:custGeom>
              <a:avLst/>
              <a:gdLst/>
              <a:ahLst/>
              <a:cxnLst/>
              <a:rect l="l" t="t" r="r" b="b"/>
              <a:pathLst>
                <a:path w="3343" h="3343" extrusionOk="0">
                  <a:moveTo>
                    <a:pt x="1671" y="756"/>
                  </a:moveTo>
                  <a:cubicBezTo>
                    <a:pt x="2169" y="756"/>
                    <a:pt x="2586" y="1154"/>
                    <a:pt x="2586" y="1671"/>
                  </a:cubicBezTo>
                  <a:cubicBezTo>
                    <a:pt x="2586" y="2169"/>
                    <a:pt x="2169" y="2586"/>
                    <a:pt x="1671" y="2586"/>
                  </a:cubicBezTo>
                  <a:cubicBezTo>
                    <a:pt x="1174" y="2586"/>
                    <a:pt x="756" y="2169"/>
                    <a:pt x="756" y="1671"/>
                  </a:cubicBezTo>
                  <a:cubicBezTo>
                    <a:pt x="756" y="1174"/>
                    <a:pt x="1174" y="756"/>
                    <a:pt x="1671" y="756"/>
                  </a:cubicBezTo>
                  <a:close/>
                  <a:moveTo>
                    <a:pt x="1671" y="0"/>
                  </a:moveTo>
                  <a:cubicBezTo>
                    <a:pt x="756" y="0"/>
                    <a:pt x="0" y="756"/>
                    <a:pt x="0" y="1671"/>
                  </a:cubicBezTo>
                  <a:cubicBezTo>
                    <a:pt x="0" y="2586"/>
                    <a:pt x="756" y="3342"/>
                    <a:pt x="1671" y="3342"/>
                  </a:cubicBezTo>
                  <a:cubicBezTo>
                    <a:pt x="2586" y="3342"/>
                    <a:pt x="3342" y="2586"/>
                    <a:pt x="3342" y="1671"/>
                  </a:cubicBezTo>
                  <a:cubicBezTo>
                    <a:pt x="3342" y="756"/>
                    <a:pt x="258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5"/>
            <p:cNvSpPr/>
            <p:nvPr/>
          </p:nvSpPr>
          <p:spPr>
            <a:xfrm>
              <a:off x="4371418" y="3095066"/>
              <a:ext cx="103215" cy="103215"/>
            </a:xfrm>
            <a:custGeom>
              <a:avLst/>
              <a:gdLst/>
              <a:ahLst/>
              <a:cxnLst/>
              <a:rect l="l" t="t" r="r" b="b"/>
              <a:pathLst>
                <a:path w="3343" h="3343" extrusionOk="0">
                  <a:moveTo>
                    <a:pt x="1672" y="756"/>
                  </a:moveTo>
                  <a:cubicBezTo>
                    <a:pt x="2169" y="756"/>
                    <a:pt x="2587" y="1154"/>
                    <a:pt x="2587" y="1671"/>
                  </a:cubicBezTo>
                  <a:cubicBezTo>
                    <a:pt x="2587" y="2169"/>
                    <a:pt x="2169" y="2586"/>
                    <a:pt x="1672" y="2586"/>
                  </a:cubicBezTo>
                  <a:cubicBezTo>
                    <a:pt x="1174" y="2586"/>
                    <a:pt x="757" y="2169"/>
                    <a:pt x="757" y="1671"/>
                  </a:cubicBezTo>
                  <a:cubicBezTo>
                    <a:pt x="757" y="1174"/>
                    <a:pt x="1174" y="756"/>
                    <a:pt x="1672" y="756"/>
                  </a:cubicBezTo>
                  <a:close/>
                  <a:moveTo>
                    <a:pt x="1672" y="0"/>
                  </a:moveTo>
                  <a:cubicBezTo>
                    <a:pt x="757" y="0"/>
                    <a:pt x="1" y="756"/>
                    <a:pt x="1" y="1671"/>
                  </a:cubicBezTo>
                  <a:cubicBezTo>
                    <a:pt x="1" y="2586"/>
                    <a:pt x="757" y="3342"/>
                    <a:pt x="1672" y="3342"/>
                  </a:cubicBezTo>
                  <a:cubicBezTo>
                    <a:pt x="2587" y="3342"/>
                    <a:pt x="3343" y="2586"/>
                    <a:pt x="3343" y="1671"/>
                  </a:cubicBezTo>
                  <a:cubicBezTo>
                    <a:pt x="3343" y="756"/>
                    <a:pt x="2587" y="0"/>
                    <a:pt x="1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a:off x="4552598" y="3095066"/>
              <a:ext cx="103215" cy="103215"/>
            </a:xfrm>
            <a:custGeom>
              <a:avLst/>
              <a:gdLst/>
              <a:ahLst/>
              <a:cxnLst/>
              <a:rect l="l" t="t" r="r" b="b"/>
              <a:pathLst>
                <a:path w="3343" h="3343" extrusionOk="0">
                  <a:moveTo>
                    <a:pt x="1672" y="756"/>
                  </a:moveTo>
                  <a:cubicBezTo>
                    <a:pt x="2189" y="756"/>
                    <a:pt x="2587" y="1154"/>
                    <a:pt x="2587" y="1671"/>
                  </a:cubicBezTo>
                  <a:cubicBezTo>
                    <a:pt x="2587" y="2169"/>
                    <a:pt x="2169" y="2586"/>
                    <a:pt x="1672" y="2586"/>
                  </a:cubicBezTo>
                  <a:cubicBezTo>
                    <a:pt x="1175" y="2586"/>
                    <a:pt x="757" y="2169"/>
                    <a:pt x="757" y="1671"/>
                  </a:cubicBezTo>
                  <a:cubicBezTo>
                    <a:pt x="757" y="1174"/>
                    <a:pt x="1175" y="756"/>
                    <a:pt x="1672" y="756"/>
                  </a:cubicBezTo>
                  <a:close/>
                  <a:moveTo>
                    <a:pt x="1672" y="0"/>
                  </a:moveTo>
                  <a:cubicBezTo>
                    <a:pt x="757" y="0"/>
                    <a:pt x="1" y="756"/>
                    <a:pt x="1" y="1671"/>
                  </a:cubicBezTo>
                  <a:cubicBezTo>
                    <a:pt x="1" y="2586"/>
                    <a:pt x="757" y="3342"/>
                    <a:pt x="1672" y="3342"/>
                  </a:cubicBezTo>
                  <a:cubicBezTo>
                    <a:pt x="2587" y="3342"/>
                    <a:pt x="3343" y="2586"/>
                    <a:pt x="3323" y="1671"/>
                  </a:cubicBezTo>
                  <a:cubicBezTo>
                    <a:pt x="3323" y="756"/>
                    <a:pt x="2587" y="0"/>
                    <a:pt x="1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a:off x="4734425" y="3095066"/>
              <a:ext cx="103215" cy="103215"/>
            </a:xfrm>
            <a:custGeom>
              <a:avLst/>
              <a:gdLst/>
              <a:ahLst/>
              <a:cxnLst/>
              <a:rect l="l" t="t" r="r" b="b"/>
              <a:pathLst>
                <a:path w="3343" h="3343" extrusionOk="0">
                  <a:moveTo>
                    <a:pt x="1671" y="756"/>
                  </a:moveTo>
                  <a:cubicBezTo>
                    <a:pt x="2169" y="756"/>
                    <a:pt x="2586" y="1154"/>
                    <a:pt x="2586" y="1671"/>
                  </a:cubicBezTo>
                  <a:cubicBezTo>
                    <a:pt x="2586" y="2169"/>
                    <a:pt x="2169" y="2586"/>
                    <a:pt x="1671" y="2586"/>
                  </a:cubicBezTo>
                  <a:cubicBezTo>
                    <a:pt x="1174" y="2586"/>
                    <a:pt x="756" y="2169"/>
                    <a:pt x="756" y="1671"/>
                  </a:cubicBezTo>
                  <a:cubicBezTo>
                    <a:pt x="756" y="1174"/>
                    <a:pt x="1174" y="756"/>
                    <a:pt x="1671" y="756"/>
                  </a:cubicBezTo>
                  <a:close/>
                  <a:moveTo>
                    <a:pt x="1671" y="0"/>
                  </a:moveTo>
                  <a:cubicBezTo>
                    <a:pt x="756" y="0"/>
                    <a:pt x="0" y="756"/>
                    <a:pt x="0" y="1671"/>
                  </a:cubicBezTo>
                  <a:cubicBezTo>
                    <a:pt x="0" y="2586"/>
                    <a:pt x="756" y="3342"/>
                    <a:pt x="1671" y="3342"/>
                  </a:cubicBezTo>
                  <a:cubicBezTo>
                    <a:pt x="2586" y="3342"/>
                    <a:pt x="3342" y="2586"/>
                    <a:pt x="3342" y="1671"/>
                  </a:cubicBezTo>
                  <a:cubicBezTo>
                    <a:pt x="3342" y="756"/>
                    <a:pt x="258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a:off x="4190028" y="3294025"/>
              <a:ext cx="104611" cy="103985"/>
            </a:xfrm>
            <a:custGeom>
              <a:avLst/>
              <a:gdLst/>
              <a:ahLst/>
              <a:cxnLst/>
              <a:rect l="l" t="t" r="r" b="b"/>
              <a:pathLst>
                <a:path w="3343" h="3323" extrusionOk="0">
                  <a:moveTo>
                    <a:pt x="1672" y="736"/>
                  </a:moveTo>
                  <a:cubicBezTo>
                    <a:pt x="2169" y="736"/>
                    <a:pt x="2587" y="1154"/>
                    <a:pt x="2587" y="1651"/>
                  </a:cubicBezTo>
                  <a:cubicBezTo>
                    <a:pt x="2587" y="2148"/>
                    <a:pt x="2169" y="2586"/>
                    <a:pt x="1672" y="2586"/>
                  </a:cubicBezTo>
                  <a:cubicBezTo>
                    <a:pt x="1174" y="2586"/>
                    <a:pt x="757" y="2148"/>
                    <a:pt x="757" y="1651"/>
                  </a:cubicBezTo>
                  <a:cubicBezTo>
                    <a:pt x="757" y="1154"/>
                    <a:pt x="1174" y="736"/>
                    <a:pt x="1672" y="736"/>
                  </a:cubicBezTo>
                  <a:close/>
                  <a:moveTo>
                    <a:pt x="1672" y="0"/>
                  </a:moveTo>
                  <a:cubicBezTo>
                    <a:pt x="757" y="0"/>
                    <a:pt x="1" y="736"/>
                    <a:pt x="1" y="1651"/>
                  </a:cubicBezTo>
                  <a:cubicBezTo>
                    <a:pt x="1" y="2586"/>
                    <a:pt x="757" y="3322"/>
                    <a:pt x="1672" y="3322"/>
                  </a:cubicBezTo>
                  <a:cubicBezTo>
                    <a:pt x="2587" y="3322"/>
                    <a:pt x="3343" y="2586"/>
                    <a:pt x="3343" y="1651"/>
                  </a:cubicBezTo>
                  <a:cubicBezTo>
                    <a:pt x="3343" y="736"/>
                    <a:pt x="2587" y="0"/>
                    <a:pt x="1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a:off x="4368979" y="3274424"/>
              <a:ext cx="103215" cy="102598"/>
            </a:xfrm>
            <a:custGeom>
              <a:avLst/>
              <a:gdLst/>
              <a:ahLst/>
              <a:cxnLst/>
              <a:rect l="l" t="t" r="r" b="b"/>
              <a:pathLst>
                <a:path w="3343" h="3323" extrusionOk="0">
                  <a:moveTo>
                    <a:pt x="1671" y="736"/>
                  </a:moveTo>
                  <a:cubicBezTo>
                    <a:pt x="2168" y="736"/>
                    <a:pt x="2586" y="1154"/>
                    <a:pt x="2586" y="1651"/>
                  </a:cubicBezTo>
                  <a:cubicBezTo>
                    <a:pt x="2586" y="2148"/>
                    <a:pt x="2168" y="2586"/>
                    <a:pt x="1671" y="2586"/>
                  </a:cubicBezTo>
                  <a:cubicBezTo>
                    <a:pt x="1174" y="2586"/>
                    <a:pt x="756" y="2148"/>
                    <a:pt x="756" y="1651"/>
                  </a:cubicBezTo>
                  <a:cubicBezTo>
                    <a:pt x="756" y="1154"/>
                    <a:pt x="1174" y="736"/>
                    <a:pt x="1671" y="736"/>
                  </a:cubicBezTo>
                  <a:close/>
                  <a:moveTo>
                    <a:pt x="1671" y="0"/>
                  </a:moveTo>
                  <a:cubicBezTo>
                    <a:pt x="756" y="0"/>
                    <a:pt x="0" y="736"/>
                    <a:pt x="0" y="1651"/>
                  </a:cubicBezTo>
                  <a:cubicBezTo>
                    <a:pt x="0" y="2586"/>
                    <a:pt x="756" y="3322"/>
                    <a:pt x="1671" y="3322"/>
                  </a:cubicBezTo>
                  <a:cubicBezTo>
                    <a:pt x="2586" y="3322"/>
                    <a:pt x="3342" y="2586"/>
                    <a:pt x="3342" y="1651"/>
                  </a:cubicBezTo>
                  <a:cubicBezTo>
                    <a:pt x="3342" y="736"/>
                    <a:pt x="258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a:off x="4551394" y="3274424"/>
              <a:ext cx="102598" cy="102598"/>
            </a:xfrm>
            <a:custGeom>
              <a:avLst/>
              <a:gdLst/>
              <a:ahLst/>
              <a:cxnLst/>
              <a:rect l="l" t="t" r="r" b="b"/>
              <a:pathLst>
                <a:path w="3323" h="3323" extrusionOk="0">
                  <a:moveTo>
                    <a:pt x="1651" y="736"/>
                  </a:moveTo>
                  <a:cubicBezTo>
                    <a:pt x="2149" y="736"/>
                    <a:pt x="2566" y="1154"/>
                    <a:pt x="2566" y="1651"/>
                  </a:cubicBezTo>
                  <a:cubicBezTo>
                    <a:pt x="2566" y="2148"/>
                    <a:pt x="2149" y="2586"/>
                    <a:pt x="1651" y="2586"/>
                  </a:cubicBezTo>
                  <a:cubicBezTo>
                    <a:pt x="1154" y="2586"/>
                    <a:pt x="736" y="2148"/>
                    <a:pt x="736" y="1651"/>
                  </a:cubicBezTo>
                  <a:cubicBezTo>
                    <a:pt x="736" y="1154"/>
                    <a:pt x="1154" y="736"/>
                    <a:pt x="1651" y="736"/>
                  </a:cubicBezTo>
                  <a:close/>
                  <a:moveTo>
                    <a:pt x="1651" y="0"/>
                  </a:moveTo>
                  <a:cubicBezTo>
                    <a:pt x="736" y="0"/>
                    <a:pt x="0" y="736"/>
                    <a:pt x="0" y="1651"/>
                  </a:cubicBezTo>
                  <a:cubicBezTo>
                    <a:pt x="0" y="2586"/>
                    <a:pt x="736" y="3322"/>
                    <a:pt x="1651" y="3322"/>
                  </a:cubicBezTo>
                  <a:cubicBezTo>
                    <a:pt x="2546" y="3322"/>
                    <a:pt x="3322" y="2586"/>
                    <a:pt x="3322" y="1651"/>
                  </a:cubicBezTo>
                  <a:cubicBezTo>
                    <a:pt x="3322" y="736"/>
                    <a:pt x="2566" y="0"/>
                    <a:pt x="1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a:off x="4732573" y="3274424"/>
              <a:ext cx="102598" cy="102598"/>
            </a:xfrm>
            <a:custGeom>
              <a:avLst/>
              <a:gdLst/>
              <a:ahLst/>
              <a:cxnLst/>
              <a:rect l="l" t="t" r="r" b="b"/>
              <a:pathLst>
                <a:path w="3323" h="3323" extrusionOk="0">
                  <a:moveTo>
                    <a:pt x="1652" y="736"/>
                  </a:moveTo>
                  <a:cubicBezTo>
                    <a:pt x="2149" y="736"/>
                    <a:pt x="2567" y="1154"/>
                    <a:pt x="2567" y="1651"/>
                  </a:cubicBezTo>
                  <a:cubicBezTo>
                    <a:pt x="2567" y="2148"/>
                    <a:pt x="2149" y="2586"/>
                    <a:pt x="1652" y="2586"/>
                  </a:cubicBezTo>
                  <a:cubicBezTo>
                    <a:pt x="1154" y="2586"/>
                    <a:pt x="737" y="2148"/>
                    <a:pt x="737" y="1651"/>
                  </a:cubicBezTo>
                  <a:cubicBezTo>
                    <a:pt x="737" y="1154"/>
                    <a:pt x="1154" y="736"/>
                    <a:pt x="1652" y="736"/>
                  </a:cubicBezTo>
                  <a:close/>
                  <a:moveTo>
                    <a:pt x="1652" y="0"/>
                  </a:moveTo>
                  <a:cubicBezTo>
                    <a:pt x="737" y="0"/>
                    <a:pt x="1" y="736"/>
                    <a:pt x="1" y="1651"/>
                  </a:cubicBezTo>
                  <a:cubicBezTo>
                    <a:pt x="1" y="2586"/>
                    <a:pt x="737" y="3322"/>
                    <a:pt x="1652" y="3322"/>
                  </a:cubicBezTo>
                  <a:cubicBezTo>
                    <a:pt x="2587" y="3322"/>
                    <a:pt x="3323" y="2586"/>
                    <a:pt x="3323" y="1651"/>
                  </a:cubicBezTo>
                  <a:cubicBezTo>
                    <a:pt x="3323" y="736"/>
                    <a:pt x="2567" y="0"/>
                    <a:pt x="1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a:off x="4188182" y="3475776"/>
              <a:ext cx="103985" cy="104611"/>
            </a:xfrm>
            <a:custGeom>
              <a:avLst/>
              <a:gdLst/>
              <a:ahLst/>
              <a:cxnLst/>
              <a:rect l="l" t="t" r="r" b="b"/>
              <a:pathLst>
                <a:path w="3323" h="3343" extrusionOk="0">
                  <a:moveTo>
                    <a:pt x="1651" y="757"/>
                  </a:moveTo>
                  <a:cubicBezTo>
                    <a:pt x="2148" y="757"/>
                    <a:pt x="2586" y="1154"/>
                    <a:pt x="2586" y="1672"/>
                  </a:cubicBezTo>
                  <a:cubicBezTo>
                    <a:pt x="2586" y="2169"/>
                    <a:pt x="2148" y="2587"/>
                    <a:pt x="1651" y="2587"/>
                  </a:cubicBezTo>
                  <a:cubicBezTo>
                    <a:pt x="1154" y="2587"/>
                    <a:pt x="736" y="2169"/>
                    <a:pt x="736" y="1672"/>
                  </a:cubicBezTo>
                  <a:cubicBezTo>
                    <a:pt x="736" y="1174"/>
                    <a:pt x="1154" y="757"/>
                    <a:pt x="1651" y="757"/>
                  </a:cubicBezTo>
                  <a:close/>
                  <a:moveTo>
                    <a:pt x="1651" y="1"/>
                  </a:moveTo>
                  <a:cubicBezTo>
                    <a:pt x="736" y="1"/>
                    <a:pt x="0" y="757"/>
                    <a:pt x="0" y="1672"/>
                  </a:cubicBezTo>
                  <a:cubicBezTo>
                    <a:pt x="0" y="2587"/>
                    <a:pt x="736" y="3343"/>
                    <a:pt x="1651" y="3343"/>
                  </a:cubicBezTo>
                  <a:cubicBezTo>
                    <a:pt x="2586" y="3343"/>
                    <a:pt x="3322" y="2587"/>
                    <a:pt x="3322" y="1672"/>
                  </a:cubicBezTo>
                  <a:cubicBezTo>
                    <a:pt x="3322" y="757"/>
                    <a:pt x="2586" y="1"/>
                    <a:pt x="1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a:off x="4367127" y="3453751"/>
              <a:ext cx="102598" cy="103215"/>
            </a:xfrm>
            <a:custGeom>
              <a:avLst/>
              <a:gdLst/>
              <a:ahLst/>
              <a:cxnLst/>
              <a:rect l="l" t="t" r="r" b="b"/>
              <a:pathLst>
                <a:path w="3323" h="3343" extrusionOk="0">
                  <a:moveTo>
                    <a:pt x="1651" y="757"/>
                  </a:moveTo>
                  <a:cubicBezTo>
                    <a:pt x="2189" y="757"/>
                    <a:pt x="2586" y="1154"/>
                    <a:pt x="2586" y="1672"/>
                  </a:cubicBezTo>
                  <a:cubicBezTo>
                    <a:pt x="2586" y="2169"/>
                    <a:pt x="2149" y="2587"/>
                    <a:pt x="1651" y="2587"/>
                  </a:cubicBezTo>
                  <a:cubicBezTo>
                    <a:pt x="1154" y="2587"/>
                    <a:pt x="736" y="2169"/>
                    <a:pt x="736" y="1672"/>
                  </a:cubicBezTo>
                  <a:cubicBezTo>
                    <a:pt x="736" y="1174"/>
                    <a:pt x="1154" y="757"/>
                    <a:pt x="1651" y="757"/>
                  </a:cubicBezTo>
                  <a:close/>
                  <a:moveTo>
                    <a:pt x="1651" y="1"/>
                  </a:moveTo>
                  <a:cubicBezTo>
                    <a:pt x="736" y="1"/>
                    <a:pt x="0" y="757"/>
                    <a:pt x="0" y="1672"/>
                  </a:cubicBezTo>
                  <a:cubicBezTo>
                    <a:pt x="0" y="2587"/>
                    <a:pt x="736" y="3343"/>
                    <a:pt x="1651" y="3343"/>
                  </a:cubicBezTo>
                  <a:cubicBezTo>
                    <a:pt x="2586" y="3343"/>
                    <a:pt x="3322" y="2587"/>
                    <a:pt x="3322" y="1672"/>
                  </a:cubicBezTo>
                  <a:cubicBezTo>
                    <a:pt x="3322" y="757"/>
                    <a:pt x="2586" y="1"/>
                    <a:pt x="1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a:off x="4548924" y="3453751"/>
              <a:ext cx="102598" cy="103215"/>
            </a:xfrm>
            <a:custGeom>
              <a:avLst/>
              <a:gdLst/>
              <a:ahLst/>
              <a:cxnLst/>
              <a:rect l="l" t="t" r="r" b="b"/>
              <a:pathLst>
                <a:path w="3323" h="3343" extrusionOk="0">
                  <a:moveTo>
                    <a:pt x="1652" y="757"/>
                  </a:moveTo>
                  <a:cubicBezTo>
                    <a:pt x="2149" y="757"/>
                    <a:pt x="2587" y="1154"/>
                    <a:pt x="2587" y="1672"/>
                  </a:cubicBezTo>
                  <a:cubicBezTo>
                    <a:pt x="2587" y="2169"/>
                    <a:pt x="2149" y="2587"/>
                    <a:pt x="1652" y="2587"/>
                  </a:cubicBezTo>
                  <a:cubicBezTo>
                    <a:pt x="1154" y="2587"/>
                    <a:pt x="737" y="2169"/>
                    <a:pt x="737" y="1672"/>
                  </a:cubicBezTo>
                  <a:cubicBezTo>
                    <a:pt x="737" y="1174"/>
                    <a:pt x="1154" y="757"/>
                    <a:pt x="1652" y="757"/>
                  </a:cubicBezTo>
                  <a:close/>
                  <a:moveTo>
                    <a:pt x="1652" y="1"/>
                  </a:moveTo>
                  <a:cubicBezTo>
                    <a:pt x="737" y="1"/>
                    <a:pt x="1" y="757"/>
                    <a:pt x="1" y="1672"/>
                  </a:cubicBezTo>
                  <a:cubicBezTo>
                    <a:pt x="1" y="2587"/>
                    <a:pt x="737" y="3343"/>
                    <a:pt x="1652" y="3343"/>
                  </a:cubicBezTo>
                  <a:cubicBezTo>
                    <a:pt x="2587" y="3343"/>
                    <a:pt x="3323" y="2587"/>
                    <a:pt x="3323" y="1672"/>
                  </a:cubicBezTo>
                  <a:cubicBezTo>
                    <a:pt x="3323" y="757"/>
                    <a:pt x="2587" y="1"/>
                    <a:pt x="1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5"/>
            <p:cNvSpPr/>
            <p:nvPr/>
          </p:nvSpPr>
          <p:spPr>
            <a:xfrm>
              <a:off x="4730103" y="3453751"/>
              <a:ext cx="102629" cy="103215"/>
            </a:xfrm>
            <a:custGeom>
              <a:avLst/>
              <a:gdLst/>
              <a:ahLst/>
              <a:cxnLst/>
              <a:rect l="l" t="t" r="r" b="b"/>
              <a:pathLst>
                <a:path w="3324" h="3343" extrusionOk="0">
                  <a:moveTo>
                    <a:pt x="1672" y="757"/>
                  </a:moveTo>
                  <a:cubicBezTo>
                    <a:pt x="2169" y="757"/>
                    <a:pt x="2587" y="1154"/>
                    <a:pt x="2587" y="1672"/>
                  </a:cubicBezTo>
                  <a:cubicBezTo>
                    <a:pt x="2587" y="2169"/>
                    <a:pt x="2169" y="2587"/>
                    <a:pt x="1672" y="2587"/>
                  </a:cubicBezTo>
                  <a:cubicBezTo>
                    <a:pt x="1175" y="2587"/>
                    <a:pt x="737" y="2169"/>
                    <a:pt x="737" y="1672"/>
                  </a:cubicBezTo>
                  <a:cubicBezTo>
                    <a:pt x="737" y="1174"/>
                    <a:pt x="1175" y="757"/>
                    <a:pt x="1672" y="757"/>
                  </a:cubicBezTo>
                  <a:close/>
                  <a:moveTo>
                    <a:pt x="1672" y="1"/>
                  </a:moveTo>
                  <a:cubicBezTo>
                    <a:pt x="737" y="1"/>
                    <a:pt x="1" y="757"/>
                    <a:pt x="1" y="1672"/>
                  </a:cubicBezTo>
                  <a:cubicBezTo>
                    <a:pt x="1" y="2587"/>
                    <a:pt x="737" y="3343"/>
                    <a:pt x="1672" y="3343"/>
                  </a:cubicBezTo>
                  <a:cubicBezTo>
                    <a:pt x="2587" y="3343"/>
                    <a:pt x="3323" y="2587"/>
                    <a:pt x="3323" y="1672"/>
                  </a:cubicBezTo>
                  <a:cubicBezTo>
                    <a:pt x="3323" y="757"/>
                    <a:pt x="2587" y="1"/>
                    <a:pt x="1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5"/>
            <p:cNvSpPr/>
            <p:nvPr/>
          </p:nvSpPr>
          <p:spPr>
            <a:xfrm>
              <a:off x="4185678" y="3656933"/>
              <a:ext cx="103985" cy="104611"/>
            </a:xfrm>
            <a:custGeom>
              <a:avLst/>
              <a:gdLst/>
              <a:ahLst/>
              <a:cxnLst/>
              <a:rect l="l" t="t" r="r" b="b"/>
              <a:pathLst>
                <a:path w="3323" h="3343" extrusionOk="0">
                  <a:moveTo>
                    <a:pt x="1671" y="756"/>
                  </a:moveTo>
                  <a:cubicBezTo>
                    <a:pt x="2169" y="756"/>
                    <a:pt x="2587" y="1174"/>
                    <a:pt x="2587" y="1671"/>
                  </a:cubicBezTo>
                  <a:cubicBezTo>
                    <a:pt x="2587" y="2169"/>
                    <a:pt x="2169" y="2587"/>
                    <a:pt x="1671" y="2587"/>
                  </a:cubicBezTo>
                  <a:cubicBezTo>
                    <a:pt x="1174" y="2587"/>
                    <a:pt x="737" y="2169"/>
                    <a:pt x="737" y="1671"/>
                  </a:cubicBezTo>
                  <a:cubicBezTo>
                    <a:pt x="737" y="1174"/>
                    <a:pt x="1174" y="756"/>
                    <a:pt x="1671" y="756"/>
                  </a:cubicBezTo>
                  <a:close/>
                  <a:moveTo>
                    <a:pt x="1671" y="0"/>
                  </a:moveTo>
                  <a:cubicBezTo>
                    <a:pt x="737" y="0"/>
                    <a:pt x="0" y="756"/>
                    <a:pt x="0" y="1671"/>
                  </a:cubicBezTo>
                  <a:cubicBezTo>
                    <a:pt x="0" y="2587"/>
                    <a:pt x="737" y="3342"/>
                    <a:pt x="1671" y="3342"/>
                  </a:cubicBezTo>
                  <a:cubicBezTo>
                    <a:pt x="2587" y="3342"/>
                    <a:pt x="3323" y="2587"/>
                    <a:pt x="3323" y="1671"/>
                  </a:cubicBezTo>
                  <a:cubicBezTo>
                    <a:pt x="3323" y="756"/>
                    <a:pt x="2587"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a:off x="4364657" y="3632492"/>
              <a:ext cx="102598" cy="103215"/>
            </a:xfrm>
            <a:custGeom>
              <a:avLst/>
              <a:gdLst/>
              <a:ahLst/>
              <a:cxnLst/>
              <a:rect l="l" t="t" r="r" b="b"/>
              <a:pathLst>
                <a:path w="3323" h="3343" extrusionOk="0">
                  <a:moveTo>
                    <a:pt x="1672" y="756"/>
                  </a:moveTo>
                  <a:cubicBezTo>
                    <a:pt x="2189" y="756"/>
                    <a:pt x="2587" y="1174"/>
                    <a:pt x="2587" y="1671"/>
                  </a:cubicBezTo>
                  <a:cubicBezTo>
                    <a:pt x="2587" y="2169"/>
                    <a:pt x="2169" y="2587"/>
                    <a:pt x="1672" y="2587"/>
                  </a:cubicBezTo>
                  <a:cubicBezTo>
                    <a:pt x="1174" y="2587"/>
                    <a:pt x="737" y="2169"/>
                    <a:pt x="737" y="1671"/>
                  </a:cubicBezTo>
                  <a:cubicBezTo>
                    <a:pt x="737" y="1174"/>
                    <a:pt x="1174" y="756"/>
                    <a:pt x="1672" y="756"/>
                  </a:cubicBezTo>
                  <a:close/>
                  <a:moveTo>
                    <a:pt x="1672" y="0"/>
                  </a:moveTo>
                  <a:cubicBezTo>
                    <a:pt x="737" y="0"/>
                    <a:pt x="1" y="756"/>
                    <a:pt x="1" y="1671"/>
                  </a:cubicBezTo>
                  <a:cubicBezTo>
                    <a:pt x="1" y="2587"/>
                    <a:pt x="737" y="3342"/>
                    <a:pt x="1672" y="3342"/>
                  </a:cubicBezTo>
                  <a:cubicBezTo>
                    <a:pt x="2587" y="3342"/>
                    <a:pt x="3323" y="2587"/>
                    <a:pt x="3323" y="1671"/>
                  </a:cubicBezTo>
                  <a:cubicBezTo>
                    <a:pt x="3323" y="756"/>
                    <a:pt x="2587" y="0"/>
                    <a:pt x="1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a:off x="4546484" y="3632492"/>
              <a:ext cx="103215" cy="103215"/>
            </a:xfrm>
            <a:custGeom>
              <a:avLst/>
              <a:gdLst/>
              <a:ahLst/>
              <a:cxnLst/>
              <a:rect l="l" t="t" r="r" b="b"/>
              <a:pathLst>
                <a:path w="3343" h="3343" extrusionOk="0">
                  <a:moveTo>
                    <a:pt x="1671" y="756"/>
                  </a:moveTo>
                  <a:cubicBezTo>
                    <a:pt x="2168" y="756"/>
                    <a:pt x="2586" y="1174"/>
                    <a:pt x="2586" y="1671"/>
                  </a:cubicBezTo>
                  <a:cubicBezTo>
                    <a:pt x="2586" y="2169"/>
                    <a:pt x="2168" y="2587"/>
                    <a:pt x="1671" y="2587"/>
                  </a:cubicBezTo>
                  <a:cubicBezTo>
                    <a:pt x="1174" y="2587"/>
                    <a:pt x="756" y="2169"/>
                    <a:pt x="756" y="1671"/>
                  </a:cubicBezTo>
                  <a:cubicBezTo>
                    <a:pt x="756" y="1174"/>
                    <a:pt x="1174" y="756"/>
                    <a:pt x="1671" y="756"/>
                  </a:cubicBezTo>
                  <a:close/>
                  <a:moveTo>
                    <a:pt x="1671" y="0"/>
                  </a:moveTo>
                  <a:cubicBezTo>
                    <a:pt x="736" y="0"/>
                    <a:pt x="0" y="756"/>
                    <a:pt x="0" y="1671"/>
                  </a:cubicBezTo>
                  <a:cubicBezTo>
                    <a:pt x="0" y="2587"/>
                    <a:pt x="756" y="3342"/>
                    <a:pt x="1671" y="3342"/>
                  </a:cubicBezTo>
                  <a:cubicBezTo>
                    <a:pt x="2586" y="3342"/>
                    <a:pt x="3342" y="2587"/>
                    <a:pt x="3342" y="1671"/>
                  </a:cubicBezTo>
                  <a:cubicBezTo>
                    <a:pt x="3342" y="756"/>
                    <a:pt x="258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a:off x="4727664" y="3632492"/>
              <a:ext cx="102598" cy="103215"/>
            </a:xfrm>
            <a:custGeom>
              <a:avLst/>
              <a:gdLst/>
              <a:ahLst/>
              <a:cxnLst/>
              <a:rect l="l" t="t" r="r" b="b"/>
              <a:pathLst>
                <a:path w="3323" h="3343" extrusionOk="0">
                  <a:moveTo>
                    <a:pt x="1671" y="756"/>
                  </a:moveTo>
                  <a:cubicBezTo>
                    <a:pt x="2189" y="756"/>
                    <a:pt x="2586" y="1174"/>
                    <a:pt x="2586" y="1671"/>
                  </a:cubicBezTo>
                  <a:cubicBezTo>
                    <a:pt x="2586" y="2169"/>
                    <a:pt x="2169" y="2587"/>
                    <a:pt x="1671" y="2587"/>
                  </a:cubicBezTo>
                  <a:cubicBezTo>
                    <a:pt x="1174" y="2587"/>
                    <a:pt x="756" y="2169"/>
                    <a:pt x="756" y="1671"/>
                  </a:cubicBezTo>
                  <a:cubicBezTo>
                    <a:pt x="756" y="1174"/>
                    <a:pt x="1174" y="756"/>
                    <a:pt x="1671" y="756"/>
                  </a:cubicBezTo>
                  <a:close/>
                  <a:moveTo>
                    <a:pt x="1671" y="0"/>
                  </a:moveTo>
                  <a:cubicBezTo>
                    <a:pt x="756" y="0"/>
                    <a:pt x="0" y="756"/>
                    <a:pt x="0" y="1671"/>
                  </a:cubicBezTo>
                  <a:cubicBezTo>
                    <a:pt x="0" y="2587"/>
                    <a:pt x="756" y="3342"/>
                    <a:pt x="1671" y="3342"/>
                  </a:cubicBezTo>
                  <a:cubicBezTo>
                    <a:pt x="2586" y="3342"/>
                    <a:pt x="3322" y="2587"/>
                    <a:pt x="3322" y="1671"/>
                  </a:cubicBezTo>
                  <a:cubicBezTo>
                    <a:pt x="3322" y="756"/>
                    <a:pt x="258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 name="Google Shape;2690;p65"/>
          <p:cNvGrpSpPr/>
          <p:nvPr/>
        </p:nvGrpSpPr>
        <p:grpSpPr>
          <a:xfrm>
            <a:off x="6655629" y="1528838"/>
            <a:ext cx="979046" cy="979046"/>
            <a:chOff x="6655629" y="1528838"/>
            <a:chExt cx="979046" cy="979046"/>
          </a:xfrm>
        </p:grpSpPr>
        <p:sp>
          <p:nvSpPr>
            <p:cNvPr id="2691" name="Google Shape;2691;p65"/>
            <p:cNvSpPr/>
            <p:nvPr/>
          </p:nvSpPr>
          <p:spPr>
            <a:xfrm>
              <a:off x="6655629" y="1528838"/>
              <a:ext cx="979046" cy="979046"/>
            </a:xfrm>
            <a:custGeom>
              <a:avLst/>
              <a:gdLst/>
              <a:ahLst/>
              <a:cxnLst/>
              <a:rect l="l" t="t" r="r" b="b"/>
              <a:pathLst>
                <a:path w="31710" h="31710" extrusionOk="0">
                  <a:moveTo>
                    <a:pt x="1" y="0"/>
                  </a:moveTo>
                  <a:lnTo>
                    <a:pt x="1" y="31709"/>
                  </a:lnTo>
                  <a:lnTo>
                    <a:pt x="31710" y="31709"/>
                  </a:lnTo>
                  <a:lnTo>
                    <a:pt x="317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5"/>
            <p:cNvSpPr/>
            <p:nvPr/>
          </p:nvSpPr>
          <p:spPr>
            <a:xfrm>
              <a:off x="6783393" y="1662098"/>
              <a:ext cx="723525" cy="713120"/>
            </a:xfrm>
            <a:custGeom>
              <a:avLst/>
              <a:gdLst/>
              <a:ahLst/>
              <a:cxnLst/>
              <a:rect l="l" t="t" r="r" b="b"/>
              <a:pathLst>
                <a:path w="23434" h="23097" extrusionOk="0">
                  <a:moveTo>
                    <a:pt x="7619" y="1"/>
                  </a:moveTo>
                  <a:lnTo>
                    <a:pt x="7878" y="6605"/>
                  </a:lnTo>
                  <a:lnTo>
                    <a:pt x="7878" y="6605"/>
                  </a:lnTo>
                  <a:lnTo>
                    <a:pt x="1393" y="5213"/>
                  </a:lnTo>
                  <a:lnTo>
                    <a:pt x="5829" y="10146"/>
                  </a:lnTo>
                  <a:lnTo>
                    <a:pt x="0" y="13250"/>
                  </a:lnTo>
                  <a:lnTo>
                    <a:pt x="6565" y="14165"/>
                  </a:lnTo>
                  <a:lnTo>
                    <a:pt x="4039" y="20311"/>
                  </a:lnTo>
                  <a:lnTo>
                    <a:pt x="9668" y="16790"/>
                  </a:lnTo>
                  <a:lnTo>
                    <a:pt x="11697" y="23096"/>
                  </a:lnTo>
                  <a:lnTo>
                    <a:pt x="13746" y="16790"/>
                  </a:lnTo>
                  <a:lnTo>
                    <a:pt x="19356" y="20311"/>
                  </a:lnTo>
                  <a:lnTo>
                    <a:pt x="19356" y="20311"/>
                  </a:lnTo>
                  <a:lnTo>
                    <a:pt x="16869" y="14165"/>
                  </a:lnTo>
                  <a:lnTo>
                    <a:pt x="23434" y="13250"/>
                  </a:lnTo>
                  <a:lnTo>
                    <a:pt x="17566" y="10146"/>
                  </a:lnTo>
                  <a:lnTo>
                    <a:pt x="22022" y="5213"/>
                  </a:lnTo>
                  <a:lnTo>
                    <a:pt x="15537" y="6605"/>
                  </a:lnTo>
                  <a:lnTo>
                    <a:pt x="15775" y="1"/>
                  </a:lnTo>
                  <a:lnTo>
                    <a:pt x="11697" y="5213"/>
                  </a:lnTo>
                  <a:lnTo>
                    <a:pt x="7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2693;p65"/>
          <p:cNvGrpSpPr/>
          <p:nvPr/>
        </p:nvGrpSpPr>
        <p:grpSpPr>
          <a:xfrm>
            <a:off x="6651079" y="2850180"/>
            <a:ext cx="979046" cy="978429"/>
            <a:chOff x="6709079" y="2926141"/>
            <a:chExt cx="979046" cy="978429"/>
          </a:xfrm>
        </p:grpSpPr>
        <p:sp>
          <p:nvSpPr>
            <p:cNvPr id="2694" name="Google Shape;2694;p65"/>
            <p:cNvSpPr/>
            <p:nvPr/>
          </p:nvSpPr>
          <p:spPr>
            <a:xfrm>
              <a:off x="6709079" y="2926141"/>
              <a:ext cx="979046" cy="978429"/>
            </a:xfrm>
            <a:custGeom>
              <a:avLst/>
              <a:gdLst/>
              <a:ahLst/>
              <a:cxnLst/>
              <a:rect l="l" t="t" r="r" b="b"/>
              <a:pathLst>
                <a:path w="31710" h="31690" extrusionOk="0">
                  <a:moveTo>
                    <a:pt x="0" y="0"/>
                  </a:moveTo>
                  <a:lnTo>
                    <a:pt x="0" y="31690"/>
                  </a:lnTo>
                  <a:lnTo>
                    <a:pt x="31709" y="31690"/>
                  </a:lnTo>
                  <a:lnTo>
                    <a:pt x="317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a:off x="6804887" y="3021949"/>
              <a:ext cx="787405" cy="788054"/>
            </a:xfrm>
            <a:custGeom>
              <a:avLst/>
              <a:gdLst/>
              <a:ahLst/>
              <a:cxnLst/>
              <a:rect l="l" t="t" r="r" b="b"/>
              <a:pathLst>
                <a:path w="25503" h="25524" extrusionOk="0">
                  <a:moveTo>
                    <a:pt x="12752" y="1"/>
                  </a:moveTo>
                  <a:cubicBezTo>
                    <a:pt x="5710" y="1"/>
                    <a:pt x="1" y="5710"/>
                    <a:pt x="1" y="12752"/>
                  </a:cubicBezTo>
                  <a:cubicBezTo>
                    <a:pt x="1" y="19794"/>
                    <a:pt x="5710" y="25523"/>
                    <a:pt x="12752" y="25523"/>
                  </a:cubicBezTo>
                  <a:cubicBezTo>
                    <a:pt x="19794" y="25523"/>
                    <a:pt x="25503" y="19794"/>
                    <a:pt x="25503" y="12752"/>
                  </a:cubicBezTo>
                  <a:cubicBezTo>
                    <a:pt x="25503" y="5710"/>
                    <a:pt x="19794" y="1"/>
                    <a:pt x="127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a:off x="6911161" y="3128223"/>
              <a:ext cx="575510" cy="575510"/>
            </a:xfrm>
            <a:custGeom>
              <a:avLst/>
              <a:gdLst/>
              <a:ahLst/>
              <a:cxnLst/>
              <a:rect l="l" t="t" r="r" b="b"/>
              <a:pathLst>
                <a:path w="18640" h="18640" extrusionOk="0">
                  <a:moveTo>
                    <a:pt x="9310" y="0"/>
                  </a:moveTo>
                  <a:cubicBezTo>
                    <a:pt x="4158" y="0"/>
                    <a:pt x="0" y="4158"/>
                    <a:pt x="0" y="9310"/>
                  </a:cubicBezTo>
                  <a:cubicBezTo>
                    <a:pt x="0" y="14462"/>
                    <a:pt x="4158" y="18640"/>
                    <a:pt x="9310" y="18640"/>
                  </a:cubicBezTo>
                  <a:cubicBezTo>
                    <a:pt x="14462" y="18640"/>
                    <a:pt x="18639" y="14462"/>
                    <a:pt x="18639" y="9310"/>
                  </a:cubicBezTo>
                  <a:cubicBezTo>
                    <a:pt x="18639" y="4158"/>
                    <a:pt x="14462" y="0"/>
                    <a:pt x="9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a:off x="7013113" y="3230176"/>
              <a:ext cx="371612" cy="371611"/>
            </a:xfrm>
            <a:custGeom>
              <a:avLst/>
              <a:gdLst/>
              <a:ahLst/>
              <a:cxnLst/>
              <a:rect l="l" t="t" r="r" b="b"/>
              <a:pathLst>
                <a:path w="12036" h="12036" extrusionOk="0">
                  <a:moveTo>
                    <a:pt x="6008" y="0"/>
                  </a:moveTo>
                  <a:cubicBezTo>
                    <a:pt x="2686" y="0"/>
                    <a:pt x="0" y="2686"/>
                    <a:pt x="0" y="6008"/>
                  </a:cubicBezTo>
                  <a:cubicBezTo>
                    <a:pt x="0" y="9330"/>
                    <a:pt x="2686" y="12035"/>
                    <a:pt x="6008" y="12035"/>
                  </a:cubicBezTo>
                  <a:cubicBezTo>
                    <a:pt x="9330" y="12035"/>
                    <a:pt x="12035" y="9330"/>
                    <a:pt x="12035" y="6008"/>
                  </a:cubicBezTo>
                  <a:cubicBezTo>
                    <a:pt x="12035" y="2686"/>
                    <a:pt x="9330" y="0"/>
                    <a:pt x="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5"/>
            <p:cNvSpPr/>
            <p:nvPr/>
          </p:nvSpPr>
          <p:spPr>
            <a:xfrm>
              <a:off x="7102776" y="3319839"/>
              <a:ext cx="192259" cy="192289"/>
            </a:xfrm>
            <a:custGeom>
              <a:avLst/>
              <a:gdLst/>
              <a:ahLst/>
              <a:cxnLst/>
              <a:rect l="l" t="t" r="r" b="b"/>
              <a:pathLst>
                <a:path w="6227" h="6228" extrusionOk="0">
                  <a:moveTo>
                    <a:pt x="3104" y="1"/>
                  </a:moveTo>
                  <a:cubicBezTo>
                    <a:pt x="1393" y="1"/>
                    <a:pt x="1" y="1393"/>
                    <a:pt x="1" y="3104"/>
                  </a:cubicBezTo>
                  <a:cubicBezTo>
                    <a:pt x="1" y="4835"/>
                    <a:pt x="1393" y="6227"/>
                    <a:pt x="3104" y="6227"/>
                  </a:cubicBezTo>
                  <a:cubicBezTo>
                    <a:pt x="4834" y="6227"/>
                    <a:pt x="6227" y="4835"/>
                    <a:pt x="6227" y="3104"/>
                  </a:cubicBezTo>
                  <a:cubicBezTo>
                    <a:pt x="6227" y="1393"/>
                    <a:pt x="4834" y="1"/>
                    <a:pt x="3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02"/>
        <p:cNvGrpSpPr/>
        <p:nvPr/>
      </p:nvGrpSpPr>
      <p:grpSpPr>
        <a:xfrm>
          <a:off x="0" y="0"/>
          <a:ext cx="0" cy="0"/>
          <a:chOff x="0" y="0"/>
          <a:chExt cx="0" cy="0"/>
        </a:xfrm>
      </p:grpSpPr>
      <p:sp>
        <p:nvSpPr>
          <p:cNvPr id="2703" name="Google Shape;2703;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2704" name="Google Shape;2704;p66"/>
          <p:cNvSpPr txBox="1">
            <a:spLocks noGrp="1"/>
          </p:cNvSpPr>
          <p:nvPr>
            <p:ph type="body" idx="1"/>
          </p:nvPr>
        </p:nvSpPr>
        <p:spPr>
          <a:xfrm>
            <a:off x="720000" y="1381075"/>
            <a:ext cx="7704000" cy="2570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rPr>
              <a:t>Here’s an assortment of alternative resources whose style fits the one of this template</a:t>
            </a:r>
            <a:endParaRPr>
              <a:solidFill>
                <a:schemeClr val="dk1"/>
              </a:solidFill>
            </a:endParaRPr>
          </a:p>
          <a:p>
            <a:pPr marL="0" lvl="0" indent="0" algn="l" rtl="0">
              <a:lnSpc>
                <a:spcPct val="100000"/>
              </a:lnSpc>
              <a:spcBef>
                <a:spcPts val="0"/>
              </a:spcBef>
              <a:spcAft>
                <a:spcPts val="0"/>
              </a:spcAft>
              <a:buNone/>
            </a:pPr>
            <a:r>
              <a:rPr lang="en" b="1">
                <a:solidFill>
                  <a:schemeClr val="dk1"/>
                </a:solidFill>
              </a:rPr>
              <a:t>Photos:</a:t>
            </a:r>
            <a:endParaRPr b="1">
              <a:solidFill>
                <a:schemeClr val="dk1"/>
              </a:solidFill>
            </a:endParaRPr>
          </a:p>
          <a:p>
            <a:pPr marL="457200" lvl="0" indent="-317500" algn="l" rtl="0">
              <a:lnSpc>
                <a:spcPct val="100000"/>
              </a:lnSpc>
              <a:spcBef>
                <a:spcPts val="0"/>
              </a:spcBef>
              <a:spcAft>
                <a:spcPts val="0"/>
              </a:spcAft>
              <a:buClr>
                <a:schemeClr val="dk1"/>
              </a:buClr>
              <a:buSzPts val="1400"/>
              <a:buChar char="●"/>
            </a:pPr>
            <a:endParaRPr b="1">
              <a:solidFill>
                <a:schemeClr val="dk1"/>
              </a:solidFill>
            </a:endParaRPr>
          </a:p>
        </p:txBody>
      </p:sp>
      <p:sp>
        <p:nvSpPr>
          <p:cNvPr id="2705" name="Google Shape;2705;p66"/>
          <p:cNvSpPr txBox="1">
            <a:spLocks noGrp="1"/>
          </p:cNvSpPr>
          <p:nvPr>
            <p:ph type="body" idx="1"/>
          </p:nvPr>
        </p:nvSpPr>
        <p:spPr>
          <a:xfrm>
            <a:off x="720000" y="1381075"/>
            <a:ext cx="7704000" cy="2570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t>Here’s an assortment of alternative resources whose style fits that of this template</a:t>
            </a:r>
            <a:endParaRPr/>
          </a:p>
          <a:p>
            <a:pPr marL="0" lvl="0" indent="0" algn="l" rtl="0">
              <a:lnSpc>
                <a:spcPct val="150000"/>
              </a:lnSpc>
              <a:spcBef>
                <a:spcPts val="0"/>
              </a:spcBef>
              <a:spcAft>
                <a:spcPts val="0"/>
              </a:spcAft>
              <a:buNone/>
            </a:pPr>
            <a:r>
              <a:rPr lang="en">
                <a:solidFill>
                  <a:schemeClr val="dk2"/>
                </a:solidFill>
                <a:latin typeface="Anton"/>
                <a:ea typeface="Anton"/>
                <a:cs typeface="Anton"/>
                <a:sym typeface="Anton"/>
              </a:rPr>
              <a:t>PHOTOS:</a:t>
            </a:r>
            <a:endParaRPr>
              <a:solidFill>
                <a:schemeClr val="dk2"/>
              </a:solidFill>
              <a:latin typeface="Anton"/>
              <a:ea typeface="Anton"/>
              <a:cs typeface="Anton"/>
              <a:sym typeface="Anton"/>
            </a:endParaRPr>
          </a:p>
          <a:p>
            <a:pPr marL="457200" lvl="0" indent="-317500" algn="l" rtl="0">
              <a:lnSpc>
                <a:spcPct val="100000"/>
              </a:lnSpc>
              <a:spcBef>
                <a:spcPts val="0"/>
              </a:spcBef>
              <a:spcAft>
                <a:spcPts val="0"/>
              </a:spcAft>
              <a:buSzPts val="1400"/>
              <a:buChar char="●"/>
            </a:pPr>
            <a:r>
              <a:rPr lang="en">
                <a:uFill>
                  <a:noFill/>
                </a:uFill>
                <a:hlinkClick r:id="rId3"/>
              </a:rPr>
              <a:t>Top view world heart day concept with stethoscope</a:t>
            </a:r>
            <a:endParaRPr/>
          </a:p>
          <a:p>
            <a:pPr marL="457200" lvl="0" indent="-317500" algn="l" rtl="0">
              <a:lnSpc>
                <a:spcPct val="100000"/>
              </a:lnSpc>
              <a:spcBef>
                <a:spcPts val="0"/>
              </a:spcBef>
              <a:spcAft>
                <a:spcPts val="0"/>
              </a:spcAft>
              <a:buSzPts val="1400"/>
              <a:buChar char="●"/>
            </a:pPr>
            <a:r>
              <a:rPr lang="en">
                <a:uFill>
                  <a:noFill/>
                </a:uFill>
                <a:hlinkClick r:id="rId4"/>
              </a:rPr>
              <a:t>Top view of hands holding heart shape world heart</a:t>
            </a:r>
            <a:endParaRPr/>
          </a:p>
          <a:p>
            <a:pPr marL="457200" lvl="0" indent="-317500" algn="l" rtl="0">
              <a:lnSpc>
                <a:spcPct val="100000"/>
              </a:lnSpc>
              <a:spcBef>
                <a:spcPts val="0"/>
              </a:spcBef>
              <a:spcAft>
                <a:spcPts val="0"/>
              </a:spcAft>
              <a:buSzPts val="1400"/>
              <a:buChar char="●"/>
            </a:pPr>
            <a:r>
              <a:rPr lang="en">
                <a:uFill>
                  <a:noFill/>
                </a:uFill>
                <a:hlinkClick r:id="rId5"/>
              </a:rPr>
              <a:t>Front view of smug looking man</a:t>
            </a:r>
            <a:endParaRPr/>
          </a:p>
          <a:p>
            <a:pPr marL="457200" lvl="0" indent="-317500" algn="l" rtl="0">
              <a:lnSpc>
                <a:spcPct val="100000"/>
              </a:lnSpc>
              <a:spcBef>
                <a:spcPts val="0"/>
              </a:spcBef>
              <a:spcAft>
                <a:spcPts val="0"/>
              </a:spcAft>
              <a:buSzPts val="1400"/>
              <a:buChar char="●"/>
            </a:pPr>
            <a:r>
              <a:rPr lang="en">
                <a:uFill>
                  <a:noFill/>
                </a:uFill>
                <a:hlinkClick r:id="rId6"/>
              </a:rPr>
              <a:t>Front view of smiley woman pointing to the back</a:t>
            </a:r>
            <a:br>
              <a:rPr lang="en"/>
            </a:br>
            <a:endParaRPr/>
          </a:p>
          <a:p>
            <a:pPr marL="0" lvl="0" indent="0" algn="l" rtl="0">
              <a:lnSpc>
                <a:spcPct val="100000"/>
              </a:lnSpc>
              <a:spcBef>
                <a:spcPts val="0"/>
              </a:spcBef>
              <a:spcAft>
                <a:spcPts val="0"/>
              </a:spcAft>
              <a:buNone/>
            </a:pPr>
            <a:r>
              <a:rPr lang="en">
                <a:solidFill>
                  <a:schemeClr val="dk2"/>
                </a:solidFill>
                <a:latin typeface="Anton"/>
                <a:ea typeface="Anton"/>
                <a:cs typeface="Anton"/>
                <a:sym typeface="Anton"/>
              </a:rPr>
              <a:t>VECTORS:</a:t>
            </a:r>
            <a:endParaRPr>
              <a:solidFill>
                <a:schemeClr val="dk2"/>
              </a:solidFill>
              <a:latin typeface="Anton"/>
              <a:ea typeface="Anton"/>
              <a:cs typeface="Anton"/>
              <a:sym typeface="Anton"/>
            </a:endParaRPr>
          </a:p>
          <a:p>
            <a:pPr marL="457200" marR="50800" lvl="0" indent="-317500" algn="l" rtl="0">
              <a:lnSpc>
                <a:spcPct val="166000"/>
              </a:lnSpc>
              <a:spcBef>
                <a:spcPts val="0"/>
              </a:spcBef>
              <a:spcAft>
                <a:spcPts val="0"/>
              </a:spcAft>
              <a:buSzPts val="1400"/>
              <a:buChar char="●"/>
            </a:pPr>
            <a:r>
              <a:rPr lang="en">
                <a:solidFill>
                  <a:schemeClr val="hlink"/>
                </a:solidFill>
                <a:uFill>
                  <a:noFill/>
                </a:uFill>
                <a:hlinkClick r:id="rId7"/>
              </a:rPr>
              <a:t>Flat design arrangement of various geometric elements</a:t>
            </a:r>
            <a:endParaRPr>
              <a:solidFill>
                <a:srgbClr val="374957"/>
              </a:solidFill>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28"/>
        <p:cNvGrpSpPr/>
        <p:nvPr/>
      </p:nvGrpSpPr>
      <p:grpSpPr>
        <a:xfrm>
          <a:off x="0" y="0"/>
          <a:ext cx="0" cy="0"/>
          <a:chOff x="0" y="0"/>
          <a:chExt cx="0" cy="0"/>
        </a:xfrm>
      </p:grpSpPr>
      <p:sp>
        <p:nvSpPr>
          <p:cNvPr id="2129" name="Google Shape;2129;p40"/>
          <p:cNvSpPr/>
          <p:nvPr/>
        </p:nvSpPr>
        <p:spPr>
          <a:xfrm>
            <a:off x="3941275" y="1018149"/>
            <a:ext cx="1282200" cy="117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0"/>
          <p:cNvSpPr/>
          <p:nvPr/>
        </p:nvSpPr>
        <p:spPr>
          <a:xfrm>
            <a:off x="2385825" y="3222289"/>
            <a:ext cx="4372500" cy="377100"/>
          </a:xfrm>
          <a:prstGeom prst="rect">
            <a:avLst/>
          </a:prstGeom>
          <a:solidFill>
            <a:schemeClr val="accent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31" name="Google Shape;2131;p40"/>
          <p:cNvSpPr txBox="1">
            <a:spLocks noGrp="1"/>
          </p:cNvSpPr>
          <p:nvPr>
            <p:ph type="subTitle" idx="1"/>
          </p:nvPr>
        </p:nvSpPr>
        <p:spPr>
          <a:xfrm>
            <a:off x="2152350" y="3170239"/>
            <a:ext cx="4839300" cy="48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enter a subtitle here if you need it</a:t>
            </a:r>
            <a:endParaRPr dirty="0"/>
          </a:p>
        </p:txBody>
      </p:sp>
      <p:sp>
        <p:nvSpPr>
          <p:cNvPr id="2132" name="Google Shape;2132;p40"/>
          <p:cNvSpPr txBox="1">
            <a:spLocks noGrp="1"/>
          </p:cNvSpPr>
          <p:nvPr>
            <p:ph type="title"/>
          </p:nvPr>
        </p:nvSpPr>
        <p:spPr>
          <a:xfrm>
            <a:off x="2152350" y="2330189"/>
            <a:ext cx="48393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2133" name="Google Shape;2133;p40"/>
          <p:cNvSpPr txBox="1">
            <a:spLocks noGrp="1"/>
          </p:cNvSpPr>
          <p:nvPr>
            <p:ph type="title" idx="2"/>
          </p:nvPr>
        </p:nvSpPr>
        <p:spPr>
          <a:xfrm>
            <a:off x="3927750" y="1059008"/>
            <a:ext cx="1288500" cy="11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09"/>
        <p:cNvGrpSpPr/>
        <p:nvPr/>
      </p:nvGrpSpPr>
      <p:grpSpPr>
        <a:xfrm>
          <a:off x="0" y="0"/>
          <a:ext cx="0" cy="0"/>
          <a:chOff x="0" y="0"/>
          <a:chExt cx="0" cy="0"/>
        </a:xfrm>
      </p:grpSpPr>
      <p:sp>
        <p:nvSpPr>
          <p:cNvPr id="2710" name="Google Shape;2710;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711" name="Google Shape;2711;p67"/>
          <p:cNvSpPr txBox="1">
            <a:spLocks noGrp="1"/>
          </p:cNvSpPr>
          <p:nvPr>
            <p:ph type="body" idx="1"/>
          </p:nvPr>
        </p:nvSpPr>
        <p:spPr>
          <a:xfrm>
            <a:off x="720000" y="1381075"/>
            <a:ext cx="7704000" cy="2570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t>Did you like the resources on this template? Get them for free at our other websites:</a:t>
            </a:r>
            <a:endParaRPr/>
          </a:p>
          <a:p>
            <a:pPr marL="0" lvl="0" indent="0" algn="l" rtl="0">
              <a:lnSpc>
                <a:spcPct val="150000"/>
              </a:lnSpc>
              <a:spcBef>
                <a:spcPts val="0"/>
              </a:spcBef>
              <a:spcAft>
                <a:spcPts val="0"/>
              </a:spcAft>
              <a:buNone/>
            </a:pPr>
            <a:r>
              <a:rPr lang="en">
                <a:solidFill>
                  <a:schemeClr val="dk2"/>
                </a:solidFill>
                <a:latin typeface="Anton"/>
                <a:ea typeface="Anton"/>
                <a:cs typeface="Anton"/>
                <a:sym typeface="Anton"/>
              </a:rPr>
              <a:t>PHOTOS:</a:t>
            </a:r>
            <a:endParaRPr>
              <a:solidFill>
                <a:schemeClr val="dk2"/>
              </a:solidFill>
              <a:latin typeface="Anton"/>
              <a:ea typeface="Anton"/>
              <a:cs typeface="Anton"/>
              <a:sym typeface="Anton"/>
            </a:endParaRPr>
          </a:p>
          <a:p>
            <a:pPr marL="457200" lvl="0" indent="-317500" algn="l" rtl="0">
              <a:lnSpc>
                <a:spcPct val="100000"/>
              </a:lnSpc>
              <a:spcBef>
                <a:spcPts val="0"/>
              </a:spcBef>
              <a:spcAft>
                <a:spcPts val="0"/>
              </a:spcAft>
              <a:buSzPts val="1400"/>
              <a:buChar char="●"/>
            </a:pPr>
            <a:r>
              <a:rPr lang="en">
                <a:uFill>
                  <a:noFill/>
                </a:uFill>
                <a:hlinkClick r:id="rId3"/>
              </a:rPr>
              <a:t>Handsome man standing with bicycle and shoulder bag against dark black backdrop</a:t>
            </a:r>
            <a:endParaRPr/>
          </a:p>
          <a:p>
            <a:pPr marL="457200" lvl="0" indent="-317500" algn="l" rtl="0">
              <a:lnSpc>
                <a:spcPct val="100000"/>
              </a:lnSpc>
              <a:spcBef>
                <a:spcPts val="0"/>
              </a:spcBef>
              <a:spcAft>
                <a:spcPts val="0"/>
              </a:spcAft>
              <a:buSzPts val="1400"/>
              <a:buChar char="●"/>
            </a:pPr>
            <a:r>
              <a:rPr lang="en">
                <a:uFill>
                  <a:noFill/>
                </a:uFill>
                <a:hlinkClick r:id="rId4"/>
              </a:rPr>
              <a:t>Front view stylish african woman posing</a:t>
            </a:r>
            <a:endParaRPr/>
          </a:p>
          <a:p>
            <a:pPr marL="457200" lvl="0" indent="-317500" algn="l" rtl="0">
              <a:lnSpc>
                <a:spcPct val="100000"/>
              </a:lnSpc>
              <a:spcBef>
                <a:spcPts val="0"/>
              </a:spcBef>
              <a:spcAft>
                <a:spcPts val="0"/>
              </a:spcAft>
              <a:buSzPts val="1400"/>
              <a:buChar char="●"/>
            </a:pPr>
            <a:r>
              <a:rPr lang="en">
                <a:uFill>
                  <a:noFill/>
                </a:uFill>
                <a:hlinkClick r:id="rId5"/>
              </a:rPr>
              <a:t>Top view world heart day concept</a:t>
            </a:r>
            <a:endParaRPr/>
          </a:p>
          <a:p>
            <a:pPr marL="457200" lvl="0" indent="-317500" algn="l" rtl="0">
              <a:lnSpc>
                <a:spcPct val="150000"/>
              </a:lnSpc>
              <a:spcBef>
                <a:spcPts val="0"/>
              </a:spcBef>
              <a:spcAft>
                <a:spcPts val="0"/>
              </a:spcAft>
              <a:buSzPts val="1400"/>
              <a:buChar char="●"/>
            </a:pPr>
            <a:r>
              <a:rPr lang="en">
                <a:uFill>
                  <a:noFill/>
                </a:uFill>
                <a:hlinkClick r:id="rId6"/>
              </a:rPr>
              <a:t>Top view world heart day concept</a:t>
            </a:r>
            <a:endParaRPr/>
          </a:p>
          <a:p>
            <a:pPr marL="0" lvl="0" indent="0" algn="l" rtl="0">
              <a:lnSpc>
                <a:spcPct val="150000"/>
              </a:lnSpc>
              <a:spcBef>
                <a:spcPts val="0"/>
              </a:spcBef>
              <a:spcAft>
                <a:spcPts val="0"/>
              </a:spcAft>
              <a:buNone/>
            </a:pPr>
            <a:r>
              <a:rPr lang="en">
                <a:solidFill>
                  <a:schemeClr val="dk2"/>
                </a:solidFill>
                <a:latin typeface="Anton"/>
                <a:ea typeface="Anton"/>
                <a:cs typeface="Anton"/>
                <a:sym typeface="Anton"/>
              </a:rPr>
              <a:t>VECTORS:</a:t>
            </a:r>
            <a:endParaRPr>
              <a:solidFill>
                <a:schemeClr val="dk2"/>
              </a:solidFill>
              <a:latin typeface="Anton"/>
              <a:ea typeface="Anton"/>
              <a:cs typeface="Anton"/>
              <a:sym typeface="Anton"/>
            </a:endParaRPr>
          </a:p>
          <a:p>
            <a:pPr marL="457200" lvl="0" indent="-317500" algn="l" rtl="0">
              <a:lnSpc>
                <a:spcPct val="100000"/>
              </a:lnSpc>
              <a:spcBef>
                <a:spcPts val="0"/>
              </a:spcBef>
              <a:spcAft>
                <a:spcPts val="0"/>
              </a:spcAft>
              <a:buSzPts val="1400"/>
              <a:buChar char="●"/>
            </a:pPr>
            <a:r>
              <a:rPr lang="en">
                <a:uFill>
                  <a:noFill/>
                </a:uFill>
                <a:hlinkClick r:id="rId7"/>
              </a:rPr>
              <a:t>Flat design mosaic birthday landing page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15"/>
        <p:cNvGrpSpPr/>
        <p:nvPr/>
      </p:nvGrpSpPr>
      <p:grpSpPr>
        <a:xfrm>
          <a:off x="0" y="0"/>
          <a:ext cx="0" cy="0"/>
          <a:chOff x="0" y="0"/>
          <a:chExt cx="0" cy="0"/>
        </a:xfrm>
      </p:grpSpPr>
      <p:sp>
        <p:nvSpPr>
          <p:cNvPr id="2716" name="Google Shape;2716;p68"/>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2717" name="Google Shape;2717;p6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718" name="Google Shape;2718;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22"/>
        <p:cNvGrpSpPr/>
        <p:nvPr/>
      </p:nvGrpSpPr>
      <p:grpSpPr>
        <a:xfrm>
          <a:off x="0" y="0"/>
          <a:ext cx="0" cy="0"/>
          <a:chOff x="0" y="0"/>
          <a:chExt cx="0" cy="0"/>
        </a:xfrm>
      </p:grpSpPr>
      <p:sp>
        <p:nvSpPr>
          <p:cNvPr id="2723" name="Google Shape;2723;p69"/>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724" name="Google Shape;2724;p6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725" name="Google Shape;2725;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29"/>
        <p:cNvGrpSpPr/>
        <p:nvPr/>
      </p:nvGrpSpPr>
      <p:grpSpPr>
        <a:xfrm>
          <a:off x="0" y="0"/>
          <a:ext cx="0" cy="0"/>
          <a:chOff x="0" y="0"/>
          <a:chExt cx="0" cy="0"/>
        </a:xfrm>
      </p:grpSpPr>
      <p:sp>
        <p:nvSpPr>
          <p:cNvPr id="2730" name="Google Shape;2730;p70"/>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2731" name="Google Shape;2731;p70"/>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chemeClr val="lt1"/>
                </a:solidFill>
              </a:rPr>
              <a:t>Anton</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https://fonts.google.com/specimen/Anton</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 sz="1100" b="1">
                <a:solidFill>
                  <a:schemeClr val="lt1"/>
                </a:solidFill>
              </a:rPr>
              <a:t>Anaheim</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https://fonts.google.com/specimen/Anaheim</a:t>
            </a:r>
            <a:r>
              <a:rPr lang="en" sz="1100">
                <a:solidFill>
                  <a:schemeClr val="lt1"/>
                </a:solidFill>
              </a:rPr>
              <a:t>)</a:t>
            </a:r>
            <a:endParaRPr sz="1100">
              <a:solidFill>
                <a:schemeClr val="lt1"/>
              </a:solidFill>
            </a:endParaRPr>
          </a:p>
        </p:txBody>
      </p:sp>
      <p:sp>
        <p:nvSpPr>
          <p:cNvPr id="2732" name="Google Shape;2732;p70"/>
          <p:cNvSpPr/>
          <p:nvPr/>
        </p:nvSpPr>
        <p:spPr>
          <a:xfrm>
            <a:off x="2583563" y="2988225"/>
            <a:ext cx="791400" cy="754200"/>
          </a:xfrm>
          <a:prstGeom prst="roundRect">
            <a:avLst>
              <a:gd name="adj" fmla="val 16667"/>
            </a:avLst>
          </a:prstGeom>
          <a:solidFill>
            <a:srgbClr val="C7FF2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0"/>
          <p:cNvSpPr/>
          <p:nvPr/>
        </p:nvSpPr>
        <p:spPr>
          <a:xfrm>
            <a:off x="3645382" y="2988225"/>
            <a:ext cx="791400" cy="754200"/>
          </a:xfrm>
          <a:prstGeom prst="roundRect">
            <a:avLst>
              <a:gd name="adj" fmla="val 16667"/>
            </a:avLst>
          </a:prstGeom>
          <a:solidFill>
            <a:srgbClr val="FF126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0"/>
          <p:cNvSpPr/>
          <p:nvPr/>
        </p:nvSpPr>
        <p:spPr>
          <a:xfrm>
            <a:off x="4707202" y="2988225"/>
            <a:ext cx="791400" cy="754200"/>
          </a:xfrm>
          <a:prstGeom prst="roundRect">
            <a:avLst>
              <a:gd name="adj" fmla="val 16667"/>
            </a:avLst>
          </a:prstGeom>
          <a:solidFill>
            <a:srgbClr val="FF97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0"/>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#c7ff2b</a:t>
            </a:r>
            <a:endParaRPr sz="1000">
              <a:solidFill>
                <a:srgbClr val="FFFFFF"/>
              </a:solidFill>
            </a:endParaRPr>
          </a:p>
        </p:txBody>
      </p:sp>
      <p:sp>
        <p:nvSpPr>
          <p:cNvPr id="2736" name="Google Shape;2736;p70"/>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#ff1261</a:t>
            </a:r>
            <a:endParaRPr sz="1000">
              <a:solidFill>
                <a:srgbClr val="FFFFFF"/>
              </a:solidFill>
            </a:endParaRPr>
          </a:p>
        </p:txBody>
      </p:sp>
      <p:sp>
        <p:nvSpPr>
          <p:cNvPr id="2737" name="Google Shape;2737;p70"/>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#ff971a</a:t>
            </a:r>
            <a:endParaRPr sz="1000">
              <a:solidFill>
                <a:srgbClr val="FFFFFF"/>
              </a:solidFill>
            </a:endParaRPr>
          </a:p>
        </p:txBody>
      </p:sp>
      <p:sp>
        <p:nvSpPr>
          <p:cNvPr id="2738" name="Google Shape;2738;p70"/>
          <p:cNvSpPr/>
          <p:nvPr/>
        </p:nvSpPr>
        <p:spPr>
          <a:xfrm>
            <a:off x="5769038" y="2988225"/>
            <a:ext cx="791400" cy="754200"/>
          </a:xfrm>
          <a:prstGeom prst="roundRect">
            <a:avLst>
              <a:gd name="adj" fmla="val 16667"/>
            </a:avLst>
          </a:prstGeom>
          <a:solidFill>
            <a:srgbClr val="25252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0"/>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#252525</a:t>
            </a:r>
            <a:endParaRPr sz="1000">
              <a:solidFill>
                <a:srgbClr val="FFFFFF"/>
              </a:solidFill>
            </a:endParaRPr>
          </a:p>
        </p:txBody>
      </p:sp>
      <p:sp>
        <p:nvSpPr>
          <p:cNvPr id="2740" name="Google Shape;2740;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44"/>
        <p:cNvGrpSpPr/>
        <p:nvPr/>
      </p:nvGrpSpPr>
      <p:grpSpPr>
        <a:xfrm>
          <a:off x="0" y="0"/>
          <a:ext cx="0" cy="0"/>
          <a:chOff x="0" y="0"/>
          <a:chExt cx="0" cy="0"/>
        </a:xfrm>
      </p:grpSpPr>
      <p:sp>
        <p:nvSpPr>
          <p:cNvPr id="2745" name="Google Shape;2745;p71"/>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2746" name="Google Shape;2746;p71"/>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747" name="Google Shape;2747;p71">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748" name="Google Shape;2748;p71">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749" name="Google Shape;2749;p71">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750" name="Google Shape;2750;p71">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751" name="Google Shape;2751;p71"/>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752" name="Google Shape;2752;p71"/>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753" name="Google Shape;2753;p71"/>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754" name="Google Shape;2754;p71"/>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755" name="Google Shape;2755;p71">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2756" name="Google Shape;2756;p7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60"/>
        <p:cNvGrpSpPr/>
        <p:nvPr/>
      </p:nvGrpSpPr>
      <p:grpSpPr>
        <a:xfrm>
          <a:off x="0" y="0"/>
          <a:ext cx="0" cy="0"/>
          <a:chOff x="0" y="0"/>
          <a:chExt cx="0" cy="0"/>
        </a:xfrm>
      </p:grpSpPr>
      <p:grpSp>
        <p:nvGrpSpPr>
          <p:cNvPr id="2761" name="Google Shape;2761;p72"/>
          <p:cNvGrpSpPr/>
          <p:nvPr/>
        </p:nvGrpSpPr>
        <p:grpSpPr>
          <a:xfrm>
            <a:off x="5082708" y="3095784"/>
            <a:ext cx="442841" cy="514271"/>
            <a:chOff x="4727025" y="1332775"/>
            <a:chExt cx="59900" cy="69625"/>
          </a:xfrm>
        </p:grpSpPr>
        <p:sp>
          <p:nvSpPr>
            <p:cNvPr id="2762" name="Google Shape;2762;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4" name="Google Shape;2764;p72"/>
          <p:cNvGrpSpPr/>
          <p:nvPr/>
        </p:nvGrpSpPr>
        <p:grpSpPr>
          <a:xfrm>
            <a:off x="5758025" y="2343272"/>
            <a:ext cx="500909" cy="500899"/>
            <a:chOff x="4820425" y="1329900"/>
            <a:chExt cx="70175" cy="70350"/>
          </a:xfrm>
        </p:grpSpPr>
        <p:sp>
          <p:nvSpPr>
            <p:cNvPr id="2765" name="Google Shape;2765;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9" name="Google Shape;2769;p72"/>
          <p:cNvGrpSpPr/>
          <p:nvPr/>
        </p:nvGrpSpPr>
        <p:grpSpPr>
          <a:xfrm>
            <a:off x="6410648" y="2355062"/>
            <a:ext cx="538135" cy="493119"/>
            <a:chOff x="4903200" y="1331525"/>
            <a:chExt cx="73575" cy="67425"/>
          </a:xfrm>
        </p:grpSpPr>
        <p:sp>
          <p:nvSpPr>
            <p:cNvPr id="2770" name="Google Shape;2770;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771" name="Google Shape;2771;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2" name="Google Shape;2772;p72"/>
          <p:cNvGrpSpPr/>
          <p:nvPr/>
        </p:nvGrpSpPr>
        <p:grpSpPr>
          <a:xfrm>
            <a:off x="5670599" y="3097040"/>
            <a:ext cx="544563" cy="511895"/>
            <a:chOff x="4815575" y="1416800"/>
            <a:chExt cx="73750" cy="71400"/>
          </a:xfrm>
        </p:grpSpPr>
        <p:sp>
          <p:nvSpPr>
            <p:cNvPr id="2773" name="Google Shape;2773;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6" name="Google Shape;2776;p72"/>
          <p:cNvGrpSpPr/>
          <p:nvPr/>
        </p:nvGrpSpPr>
        <p:grpSpPr>
          <a:xfrm>
            <a:off x="6367224" y="3096746"/>
            <a:ext cx="602914" cy="512477"/>
            <a:chOff x="4902475" y="1418875"/>
            <a:chExt cx="74500" cy="63775"/>
          </a:xfrm>
        </p:grpSpPr>
        <p:sp>
          <p:nvSpPr>
            <p:cNvPr id="2777" name="Google Shape;2777;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2"/>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9" name="Google Shape;2779;p72"/>
          <p:cNvGrpSpPr/>
          <p:nvPr/>
        </p:nvGrpSpPr>
        <p:grpSpPr>
          <a:xfrm>
            <a:off x="5783096" y="3835985"/>
            <a:ext cx="515391" cy="525699"/>
            <a:chOff x="4818100" y="1507675"/>
            <a:chExt cx="71225" cy="71625"/>
          </a:xfrm>
        </p:grpSpPr>
        <p:sp>
          <p:nvSpPr>
            <p:cNvPr id="2780" name="Google Shape;2780;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4" name="Google Shape;2784;p72"/>
          <p:cNvGrpSpPr/>
          <p:nvPr/>
        </p:nvGrpSpPr>
        <p:grpSpPr>
          <a:xfrm>
            <a:off x="5121199" y="3857517"/>
            <a:ext cx="522956" cy="489869"/>
            <a:chOff x="4721450" y="1509475"/>
            <a:chExt cx="79350" cy="74325"/>
          </a:xfrm>
        </p:grpSpPr>
        <p:sp>
          <p:nvSpPr>
            <p:cNvPr id="2785" name="Google Shape;2785;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9" name="Google Shape;2789;p72"/>
          <p:cNvGrpSpPr/>
          <p:nvPr/>
        </p:nvGrpSpPr>
        <p:grpSpPr>
          <a:xfrm>
            <a:off x="6444441" y="3837269"/>
            <a:ext cx="525704" cy="535436"/>
            <a:chOff x="4906800" y="1507500"/>
            <a:chExt cx="70350" cy="71075"/>
          </a:xfrm>
        </p:grpSpPr>
        <p:sp>
          <p:nvSpPr>
            <p:cNvPr id="2790" name="Google Shape;2790;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72"/>
          <p:cNvGrpSpPr/>
          <p:nvPr/>
        </p:nvGrpSpPr>
        <p:grpSpPr>
          <a:xfrm>
            <a:off x="4477263" y="2343250"/>
            <a:ext cx="508054" cy="508095"/>
            <a:chOff x="3736598" y="2170606"/>
            <a:chExt cx="404889" cy="404889"/>
          </a:xfrm>
        </p:grpSpPr>
        <p:sp>
          <p:nvSpPr>
            <p:cNvPr id="2796" name="Google Shape;2796;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0" name="Google Shape;2800;p72"/>
          <p:cNvGrpSpPr/>
          <p:nvPr/>
        </p:nvGrpSpPr>
        <p:grpSpPr>
          <a:xfrm>
            <a:off x="3765303" y="2343345"/>
            <a:ext cx="575790" cy="507904"/>
            <a:chOff x="3161917" y="2170682"/>
            <a:chExt cx="458870" cy="404737"/>
          </a:xfrm>
        </p:grpSpPr>
        <p:sp>
          <p:nvSpPr>
            <p:cNvPr id="2801" name="Google Shape;2801;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02" name="Google Shape;2802;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4" name="Google Shape;2804;p72"/>
          <p:cNvGrpSpPr/>
          <p:nvPr/>
        </p:nvGrpSpPr>
        <p:grpSpPr>
          <a:xfrm>
            <a:off x="3792833" y="3103717"/>
            <a:ext cx="520730" cy="498567"/>
            <a:chOff x="3179914" y="2889488"/>
            <a:chExt cx="422876" cy="404911"/>
          </a:xfrm>
        </p:grpSpPr>
        <p:sp>
          <p:nvSpPr>
            <p:cNvPr id="2805" name="Google Shape;2805;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 name="Google Shape;2811;p72"/>
          <p:cNvGrpSpPr/>
          <p:nvPr/>
        </p:nvGrpSpPr>
        <p:grpSpPr>
          <a:xfrm>
            <a:off x="4421513" y="3103677"/>
            <a:ext cx="516145" cy="498648"/>
            <a:chOff x="3729467" y="2889422"/>
            <a:chExt cx="419153" cy="404977"/>
          </a:xfrm>
        </p:grpSpPr>
        <p:sp>
          <p:nvSpPr>
            <p:cNvPr id="2812" name="Google Shape;2812;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9" name="Google Shape;2819;p7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3" name="Google Shape;2823;p72"/>
          <p:cNvGrpSpPr/>
          <p:nvPr/>
        </p:nvGrpSpPr>
        <p:grpSpPr>
          <a:xfrm>
            <a:off x="7141841" y="2550562"/>
            <a:ext cx="166473" cy="141497"/>
            <a:chOff x="4660325" y="1866850"/>
            <a:chExt cx="68350" cy="58100"/>
          </a:xfrm>
        </p:grpSpPr>
        <p:sp>
          <p:nvSpPr>
            <p:cNvPr id="2824" name="Google Shape;2824;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6" name="Google Shape;2826;p72"/>
          <p:cNvGrpSpPr/>
          <p:nvPr/>
        </p:nvGrpSpPr>
        <p:grpSpPr>
          <a:xfrm>
            <a:off x="7451186" y="2576286"/>
            <a:ext cx="162515" cy="90049"/>
            <a:chOff x="4791775" y="1877500"/>
            <a:chExt cx="66725" cy="36975"/>
          </a:xfrm>
        </p:grpSpPr>
        <p:sp>
          <p:nvSpPr>
            <p:cNvPr id="2827" name="Google Shape;2827;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9" name="Google Shape;2829;p72"/>
          <p:cNvGrpSpPr/>
          <p:nvPr/>
        </p:nvGrpSpPr>
        <p:grpSpPr>
          <a:xfrm>
            <a:off x="7772899" y="2576286"/>
            <a:ext cx="144979" cy="90049"/>
            <a:chOff x="4923925" y="1877500"/>
            <a:chExt cx="59525" cy="36975"/>
          </a:xfrm>
        </p:grpSpPr>
        <p:sp>
          <p:nvSpPr>
            <p:cNvPr id="2830" name="Google Shape;2830;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72"/>
          <p:cNvGrpSpPr/>
          <p:nvPr/>
        </p:nvGrpSpPr>
        <p:grpSpPr>
          <a:xfrm>
            <a:off x="8067390" y="2558477"/>
            <a:ext cx="141447" cy="125667"/>
            <a:chOff x="5058450" y="1870100"/>
            <a:chExt cx="58075" cy="51600"/>
          </a:xfrm>
        </p:grpSpPr>
        <p:sp>
          <p:nvSpPr>
            <p:cNvPr id="2833" name="Google Shape;2833;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5" name="Google Shape;2835;p72"/>
          <p:cNvGrpSpPr/>
          <p:nvPr/>
        </p:nvGrpSpPr>
        <p:grpSpPr>
          <a:xfrm>
            <a:off x="7481905" y="2980885"/>
            <a:ext cx="101077" cy="107645"/>
            <a:chOff x="4811425" y="2065025"/>
            <a:chExt cx="41500" cy="44200"/>
          </a:xfrm>
        </p:grpSpPr>
        <p:sp>
          <p:nvSpPr>
            <p:cNvPr id="2836" name="Google Shape;2836;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8" name="Google Shape;2838;p72"/>
          <p:cNvGrpSpPr/>
          <p:nvPr/>
        </p:nvGrpSpPr>
        <p:grpSpPr>
          <a:xfrm>
            <a:off x="7774342" y="2981098"/>
            <a:ext cx="120867" cy="107218"/>
            <a:chOff x="4929875" y="2065025"/>
            <a:chExt cx="49625" cy="44025"/>
          </a:xfrm>
        </p:grpSpPr>
        <p:sp>
          <p:nvSpPr>
            <p:cNvPr id="2839" name="Google Shape;2839;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1" name="Google Shape;2841;p72"/>
          <p:cNvGrpSpPr/>
          <p:nvPr/>
        </p:nvGrpSpPr>
        <p:grpSpPr>
          <a:xfrm>
            <a:off x="8103011" y="2984112"/>
            <a:ext cx="70206" cy="101191"/>
            <a:chOff x="5083925" y="2066350"/>
            <a:chExt cx="28825" cy="41550"/>
          </a:xfrm>
        </p:grpSpPr>
        <p:sp>
          <p:nvSpPr>
            <p:cNvPr id="2842" name="Google Shape;2842;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4" name="Google Shape;2844;p72"/>
          <p:cNvGrpSpPr/>
          <p:nvPr/>
        </p:nvGrpSpPr>
        <p:grpSpPr>
          <a:xfrm>
            <a:off x="7134565" y="2999759"/>
            <a:ext cx="181026" cy="69896"/>
            <a:chOff x="4659775" y="2072775"/>
            <a:chExt cx="74325" cy="28700"/>
          </a:xfrm>
        </p:grpSpPr>
        <p:sp>
          <p:nvSpPr>
            <p:cNvPr id="2845" name="Google Shape;2845;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8" name="Google Shape;2848;p72"/>
          <p:cNvGrpSpPr/>
          <p:nvPr/>
        </p:nvGrpSpPr>
        <p:grpSpPr>
          <a:xfrm>
            <a:off x="8054421" y="2790324"/>
            <a:ext cx="167387" cy="89197"/>
            <a:chOff x="4662475" y="1976500"/>
            <a:chExt cx="68725" cy="36625"/>
          </a:xfrm>
        </p:grpSpPr>
        <p:sp>
          <p:nvSpPr>
            <p:cNvPr id="2849" name="Google Shape;2849;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2" name="Google Shape;2852;p72"/>
          <p:cNvGrpSpPr/>
          <p:nvPr/>
        </p:nvGrpSpPr>
        <p:grpSpPr>
          <a:xfrm>
            <a:off x="7751326" y="2793764"/>
            <a:ext cx="166899" cy="82317"/>
            <a:chOff x="4920150" y="1977875"/>
            <a:chExt cx="68525" cy="33800"/>
          </a:xfrm>
        </p:grpSpPr>
        <p:sp>
          <p:nvSpPr>
            <p:cNvPr id="2853" name="Google Shape;2853;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72"/>
          <p:cNvGrpSpPr/>
          <p:nvPr/>
        </p:nvGrpSpPr>
        <p:grpSpPr>
          <a:xfrm>
            <a:off x="7162483" y="3197682"/>
            <a:ext cx="125190" cy="127859"/>
            <a:chOff x="4676550" y="2160575"/>
            <a:chExt cx="51400" cy="52500"/>
          </a:xfrm>
        </p:grpSpPr>
        <p:sp>
          <p:nvSpPr>
            <p:cNvPr id="2857" name="Google Shape;2857;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0" name="Google Shape;2860;p72"/>
          <p:cNvGrpSpPr/>
          <p:nvPr/>
        </p:nvGrpSpPr>
        <p:grpSpPr>
          <a:xfrm>
            <a:off x="7459741" y="3204714"/>
            <a:ext cx="145405" cy="113794"/>
            <a:chOff x="4768325" y="2163475"/>
            <a:chExt cx="59700" cy="46725"/>
          </a:xfrm>
        </p:grpSpPr>
        <p:sp>
          <p:nvSpPr>
            <p:cNvPr id="2861" name="Google Shape;2861;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3" name="Google Shape;2863;p7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9" name="Google Shape;2869;p72"/>
          <p:cNvGrpSpPr/>
          <p:nvPr/>
        </p:nvGrpSpPr>
        <p:grpSpPr>
          <a:xfrm>
            <a:off x="7476059" y="3459808"/>
            <a:ext cx="112768" cy="106853"/>
            <a:chOff x="4768575" y="2253950"/>
            <a:chExt cx="46300" cy="43875"/>
          </a:xfrm>
        </p:grpSpPr>
        <p:sp>
          <p:nvSpPr>
            <p:cNvPr id="2870" name="Google Shape;2870;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2" name="Google Shape;2872;p72"/>
          <p:cNvGrpSpPr/>
          <p:nvPr/>
        </p:nvGrpSpPr>
        <p:grpSpPr>
          <a:xfrm>
            <a:off x="7775682" y="3948834"/>
            <a:ext cx="118187" cy="146246"/>
            <a:chOff x="4960900" y="2433225"/>
            <a:chExt cx="48525" cy="60050"/>
          </a:xfrm>
        </p:grpSpPr>
        <p:sp>
          <p:nvSpPr>
            <p:cNvPr id="2873" name="Google Shape;2873;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72"/>
          <p:cNvGrpSpPr/>
          <p:nvPr/>
        </p:nvGrpSpPr>
        <p:grpSpPr>
          <a:xfrm>
            <a:off x="7464247" y="4212895"/>
            <a:ext cx="136394" cy="143810"/>
            <a:chOff x="4854075" y="2527625"/>
            <a:chExt cx="56000" cy="59050"/>
          </a:xfrm>
        </p:grpSpPr>
        <p:sp>
          <p:nvSpPr>
            <p:cNvPr id="2876" name="Google Shape;2876;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8" name="Google Shape;2878;p7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1" name="Google Shape;2881;p72"/>
          <p:cNvGrpSpPr/>
          <p:nvPr/>
        </p:nvGrpSpPr>
        <p:grpSpPr>
          <a:xfrm>
            <a:off x="8088458" y="3676639"/>
            <a:ext cx="99312" cy="160797"/>
            <a:chOff x="5059700" y="2334775"/>
            <a:chExt cx="40775" cy="66025"/>
          </a:xfrm>
        </p:grpSpPr>
        <p:sp>
          <p:nvSpPr>
            <p:cNvPr id="2882" name="Google Shape;2882;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 name="Google Shape;2891;p72"/>
          <p:cNvGrpSpPr/>
          <p:nvPr/>
        </p:nvGrpSpPr>
        <p:grpSpPr>
          <a:xfrm>
            <a:off x="8045622" y="3941771"/>
            <a:ext cx="184984" cy="160371"/>
            <a:chOff x="5037700" y="2430325"/>
            <a:chExt cx="75950" cy="65850"/>
          </a:xfrm>
        </p:grpSpPr>
        <p:sp>
          <p:nvSpPr>
            <p:cNvPr id="2892" name="Google Shape;2892;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 name="Google Shape;2894;p72"/>
          <p:cNvGrpSpPr/>
          <p:nvPr/>
        </p:nvGrpSpPr>
        <p:grpSpPr>
          <a:xfrm>
            <a:off x="7465128" y="3708223"/>
            <a:ext cx="173014" cy="97629"/>
            <a:chOff x="4756975" y="2341800"/>
            <a:chExt cx="91975" cy="51925"/>
          </a:xfrm>
        </p:grpSpPr>
        <p:sp>
          <p:nvSpPr>
            <p:cNvPr id="2895" name="Google Shape;2895;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5" name="Google Shape;2915;p72"/>
          <p:cNvGrpSpPr/>
          <p:nvPr/>
        </p:nvGrpSpPr>
        <p:grpSpPr>
          <a:xfrm>
            <a:off x="7732065" y="4196920"/>
            <a:ext cx="212497" cy="175761"/>
            <a:chOff x="4943575" y="2516350"/>
            <a:chExt cx="98675" cy="81700"/>
          </a:xfrm>
        </p:grpSpPr>
        <p:sp>
          <p:nvSpPr>
            <p:cNvPr id="2916" name="Google Shape;2916;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4" name="Google Shape;2994;p72"/>
          <p:cNvGrpSpPr/>
          <p:nvPr/>
        </p:nvGrpSpPr>
        <p:grpSpPr>
          <a:xfrm>
            <a:off x="1990126" y="3423163"/>
            <a:ext cx="965351" cy="134611"/>
            <a:chOff x="4411970" y="2962952"/>
            <a:chExt cx="706544" cy="104212"/>
          </a:xfrm>
        </p:grpSpPr>
        <p:sp>
          <p:nvSpPr>
            <p:cNvPr id="2995" name="Google Shape;2995;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9" name="Google Shape;2999;p72"/>
          <p:cNvGrpSpPr/>
          <p:nvPr/>
        </p:nvGrpSpPr>
        <p:grpSpPr>
          <a:xfrm>
            <a:off x="1990126" y="3012077"/>
            <a:ext cx="960158" cy="289172"/>
            <a:chOff x="4411970" y="2726085"/>
            <a:chExt cx="643107" cy="193659"/>
          </a:xfrm>
        </p:grpSpPr>
        <p:sp>
          <p:nvSpPr>
            <p:cNvPr id="3000" name="Google Shape;3000;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3" name="Google Shape;3003;p72"/>
          <p:cNvGrpSpPr/>
          <p:nvPr/>
        </p:nvGrpSpPr>
        <p:grpSpPr>
          <a:xfrm>
            <a:off x="993018" y="3278187"/>
            <a:ext cx="833173" cy="259209"/>
            <a:chOff x="4411970" y="4340222"/>
            <a:chExt cx="779467" cy="242683"/>
          </a:xfrm>
        </p:grpSpPr>
        <p:sp>
          <p:nvSpPr>
            <p:cNvPr id="3004" name="Google Shape;3004;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7" name="Google Shape;3007;p72"/>
          <p:cNvGrpSpPr/>
          <p:nvPr/>
        </p:nvGrpSpPr>
        <p:grpSpPr>
          <a:xfrm>
            <a:off x="1990126" y="2673933"/>
            <a:ext cx="965160" cy="216230"/>
            <a:chOff x="4411970" y="2468674"/>
            <a:chExt cx="747317" cy="167425"/>
          </a:xfrm>
        </p:grpSpPr>
        <p:sp>
          <p:nvSpPr>
            <p:cNvPr id="3008" name="Google Shape;3008;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0" name="Google Shape;3010;p72"/>
          <p:cNvGrpSpPr/>
          <p:nvPr/>
        </p:nvGrpSpPr>
        <p:grpSpPr>
          <a:xfrm>
            <a:off x="988873" y="2578650"/>
            <a:ext cx="810451" cy="319148"/>
            <a:chOff x="4411970" y="3686602"/>
            <a:chExt cx="797845" cy="314215"/>
          </a:xfrm>
        </p:grpSpPr>
        <p:sp>
          <p:nvSpPr>
            <p:cNvPr id="3011" name="Google Shape;3011;p72"/>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2"/>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2"/>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2"/>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2"/>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6" name="Google Shape;3016;p72"/>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7" name="Google Shape;3017;p72"/>
          <p:cNvGrpSpPr/>
          <p:nvPr/>
        </p:nvGrpSpPr>
        <p:grpSpPr>
          <a:xfrm>
            <a:off x="988970" y="2333174"/>
            <a:ext cx="1970333" cy="208784"/>
            <a:chOff x="6336019" y="3733725"/>
            <a:chExt cx="2566206" cy="351310"/>
          </a:xfrm>
        </p:grpSpPr>
        <p:sp>
          <p:nvSpPr>
            <p:cNvPr id="3018" name="Google Shape;3018;p72"/>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2"/>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2"/>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2"/>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2" name="Google Shape;3022;p72"/>
          <p:cNvGrpSpPr/>
          <p:nvPr/>
        </p:nvGrpSpPr>
        <p:grpSpPr>
          <a:xfrm>
            <a:off x="1990126" y="3940729"/>
            <a:ext cx="946551" cy="153200"/>
            <a:chOff x="4404545" y="3301592"/>
            <a:chExt cx="782403" cy="129272"/>
          </a:xfrm>
        </p:grpSpPr>
        <p:sp>
          <p:nvSpPr>
            <p:cNvPr id="3023" name="Google Shape;3023;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5" name="Google Shape;3025;p72"/>
          <p:cNvGrpSpPr/>
          <p:nvPr/>
        </p:nvGrpSpPr>
        <p:grpSpPr>
          <a:xfrm>
            <a:off x="1990126" y="3679688"/>
            <a:ext cx="962257" cy="139127"/>
            <a:chOff x="4411970" y="3131459"/>
            <a:chExt cx="710520" cy="117397"/>
          </a:xfrm>
        </p:grpSpPr>
        <p:sp>
          <p:nvSpPr>
            <p:cNvPr id="3026" name="Google Shape;3026;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8" name="Google Shape;3028;p72"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9" name="Google Shape;3029;p72"/>
          <p:cNvGrpSpPr/>
          <p:nvPr/>
        </p:nvGrpSpPr>
        <p:grpSpPr>
          <a:xfrm>
            <a:off x="990271" y="3614482"/>
            <a:ext cx="823838" cy="458988"/>
            <a:chOff x="4411970" y="1801825"/>
            <a:chExt cx="734586" cy="409262"/>
          </a:xfrm>
        </p:grpSpPr>
        <p:sp>
          <p:nvSpPr>
            <p:cNvPr id="3030" name="Google Shape;3030;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72"/>
          <p:cNvGrpSpPr/>
          <p:nvPr/>
        </p:nvGrpSpPr>
        <p:grpSpPr>
          <a:xfrm>
            <a:off x="990271" y="4162908"/>
            <a:ext cx="856348" cy="212039"/>
            <a:chOff x="4411970" y="2233974"/>
            <a:chExt cx="763574" cy="189068"/>
          </a:xfrm>
        </p:grpSpPr>
        <p:sp>
          <p:nvSpPr>
            <p:cNvPr id="3033" name="Google Shape;3033;p72"/>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2"/>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72"/>
          <p:cNvGrpSpPr/>
          <p:nvPr/>
        </p:nvGrpSpPr>
        <p:grpSpPr>
          <a:xfrm>
            <a:off x="3100467" y="2338244"/>
            <a:ext cx="511602" cy="511602"/>
            <a:chOff x="5681300" y="2527788"/>
            <a:chExt cx="805800" cy="805800"/>
          </a:xfrm>
        </p:grpSpPr>
        <p:sp>
          <p:nvSpPr>
            <p:cNvPr id="3036" name="Google Shape;3036;p72"/>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72"/>
          <p:cNvGrpSpPr/>
          <p:nvPr/>
        </p:nvGrpSpPr>
        <p:grpSpPr>
          <a:xfrm>
            <a:off x="3097662" y="3104827"/>
            <a:ext cx="513021" cy="512935"/>
            <a:chOff x="4049800" y="640400"/>
            <a:chExt cx="858900" cy="858900"/>
          </a:xfrm>
        </p:grpSpPr>
        <p:sp>
          <p:nvSpPr>
            <p:cNvPr id="3039" name="Google Shape;3039;p72"/>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2"/>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72"/>
          <p:cNvGrpSpPr/>
          <p:nvPr/>
        </p:nvGrpSpPr>
        <p:grpSpPr>
          <a:xfrm>
            <a:off x="3014861" y="3756719"/>
            <a:ext cx="686489" cy="686585"/>
            <a:chOff x="5080188" y="927900"/>
            <a:chExt cx="961200" cy="961200"/>
          </a:xfrm>
        </p:grpSpPr>
        <p:sp>
          <p:nvSpPr>
            <p:cNvPr id="3042" name="Google Shape;3042;p72"/>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2"/>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2"/>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2"/>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0" name="Google Shape;3050;p72"/>
          <p:cNvGrpSpPr/>
          <p:nvPr/>
        </p:nvGrpSpPr>
        <p:grpSpPr>
          <a:xfrm>
            <a:off x="3798012" y="3849448"/>
            <a:ext cx="510373" cy="510937"/>
            <a:chOff x="7508249" y="1522825"/>
            <a:chExt cx="1326332" cy="1322987"/>
          </a:xfrm>
        </p:grpSpPr>
        <p:sp>
          <p:nvSpPr>
            <p:cNvPr id="3051" name="Google Shape;3051;p72"/>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2"/>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2"/>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2"/>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2"/>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2"/>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2"/>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2"/>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2"/>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2"/>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72"/>
          <p:cNvGrpSpPr/>
          <p:nvPr/>
        </p:nvGrpSpPr>
        <p:grpSpPr>
          <a:xfrm>
            <a:off x="4489605" y="3850853"/>
            <a:ext cx="492652" cy="503348"/>
            <a:chOff x="6039282" y="1042577"/>
            <a:chExt cx="734315" cy="731929"/>
          </a:xfrm>
        </p:grpSpPr>
        <p:sp>
          <p:nvSpPr>
            <p:cNvPr id="3062" name="Google Shape;3062;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3" name="Google Shape;3083;p72"/>
          <p:cNvGrpSpPr/>
          <p:nvPr/>
        </p:nvGrpSpPr>
        <p:grpSpPr>
          <a:xfrm>
            <a:off x="5130019" y="2346894"/>
            <a:ext cx="483304" cy="504902"/>
            <a:chOff x="1825800" y="1651625"/>
            <a:chExt cx="568125" cy="591775"/>
          </a:xfrm>
        </p:grpSpPr>
        <p:sp>
          <p:nvSpPr>
            <p:cNvPr id="3084" name="Google Shape;3084;p72"/>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2"/>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2"/>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2"/>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2"/>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0" name="Google Shape;3090;p7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2"/>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2"/>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2"/>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3095" name="Google Shape;3095;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99"/>
        <p:cNvGrpSpPr/>
        <p:nvPr/>
      </p:nvGrpSpPr>
      <p:grpSpPr>
        <a:xfrm>
          <a:off x="0" y="0"/>
          <a:ext cx="0" cy="0"/>
          <a:chOff x="0" y="0"/>
          <a:chExt cx="0" cy="0"/>
        </a:xfrm>
      </p:grpSpPr>
      <p:grpSp>
        <p:nvGrpSpPr>
          <p:cNvPr id="3100" name="Google Shape;3100;p73"/>
          <p:cNvGrpSpPr/>
          <p:nvPr/>
        </p:nvGrpSpPr>
        <p:grpSpPr>
          <a:xfrm>
            <a:off x="722058" y="957091"/>
            <a:ext cx="2492868" cy="1379876"/>
            <a:chOff x="2654821" y="2311071"/>
            <a:chExt cx="2279715" cy="1262120"/>
          </a:xfrm>
        </p:grpSpPr>
        <p:grpSp>
          <p:nvGrpSpPr>
            <p:cNvPr id="3101" name="Google Shape;3101;p73"/>
            <p:cNvGrpSpPr/>
            <p:nvPr/>
          </p:nvGrpSpPr>
          <p:grpSpPr>
            <a:xfrm>
              <a:off x="4034269" y="2840745"/>
              <a:ext cx="40212" cy="36437"/>
              <a:chOff x="4293400" y="2574725"/>
              <a:chExt cx="84425" cy="80100"/>
            </a:xfrm>
          </p:grpSpPr>
          <p:sp>
            <p:nvSpPr>
              <p:cNvPr id="3102" name="Google Shape;3102;p7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103" name="Google Shape;3103;p7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4" name="Google Shape;3104;p73"/>
            <p:cNvGrpSpPr/>
            <p:nvPr/>
          </p:nvGrpSpPr>
          <p:grpSpPr>
            <a:xfrm>
              <a:off x="3894606" y="2334874"/>
              <a:ext cx="913198" cy="518984"/>
              <a:chOff x="4000175" y="1462675"/>
              <a:chExt cx="1917275" cy="1140875"/>
            </a:xfrm>
          </p:grpSpPr>
          <p:sp>
            <p:nvSpPr>
              <p:cNvPr id="3105" name="Google Shape;3105;p7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106" name="Google Shape;3106;p73"/>
              <p:cNvGrpSpPr/>
              <p:nvPr/>
            </p:nvGrpSpPr>
            <p:grpSpPr>
              <a:xfrm>
                <a:off x="4000175" y="1462675"/>
                <a:ext cx="1917275" cy="1140875"/>
                <a:chOff x="4000175" y="1462675"/>
                <a:chExt cx="1917275" cy="1140875"/>
              </a:xfrm>
            </p:grpSpPr>
            <p:sp>
              <p:nvSpPr>
                <p:cNvPr id="3107" name="Google Shape;3107;p7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108" name="Google Shape;3108;p7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12" name="Google Shape;3112;p7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73"/>
            <p:cNvGrpSpPr/>
            <p:nvPr/>
          </p:nvGrpSpPr>
          <p:grpSpPr>
            <a:xfrm>
              <a:off x="3875768" y="2846704"/>
              <a:ext cx="44796" cy="47366"/>
              <a:chOff x="3960625" y="2587825"/>
              <a:chExt cx="94050" cy="104125"/>
            </a:xfrm>
          </p:grpSpPr>
          <p:sp>
            <p:nvSpPr>
              <p:cNvPr id="3114" name="Google Shape;3114;p7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115" name="Google Shape;3115;p7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6" name="Google Shape;3116;p73"/>
            <p:cNvGrpSpPr/>
            <p:nvPr/>
          </p:nvGrpSpPr>
          <p:grpSpPr>
            <a:xfrm>
              <a:off x="3782759" y="2807162"/>
              <a:ext cx="82686" cy="85487"/>
              <a:chOff x="3765350" y="2500900"/>
              <a:chExt cx="173600" cy="187925"/>
            </a:xfrm>
          </p:grpSpPr>
          <p:sp>
            <p:nvSpPr>
              <p:cNvPr id="3117" name="Google Shape;3117;p7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118" name="Google Shape;3118;p7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3" name="Google Shape;3123;p73"/>
            <p:cNvGrpSpPr/>
            <p:nvPr/>
          </p:nvGrpSpPr>
          <p:grpSpPr>
            <a:xfrm>
              <a:off x="3775674" y="2798496"/>
              <a:ext cx="40545" cy="23564"/>
              <a:chOff x="3750475" y="2481850"/>
              <a:chExt cx="85125" cy="51800"/>
            </a:xfrm>
          </p:grpSpPr>
          <p:sp>
            <p:nvSpPr>
              <p:cNvPr id="3124" name="Google Shape;3124;p7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126" name="Google Shape;3126;p73"/>
            <p:cNvGrpSpPr/>
            <p:nvPr/>
          </p:nvGrpSpPr>
          <p:grpSpPr>
            <a:xfrm>
              <a:off x="3716946" y="2776024"/>
              <a:ext cx="81971" cy="76912"/>
              <a:chOff x="3627175" y="2432450"/>
              <a:chExt cx="172100" cy="169075"/>
            </a:xfrm>
          </p:grpSpPr>
          <p:sp>
            <p:nvSpPr>
              <p:cNvPr id="3127" name="Google Shape;3127;p7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129" name="Google Shape;3129;p7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130" name="Google Shape;3130;p73"/>
            <p:cNvGrpSpPr/>
            <p:nvPr/>
          </p:nvGrpSpPr>
          <p:grpSpPr>
            <a:xfrm>
              <a:off x="3685682" y="2845624"/>
              <a:ext cx="29311" cy="45055"/>
              <a:chOff x="3561536" y="2585450"/>
              <a:chExt cx="61539" cy="99045"/>
            </a:xfrm>
          </p:grpSpPr>
          <p:sp>
            <p:nvSpPr>
              <p:cNvPr id="3131" name="Google Shape;3131;p7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133" name="Google Shape;3133;p73"/>
            <p:cNvGrpSpPr/>
            <p:nvPr/>
          </p:nvGrpSpPr>
          <p:grpSpPr>
            <a:xfrm>
              <a:off x="3849905" y="2572252"/>
              <a:ext cx="74339" cy="119559"/>
              <a:chOff x="3906325" y="1984500"/>
              <a:chExt cx="156075" cy="262825"/>
            </a:xfrm>
          </p:grpSpPr>
          <p:sp>
            <p:nvSpPr>
              <p:cNvPr id="3134" name="Google Shape;3134;p7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135" name="Google Shape;3135;p7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6" name="Google Shape;3136;p73"/>
            <p:cNvGrpSpPr/>
            <p:nvPr/>
          </p:nvGrpSpPr>
          <p:grpSpPr>
            <a:xfrm>
              <a:off x="2654821" y="2414345"/>
              <a:ext cx="667570" cy="558731"/>
              <a:chOff x="1397225" y="1637375"/>
              <a:chExt cx="1401575" cy="1228250"/>
            </a:xfrm>
          </p:grpSpPr>
          <p:sp>
            <p:nvSpPr>
              <p:cNvPr id="3137" name="Google Shape;3137;p7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138" name="Google Shape;3138;p73"/>
              <p:cNvGrpSpPr/>
              <p:nvPr/>
            </p:nvGrpSpPr>
            <p:grpSpPr>
              <a:xfrm>
                <a:off x="1397225" y="1637375"/>
                <a:ext cx="1398775" cy="1228250"/>
                <a:chOff x="1397225" y="1637375"/>
                <a:chExt cx="1398775" cy="1228250"/>
              </a:xfrm>
            </p:grpSpPr>
            <p:sp>
              <p:nvSpPr>
                <p:cNvPr id="3139" name="Google Shape;3139;p7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1" name="Google Shape;3141;p73"/>
            <p:cNvGrpSpPr/>
            <p:nvPr/>
          </p:nvGrpSpPr>
          <p:grpSpPr>
            <a:xfrm>
              <a:off x="3230417" y="3103734"/>
              <a:ext cx="282982" cy="280332"/>
              <a:chOff x="2605700" y="3152850"/>
              <a:chExt cx="594125" cy="616250"/>
            </a:xfrm>
          </p:grpSpPr>
          <p:sp>
            <p:nvSpPr>
              <p:cNvPr id="3142" name="Google Shape;3142;p7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143" name="Google Shape;3143;p7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144" name="Google Shape;3144;p73"/>
            <p:cNvGrpSpPr/>
            <p:nvPr/>
          </p:nvGrpSpPr>
          <p:grpSpPr>
            <a:xfrm>
              <a:off x="3265985" y="3226989"/>
              <a:ext cx="87151" cy="346202"/>
              <a:chOff x="2680375" y="3423800"/>
              <a:chExt cx="182975" cy="761050"/>
            </a:xfrm>
          </p:grpSpPr>
          <p:sp>
            <p:nvSpPr>
              <p:cNvPr id="3145" name="Google Shape;3145;p7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146" name="Google Shape;3146;p7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7" name="Google Shape;3147;p73"/>
            <p:cNvGrpSpPr/>
            <p:nvPr/>
          </p:nvGrpSpPr>
          <p:grpSpPr>
            <a:xfrm>
              <a:off x="3855466" y="3289811"/>
              <a:ext cx="112514" cy="94210"/>
              <a:chOff x="3918000" y="3561900"/>
              <a:chExt cx="236225" cy="207100"/>
            </a:xfrm>
          </p:grpSpPr>
          <p:sp>
            <p:nvSpPr>
              <p:cNvPr id="3148" name="Google Shape;3148;p7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149" name="Google Shape;3149;p7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73"/>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3"/>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3"/>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153" name="Google Shape;3153;p73"/>
            <p:cNvGrpSpPr/>
            <p:nvPr/>
          </p:nvGrpSpPr>
          <p:grpSpPr>
            <a:xfrm>
              <a:off x="2905224" y="2311071"/>
              <a:ext cx="596721" cy="528992"/>
              <a:chOff x="1922950" y="1410350"/>
              <a:chExt cx="1252825" cy="1162875"/>
            </a:xfrm>
          </p:grpSpPr>
          <p:sp>
            <p:nvSpPr>
              <p:cNvPr id="3154" name="Google Shape;3154;p7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170" name="Google Shape;3170;p73"/>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3"/>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3"/>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3"/>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3"/>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3"/>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3"/>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3"/>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3"/>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3"/>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3"/>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3"/>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3"/>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3"/>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3"/>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3"/>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3"/>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3"/>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3"/>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3"/>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90" name="Google Shape;3190;p73"/>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91" name="Google Shape;3191;p73"/>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2" name="Google Shape;3192;p73"/>
            <p:cNvGrpSpPr/>
            <p:nvPr/>
          </p:nvGrpSpPr>
          <p:grpSpPr>
            <a:xfrm>
              <a:off x="3280929" y="3294542"/>
              <a:ext cx="109894" cy="272224"/>
              <a:chOff x="2711750" y="3572300"/>
              <a:chExt cx="230725" cy="598425"/>
            </a:xfrm>
          </p:grpSpPr>
          <p:sp>
            <p:nvSpPr>
              <p:cNvPr id="3193" name="Google Shape;3193;p7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5" name="Google Shape;3195;p73"/>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6" name="Google Shape;3196;p73"/>
            <p:cNvGrpSpPr/>
            <p:nvPr/>
          </p:nvGrpSpPr>
          <p:grpSpPr>
            <a:xfrm>
              <a:off x="3790439" y="2408636"/>
              <a:ext cx="73017" cy="75684"/>
              <a:chOff x="3781475" y="1624825"/>
              <a:chExt cx="153300" cy="166375"/>
            </a:xfrm>
          </p:grpSpPr>
          <p:sp>
            <p:nvSpPr>
              <p:cNvPr id="3197" name="Google Shape;3197;p7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1" name="Google Shape;3201;p73"/>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3"/>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3"/>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3"/>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3"/>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3"/>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3"/>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8" name="Google Shape;3208;p73"/>
            <p:cNvGrpSpPr/>
            <p:nvPr/>
          </p:nvGrpSpPr>
          <p:grpSpPr>
            <a:xfrm>
              <a:off x="4403342" y="3107749"/>
              <a:ext cx="316680" cy="101374"/>
              <a:chOff x="5068275" y="3161675"/>
              <a:chExt cx="664875" cy="222850"/>
            </a:xfrm>
          </p:grpSpPr>
          <p:sp>
            <p:nvSpPr>
              <p:cNvPr id="3209" name="Google Shape;3209;p7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3" name="Google Shape;3213;p73"/>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3"/>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3"/>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3"/>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3"/>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3"/>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3"/>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3"/>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3"/>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3"/>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3"/>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3"/>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3"/>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3"/>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3"/>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3"/>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3"/>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3"/>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3"/>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3"/>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3"/>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3"/>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3"/>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3"/>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3"/>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3"/>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3"/>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3"/>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3"/>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2" name="Google Shape;3242;p73"/>
            <p:cNvGrpSpPr/>
            <p:nvPr/>
          </p:nvGrpSpPr>
          <p:grpSpPr>
            <a:xfrm>
              <a:off x="3697513" y="2707266"/>
              <a:ext cx="59549" cy="79733"/>
              <a:chOff x="3586375" y="2281300"/>
              <a:chExt cx="125025" cy="175275"/>
            </a:xfrm>
          </p:grpSpPr>
          <p:sp>
            <p:nvSpPr>
              <p:cNvPr id="3243" name="Google Shape;3243;p7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5" name="Google Shape;3245;p73"/>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6" name="Google Shape;3246;p73"/>
            <p:cNvGrpSpPr/>
            <p:nvPr/>
          </p:nvGrpSpPr>
          <p:grpSpPr>
            <a:xfrm>
              <a:off x="4513224" y="3221724"/>
              <a:ext cx="274563" cy="280321"/>
              <a:chOff x="5298975" y="3412225"/>
              <a:chExt cx="576450" cy="616225"/>
            </a:xfrm>
          </p:grpSpPr>
          <p:sp>
            <p:nvSpPr>
              <p:cNvPr id="3247" name="Google Shape;3247;p7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48" name="Google Shape;3248;p7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73"/>
            <p:cNvGrpSpPr/>
            <p:nvPr/>
          </p:nvGrpSpPr>
          <p:grpSpPr>
            <a:xfrm>
              <a:off x="4824403" y="3421846"/>
              <a:ext cx="110132" cy="130647"/>
              <a:chOff x="5952300" y="3852150"/>
              <a:chExt cx="231225" cy="287200"/>
            </a:xfrm>
          </p:grpSpPr>
          <p:sp>
            <p:nvSpPr>
              <p:cNvPr id="3250" name="Google Shape;3250;p7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73"/>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3"/>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3"/>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3"/>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3"/>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3"/>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3"/>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3"/>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0" name="Google Shape;3260;p73"/>
            <p:cNvGrpSpPr/>
            <p:nvPr/>
          </p:nvGrpSpPr>
          <p:grpSpPr>
            <a:xfrm>
              <a:off x="4295710" y="3079670"/>
              <a:ext cx="14968" cy="27135"/>
              <a:chOff x="4842300" y="3099950"/>
              <a:chExt cx="31425" cy="59650"/>
            </a:xfrm>
          </p:grpSpPr>
          <p:sp>
            <p:nvSpPr>
              <p:cNvPr id="3261" name="Google Shape;3261;p7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5" name="Google Shape;3265;p73"/>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3"/>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3"/>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3"/>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3"/>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3"/>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3"/>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3"/>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3" name="Google Shape;3273;p73"/>
            <p:cNvGrpSpPr/>
            <p:nvPr/>
          </p:nvGrpSpPr>
          <p:grpSpPr>
            <a:xfrm>
              <a:off x="3831056" y="2816010"/>
              <a:ext cx="37378" cy="27612"/>
              <a:chOff x="3866750" y="2520350"/>
              <a:chExt cx="78475" cy="60700"/>
            </a:xfrm>
          </p:grpSpPr>
          <p:sp>
            <p:nvSpPr>
              <p:cNvPr id="3274" name="Google Shape;3274;p7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8" name="Google Shape;3278;p73"/>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3"/>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3"/>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3"/>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3"/>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3"/>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3"/>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3"/>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3"/>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3"/>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3"/>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3"/>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3"/>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3"/>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3"/>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3"/>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3"/>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95" name="Google Shape;3295;p73"/>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3"/>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3"/>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3"/>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3"/>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3"/>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3"/>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3"/>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3"/>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3"/>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3"/>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3"/>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07" name="Google Shape;3307;p73"/>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3"/>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3"/>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3"/>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3"/>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3"/>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0" name="Google Shape;3320;p73"/>
            <p:cNvGrpSpPr/>
            <p:nvPr/>
          </p:nvGrpSpPr>
          <p:grpSpPr>
            <a:xfrm>
              <a:off x="3632736" y="3051591"/>
              <a:ext cx="63288" cy="45217"/>
              <a:chOff x="3450375" y="3038225"/>
              <a:chExt cx="132875" cy="99400"/>
            </a:xfrm>
          </p:grpSpPr>
          <p:sp>
            <p:nvSpPr>
              <p:cNvPr id="3321" name="Google Shape;3321;p7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3" name="Google Shape;3323;p73"/>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3"/>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32" name="Google Shape;3332;p73"/>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42" name="Google Shape;3342;p73"/>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3"/>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3"/>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48" name="Google Shape;3348;p73"/>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3"/>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3"/>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3"/>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3"/>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3"/>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3"/>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3"/>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8" name="Google Shape;3358;p73"/>
          <p:cNvGrpSpPr/>
          <p:nvPr/>
        </p:nvGrpSpPr>
        <p:grpSpPr>
          <a:xfrm>
            <a:off x="3530618" y="1021765"/>
            <a:ext cx="2078182" cy="1366558"/>
            <a:chOff x="235800" y="830650"/>
            <a:chExt cx="6978450" cy="4588844"/>
          </a:xfrm>
        </p:grpSpPr>
        <p:sp>
          <p:nvSpPr>
            <p:cNvPr id="3359" name="Google Shape;3359;p7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73"/>
          <p:cNvGrpSpPr/>
          <p:nvPr/>
        </p:nvGrpSpPr>
        <p:grpSpPr>
          <a:xfrm>
            <a:off x="719115" y="2852867"/>
            <a:ext cx="2622876" cy="1333540"/>
            <a:chOff x="238125" y="1038125"/>
            <a:chExt cx="7146800" cy="3633625"/>
          </a:xfrm>
        </p:grpSpPr>
        <p:sp>
          <p:nvSpPr>
            <p:cNvPr id="3366" name="Google Shape;3366;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73"/>
          <p:cNvGrpSpPr/>
          <p:nvPr/>
        </p:nvGrpSpPr>
        <p:grpSpPr>
          <a:xfrm>
            <a:off x="5834043" y="994977"/>
            <a:ext cx="2590840" cy="1380235"/>
            <a:chOff x="233350" y="949250"/>
            <a:chExt cx="7137300" cy="3802300"/>
          </a:xfrm>
        </p:grpSpPr>
        <p:sp>
          <p:nvSpPr>
            <p:cNvPr id="4939" name="Google Shape;4939;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73"/>
          <p:cNvGrpSpPr/>
          <p:nvPr/>
        </p:nvGrpSpPr>
        <p:grpSpPr>
          <a:xfrm>
            <a:off x="7648472" y="3039750"/>
            <a:ext cx="104231" cy="320340"/>
            <a:chOff x="7564426" y="3224343"/>
            <a:chExt cx="119985" cy="368801"/>
          </a:xfrm>
        </p:grpSpPr>
        <p:sp>
          <p:nvSpPr>
            <p:cNvPr id="4991" name="Google Shape;4991;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73"/>
          <p:cNvGrpSpPr/>
          <p:nvPr/>
        </p:nvGrpSpPr>
        <p:grpSpPr>
          <a:xfrm>
            <a:off x="7347961" y="3033852"/>
            <a:ext cx="189489" cy="332132"/>
            <a:chOff x="8370831" y="3202002"/>
            <a:chExt cx="218129" cy="382376"/>
          </a:xfrm>
        </p:grpSpPr>
        <p:sp>
          <p:nvSpPr>
            <p:cNvPr id="4994" name="Google Shape;4994;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73"/>
          <p:cNvGrpSpPr/>
          <p:nvPr/>
        </p:nvGrpSpPr>
        <p:grpSpPr>
          <a:xfrm>
            <a:off x="8071350" y="3444984"/>
            <a:ext cx="309429" cy="267000"/>
            <a:chOff x="6742064" y="3750480"/>
            <a:chExt cx="399315" cy="344560"/>
          </a:xfrm>
        </p:grpSpPr>
        <p:sp>
          <p:nvSpPr>
            <p:cNvPr id="4997" name="Google Shape;4997;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73"/>
          <p:cNvGrpSpPr/>
          <p:nvPr/>
        </p:nvGrpSpPr>
        <p:grpSpPr>
          <a:xfrm>
            <a:off x="7610369" y="3796031"/>
            <a:ext cx="180437" cy="281608"/>
            <a:chOff x="7248525" y="3739696"/>
            <a:chExt cx="230531" cy="359790"/>
          </a:xfrm>
        </p:grpSpPr>
        <p:sp>
          <p:nvSpPr>
            <p:cNvPr id="5000" name="Google Shape;5000;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73"/>
          <p:cNvGrpSpPr/>
          <p:nvPr/>
        </p:nvGrpSpPr>
        <p:grpSpPr>
          <a:xfrm>
            <a:off x="7856288" y="3439255"/>
            <a:ext cx="162896" cy="278710"/>
            <a:chOff x="7601242" y="3729267"/>
            <a:chExt cx="222566" cy="380803"/>
          </a:xfrm>
        </p:grpSpPr>
        <p:sp>
          <p:nvSpPr>
            <p:cNvPr id="5003" name="Google Shape;5003;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5" name="Google Shape;5005;p73"/>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6" name="Google Shape;5006;p73"/>
          <p:cNvGrpSpPr/>
          <p:nvPr/>
        </p:nvGrpSpPr>
        <p:grpSpPr>
          <a:xfrm>
            <a:off x="7345934" y="3440396"/>
            <a:ext cx="193543" cy="275990"/>
            <a:chOff x="8304647" y="3738687"/>
            <a:chExt cx="225076" cy="320956"/>
          </a:xfrm>
        </p:grpSpPr>
        <p:sp>
          <p:nvSpPr>
            <p:cNvPr id="5007" name="Google Shape;5007;p73"/>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73"/>
          <p:cNvGrpSpPr/>
          <p:nvPr/>
        </p:nvGrpSpPr>
        <p:grpSpPr>
          <a:xfrm>
            <a:off x="7618426" y="3440396"/>
            <a:ext cx="178492" cy="275990"/>
            <a:chOff x="8615101" y="3738687"/>
            <a:chExt cx="207573" cy="320956"/>
          </a:xfrm>
        </p:grpSpPr>
        <p:sp>
          <p:nvSpPr>
            <p:cNvPr id="5011" name="Google Shape;5011;p73"/>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4" name="Google Shape;5014;p73"/>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5" name="Google Shape;5015;p73"/>
          <p:cNvGrpSpPr/>
          <p:nvPr/>
        </p:nvGrpSpPr>
        <p:grpSpPr>
          <a:xfrm>
            <a:off x="6013131" y="3561884"/>
            <a:ext cx="557670" cy="511283"/>
            <a:chOff x="6015419" y="3716859"/>
            <a:chExt cx="557671" cy="511283"/>
          </a:xfrm>
        </p:grpSpPr>
        <p:sp>
          <p:nvSpPr>
            <p:cNvPr id="5016" name="Google Shape;5016;p73"/>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7" name="Google Shape;5017;p73"/>
            <p:cNvGrpSpPr/>
            <p:nvPr/>
          </p:nvGrpSpPr>
          <p:grpSpPr>
            <a:xfrm>
              <a:off x="6036094" y="3716980"/>
              <a:ext cx="529860" cy="510468"/>
              <a:chOff x="6036094" y="3716980"/>
              <a:chExt cx="529860" cy="510468"/>
            </a:xfrm>
          </p:grpSpPr>
          <p:sp>
            <p:nvSpPr>
              <p:cNvPr id="5018" name="Google Shape;5018;p7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8" name="Google Shape;5028;p73"/>
          <p:cNvGrpSpPr/>
          <p:nvPr/>
        </p:nvGrpSpPr>
        <p:grpSpPr>
          <a:xfrm>
            <a:off x="6642016" y="2918653"/>
            <a:ext cx="576302" cy="511871"/>
            <a:chOff x="6644304" y="3073628"/>
            <a:chExt cx="576302" cy="511871"/>
          </a:xfrm>
        </p:grpSpPr>
        <p:sp>
          <p:nvSpPr>
            <p:cNvPr id="5029" name="Google Shape;5029;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0" name="Google Shape;5030;p73"/>
            <p:cNvGrpSpPr/>
            <p:nvPr/>
          </p:nvGrpSpPr>
          <p:grpSpPr>
            <a:xfrm>
              <a:off x="6712169" y="3085440"/>
              <a:ext cx="481622" cy="494913"/>
              <a:chOff x="6712169" y="3085440"/>
              <a:chExt cx="481622" cy="494913"/>
            </a:xfrm>
          </p:grpSpPr>
          <p:sp>
            <p:nvSpPr>
              <p:cNvPr id="5031" name="Google Shape;5031;p73"/>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6" name="Google Shape;5036;p73"/>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9" name="Google Shape;5039;p73"/>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0" name="Google Shape;5040;p73"/>
          <p:cNvGrpSpPr/>
          <p:nvPr/>
        </p:nvGrpSpPr>
        <p:grpSpPr>
          <a:xfrm>
            <a:off x="6649867" y="3561648"/>
            <a:ext cx="560631" cy="511352"/>
            <a:chOff x="6652154" y="3716623"/>
            <a:chExt cx="560631" cy="511352"/>
          </a:xfrm>
        </p:grpSpPr>
        <p:sp>
          <p:nvSpPr>
            <p:cNvPr id="5041" name="Google Shape;5041;p73"/>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2" name="Google Shape;5042;p73"/>
            <p:cNvGrpSpPr/>
            <p:nvPr/>
          </p:nvGrpSpPr>
          <p:grpSpPr>
            <a:xfrm>
              <a:off x="6669657" y="3716715"/>
              <a:ext cx="466779" cy="464290"/>
              <a:chOff x="6669657" y="3716715"/>
              <a:chExt cx="466779" cy="464290"/>
            </a:xfrm>
          </p:grpSpPr>
          <p:sp>
            <p:nvSpPr>
              <p:cNvPr id="5043" name="Google Shape;5043;p7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6" name="Google Shape;5056;p73"/>
          <p:cNvGrpSpPr/>
          <p:nvPr/>
        </p:nvGrpSpPr>
        <p:grpSpPr>
          <a:xfrm>
            <a:off x="7843958" y="3843056"/>
            <a:ext cx="187557" cy="187557"/>
            <a:chOff x="8565775" y="671075"/>
            <a:chExt cx="441000" cy="441000"/>
          </a:xfrm>
        </p:grpSpPr>
        <p:sp>
          <p:nvSpPr>
            <p:cNvPr id="5057" name="Google Shape;5057;p7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9" name="Google Shape;5059;p73"/>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1" name="Google Shape;5061;p73"/>
          <p:cNvGrpSpPr/>
          <p:nvPr/>
        </p:nvGrpSpPr>
        <p:grpSpPr>
          <a:xfrm>
            <a:off x="5997813" y="2921275"/>
            <a:ext cx="587871" cy="512373"/>
            <a:chOff x="6000100" y="3076250"/>
            <a:chExt cx="587871" cy="512373"/>
          </a:xfrm>
        </p:grpSpPr>
        <p:sp>
          <p:nvSpPr>
            <p:cNvPr id="5062" name="Google Shape;5062;p73"/>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3" name="Google Shape;5063;p73"/>
            <p:cNvGrpSpPr/>
            <p:nvPr/>
          </p:nvGrpSpPr>
          <p:grpSpPr>
            <a:xfrm>
              <a:off x="6031360" y="3076713"/>
              <a:ext cx="539107" cy="480965"/>
              <a:chOff x="6031360" y="3076713"/>
              <a:chExt cx="539107" cy="480965"/>
            </a:xfrm>
          </p:grpSpPr>
          <p:sp>
            <p:nvSpPr>
              <p:cNvPr id="5064" name="Google Shape;5064;p73"/>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1" name="Google Shape;5071;p73"/>
          <p:cNvGrpSpPr/>
          <p:nvPr/>
        </p:nvGrpSpPr>
        <p:grpSpPr>
          <a:xfrm>
            <a:off x="3574273" y="2854307"/>
            <a:ext cx="2241344" cy="1330656"/>
            <a:chOff x="3597785" y="3065882"/>
            <a:chExt cx="2241344" cy="1330656"/>
          </a:xfrm>
        </p:grpSpPr>
        <p:grpSp>
          <p:nvGrpSpPr>
            <p:cNvPr id="5072" name="Google Shape;5072;p73"/>
            <p:cNvGrpSpPr/>
            <p:nvPr/>
          </p:nvGrpSpPr>
          <p:grpSpPr>
            <a:xfrm>
              <a:off x="5296908" y="3937355"/>
              <a:ext cx="143198" cy="32380"/>
              <a:chOff x="5296908" y="3937355"/>
              <a:chExt cx="143198" cy="32380"/>
            </a:xfrm>
          </p:grpSpPr>
          <p:sp>
            <p:nvSpPr>
              <p:cNvPr id="5073" name="Google Shape;5073;p7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4" name="Google Shape;5074;p73"/>
              <p:cNvGrpSpPr/>
              <p:nvPr/>
            </p:nvGrpSpPr>
            <p:grpSpPr>
              <a:xfrm>
                <a:off x="5402331" y="3937355"/>
                <a:ext cx="37776" cy="32380"/>
                <a:chOff x="5402331" y="3937355"/>
                <a:chExt cx="37776" cy="32380"/>
              </a:xfrm>
            </p:grpSpPr>
            <p:sp>
              <p:nvSpPr>
                <p:cNvPr id="5075" name="Google Shape;5075;p7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73"/>
              <p:cNvGrpSpPr/>
              <p:nvPr/>
            </p:nvGrpSpPr>
            <p:grpSpPr>
              <a:xfrm>
                <a:off x="5296908" y="3937355"/>
                <a:ext cx="37783" cy="32380"/>
                <a:chOff x="5296908" y="3937355"/>
                <a:chExt cx="37783" cy="32380"/>
              </a:xfrm>
            </p:grpSpPr>
            <p:sp>
              <p:nvSpPr>
                <p:cNvPr id="5078" name="Google Shape;5078;p7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0" name="Google Shape;5080;p73"/>
            <p:cNvGrpSpPr/>
            <p:nvPr/>
          </p:nvGrpSpPr>
          <p:grpSpPr>
            <a:xfrm>
              <a:off x="4724163" y="3119631"/>
              <a:ext cx="120838" cy="84218"/>
              <a:chOff x="4724163" y="3119631"/>
              <a:chExt cx="120838" cy="84218"/>
            </a:xfrm>
          </p:grpSpPr>
          <p:grpSp>
            <p:nvGrpSpPr>
              <p:cNvPr id="5081" name="Google Shape;5081;p73"/>
              <p:cNvGrpSpPr/>
              <p:nvPr/>
            </p:nvGrpSpPr>
            <p:grpSpPr>
              <a:xfrm>
                <a:off x="4746712" y="3132773"/>
                <a:ext cx="86869" cy="56424"/>
                <a:chOff x="4746712" y="3132773"/>
                <a:chExt cx="86869" cy="56424"/>
              </a:xfrm>
            </p:grpSpPr>
            <p:sp>
              <p:nvSpPr>
                <p:cNvPr id="5082" name="Google Shape;5082;p7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73"/>
              <p:cNvGrpSpPr/>
              <p:nvPr/>
            </p:nvGrpSpPr>
            <p:grpSpPr>
              <a:xfrm>
                <a:off x="4773634" y="3143336"/>
                <a:ext cx="37776" cy="32451"/>
                <a:chOff x="4773634" y="3143336"/>
                <a:chExt cx="37776" cy="32451"/>
              </a:xfrm>
            </p:grpSpPr>
            <p:sp>
              <p:nvSpPr>
                <p:cNvPr id="5085" name="Google Shape;5085;p7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7" name="Google Shape;5087;p73"/>
              <p:cNvGrpSpPr/>
              <p:nvPr/>
            </p:nvGrpSpPr>
            <p:grpSpPr>
              <a:xfrm>
                <a:off x="4724163" y="3131248"/>
                <a:ext cx="37776" cy="32459"/>
                <a:chOff x="4724163" y="3131248"/>
                <a:chExt cx="37776" cy="32459"/>
              </a:xfrm>
            </p:grpSpPr>
            <p:sp>
              <p:nvSpPr>
                <p:cNvPr id="5088" name="Google Shape;5088;p7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73"/>
              <p:cNvGrpSpPr/>
              <p:nvPr/>
            </p:nvGrpSpPr>
            <p:grpSpPr>
              <a:xfrm>
                <a:off x="4755081" y="3176054"/>
                <a:ext cx="32357" cy="27795"/>
                <a:chOff x="4755081" y="3176054"/>
                <a:chExt cx="32357" cy="27795"/>
              </a:xfrm>
            </p:grpSpPr>
            <p:sp>
              <p:nvSpPr>
                <p:cNvPr id="5091" name="Google Shape;5091;p7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73"/>
              <p:cNvGrpSpPr/>
              <p:nvPr/>
            </p:nvGrpSpPr>
            <p:grpSpPr>
              <a:xfrm>
                <a:off x="4812550" y="3119631"/>
                <a:ext cx="32451" cy="27803"/>
                <a:chOff x="4812550" y="3119631"/>
                <a:chExt cx="32451" cy="27803"/>
              </a:xfrm>
            </p:grpSpPr>
            <p:sp>
              <p:nvSpPr>
                <p:cNvPr id="5094" name="Google Shape;5094;p7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6" name="Google Shape;5096;p73"/>
            <p:cNvGrpSpPr/>
            <p:nvPr/>
          </p:nvGrpSpPr>
          <p:grpSpPr>
            <a:xfrm>
              <a:off x="5382826" y="4027197"/>
              <a:ext cx="268967" cy="250422"/>
              <a:chOff x="5382826" y="4027197"/>
              <a:chExt cx="268967" cy="250422"/>
            </a:xfrm>
          </p:grpSpPr>
          <p:grpSp>
            <p:nvGrpSpPr>
              <p:cNvPr id="5097" name="Google Shape;5097;p73"/>
              <p:cNvGrpSpPr/>
              <p:nvPr/>
            </p:nvGrpSpPr>
            <p:grpSpPr>
              <a:xfrm>
                <a:off x="5405280" y="4042510"/>
                <a:ext cx="237570" cy="218647"/>
                <a:chOff x="5405280" y="4042510"/>
                <a:chExt cx="237570" cy="218647"/>
              </a:xfrm>
            </p:grpSpPr>
            <p:sp>
              <p:nvSpPr>
                <p:cNvPr id="5098" name="Google Shape;5098;p7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73"/>
              <p:cNvGrpSpPr/>
              <p:nvPr/>
            </p:nvGrpSpPr>
            <p:grpSpPr>
              <a:xfrm>
                <a:off x="5382826" y="4125549"/>
                <a:ext cx="37776" cy="32380"/>
                <a:chOff x="5382826" y="4125549"/>
                <a:chExt cx="37776" cy="32380"/>
              </a:xfrm>
            </p:grpSpPr>
            <p:sp>
              <p:nvSpPr>
                <p:cNvPr id="5105" name="Google Shape;5105;p7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73"/>
              <p:cNvGrpSpPr/>
              <p:nvPr/>
            </p:nvGrpSpPr>
            <p:grpSpPr>
              <a:xfrm>
                <a:off x="5475680" y="4195587"/>
                <a:ext cx="37783" cy="32364"/>
                <a:chOff x="5475680" y="4195587"/>
                <a:chExt cx="37783" cy="32364"/>
              </a:xfrm>
            </p:grpSpPr>
            <p:sp>
              <p:nvSpPr>
                <p:cNvPr id="5108" name="Google Shape;5108;p7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0" name="Google Shape;5110;p73"/>
              <p:cNvGrpSpPr/>
              <p:nvPr/>
            </p:nvGrpSpPr>
            <p:grpSpPr>
              <a:xfrm>
                <a:off x="5532575" y="4027197"/>
                <a:ext cx="33308" cy="32262"/>
                <a:chOff x="5532575" y="4027197"/>
                <a:chExt cx="33308" cy="32262"/>
              </a:xfrm>
            </p:grpSpPr>
            <p:sp>
              <p:nvSpPr>
                <p:cNvPr id="5111" name="Google Shape;5111;p7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73"/>
              <p:cNvGrpSpPr/>
              <p:nvPr/>
            </p:nvGrpSpPr>
            <p:grpSpPr>
              <a:xfrm>
                <a:off x="5590706" y="4245348"/>
                <a:ext cx="33497" cy="32270"/>
                <a:chOff x="5590706" y="4245348"/>
                <a:chExt cx="33497" cy="32270"/>
              </a:xfrm>
            </p:grpSpPr>
            <p:sp>
              <p:nvSpPr>
                <p:cNvPr id="5114" name="Google Shape;5114;p7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73"/>
              <p:cNvGrpSpPr/>
              <p:nvPr/>
            </p:nvGrpSpPr>
            <p:grpSpPr>
              <a:xfrm>
                <a:off x="5618681" y="4109677"/>
                <a:ext cx="33112" cy="32357"/>
                <a:chOff x="5618681" y="4109677"/>
                <a:chExt cx="33112" cy="32357"/>
              </a:xfrm>
            </p:grpSpPr>
            <p:sp>
              <p:nvSpPr>
                <p:cNvPr id="5117" name="Google Shape;5117;p7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73"/>
              <p:cNvGrpSpPr/>
              <p:nvPr/>
            </p:nvGrpSpPr>
            <p:grpSpPr>
              <a:xfrm>
                <a:off x="5479298" y="4128262"/>
                <a:ext cx="31405" cy="26906"/>
                <a:chOff x="5479298" y="4128262"/>
                <a:chExt cx="31405" cy="26906"/>
              </a:xfrm>
            </p:grpSpPr>
            <p:sp>
              <p:nvSpPr>
                <p:cNvPr id="5120" name="Google Shape;5120;p7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73"/>
              <p:cNvGrpSpPr/>
              <p:nvPr/>
            </p:nvGrpSpPr>
            <p:grpSpPr>
              <a:xfrm>
                <a:off x="5582903" y="4180116"/>
                <a:ext cx="31499" cy="26898"/>
                <a:chOff x="5582903" y="4180116"/>
                <a:chExt cx="31499" cy="26898"/>
              </a:xfrm>
            </p:grpSpPr>
            <p:sp>
              <p:nvSpPr>
                <p:cNvPr id="5123" name="Google Shape;5123;p7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5" name="Google Shape;5125;p73"/>
            <p:cNvGrpSpPr/>
            <p:nvPr/>
          </p:nvGrpSpPr>
          <p:grpSpPr>
            <a:xfrm>
              <a:off x="3977681" y="3230323"/>
              <a:ext cx="94584" cy="84085"/>
              <a:chOff x="3977681" y="3230323"/>
              <a:chExt cx="94584" cy="84085"/>
            </a:xfrm>
          </p:grpSpPr>
          <p:grpSp>
            <p:nvGrpSpPr>
              <p:cNvPr id="5126" name="Google Shape;5126;p73"/>
              <p:cNvGrpSpPr/>
              <p:nvPr/>
            </p:nvGrpSpPr>
            <p:grpSpPr>
              <a:xfrm>
                <a:off x="4000135" y="3243041"/>
                <a:ext cx="59570" cy="57186"/>
                <a:chOff x="4000135" y="3243041"/>
                <a:chExt cx="59570" cy="57186"/>
              </a:xfrm>
            </p:grpSpPr>
            <p:sp>
              <p:nvSpPr>
                <p:cNvPr id="5127" name="Google Shape;5127;p7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73"/>
              <p:cNvGrpSpPr/>
              <p:nvPr/>
            </p:nvGrpSpPr>
            <p:grpSpPr>
              <a:xfrm>
                <a:off x="3977681" y="3245872"/>
                <a:ext cx="37783" cy="32380"/>
                <a:chOff x="3977681" y="3245872"/>
                <a:chExt cx="37783" cy="32380"/>
              </a:xfrm>
            </p:grpSpPr>
            <p:sp>
              <p:nvSpPr>
                <p:cNvPr id="5131" name="Google Shape;5131;p7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73"/>
              <p:cNvGrpSpPr/>
              <p:nvPr/>
            </p:nvGrpSpPr>
            <p:grpSpPr>
              <a:xfrm>
                <a:off x="4040860" y="3262672"/>
                <a:ext cx="31405" cy="27001"/>
                <a:chOff x="4040860" y="3262672"/>
                <a:chExt cx="31405" cy="27001"/>
              </a:xfrm>
            </p:grpSpPr>
            <p:sp>
              <p:nvSpPr>
                <p:cNvPr id="5134" name="Google Shape;5134;p7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73"/>
              <p:cNvGrpSpPr/>
              <p:nvPr/>
            </p:nvGrpSpPr>
            <p:grpSpPr>
              <a:xfrm>
                <a:off x="4021072" y="3230323"/>
                <a:ext cx="31397" cy="26906"/>
                <a:chOff x="4021072" y="3230323"/>
                <a:chExt cx="31397" cy="26906"/>
              </a:xfrm>
            </p:grpSpPr>
            <p:sp>
              <p:nvSpPr>
                <p:cNvPr id="5137" name="Google Shape;5137;p7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3"/>
              <p:cNvGrpSpPr/>
              <p:nvPr/>
            </p:nvGrpSpPr>
            <p:grpSpPr>
              <a:xfrm>
                <a:off x="4001472" y="3287462"/>
                <a:ext cx="31499" cy="26945"/>
                <a:chOff x="4001472" y="3287462"/>
                <a:chExt cx="31499" cy="26945"/>
              </a:xfrm>
            </p:grpSpPr>
            <p:sp>
              <p:nvSpPr>
                <p:cNvPr id="5140" name="Google Shape;5140;p7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2" name="Google Shape;5142;p73"/>
            <p:cNvGrpSpPr/>
            <p:nvPr/>
          </p:nvGrpSpPr>
          <p:grpSpPr>
            <a:xfrm>
              <a:off x="4084715" y="3258865"/>
              <a:ext cx="184961" cy="137268"/>
              <a:chOff x="4084715" y="3258865"/>
              <a:chExt cx="184961" cy="137268"/>
            </a:xfrm>
          </p:grpSpPr>
          <p:grpSp>
            <p:nvGrpSpPr>
              <p:cNvPr id="5143" name="Google Shape;5143;p73"/>
              <p:cNvGrpSpPr/>
              <p:nvPr/>
            </p:nvGrpSpPr>
            <p:grpSpPr>
              <a:xfrm>
                <a:off x="4107453" y="3271583"/>
                <a:ext cx="153470" cy="110275"/>
                <a:chOff x="4107453" y="3271583"/>
                <a:chExt cx="153470" cy="110275"/>
              </a:xfrm>
            </p:grpSpPr>
            <p:sp>
              <p:nvSpPr>
                <p:cNvPr id="5144" name="Google Shape;5144;p7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73"/>
              <p:cNvGrpSpPr/>
              <p:nvPr/>
            </p:nvGrpSpPr>
            <p:grpSpPr>
              <a:xfrm>
                <a:off x="4136947" y="3258865"/>
                <a:ext cx="31499" cy="27001"/>
                <a:chOff x="4136947" y="3258865"/>
                <a:chExt cx="31499" cy="27001"/>
              </a:xfrm>
            </p:grpSpPr>
            <p:sp>
              <p:nvSpPr>
                <p:cNvPr id="5149" name="Google Shape;5149;p7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73"/>
              <p:cNvGrpSpPr/>
              <p:nvPr/>
            </p:nvGrpSpPr>
            <p:grpSpPr>
              <a:xfrm>
                <a:off x="4084715" y="3266478"/>
                <a:ext cx="31468" cy="26898"/>
                <a:chOff x="4084715" y="3266478"/>
                <a:chExt cx="31468" cy="26898"/>
              </a:xfrm>
            </p:grpSpPr>
            <p:sp>
              <p:nvSpPr>
                <p:cNvPr id="5152" name="Google Shape;5152;p7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73"/>
              <p:cNvGrpSpPr/>
              <p:nvPr/>
            </p:nvGrpSpPr>
            <p:grpSpPr>
              <a:xfrm>
                <a:off x="4159213" y="3279849"/>
                <a:ext cx="31405" cy="26945"/>
                <a:chOff x="4159213" y="3279849"/>
                <a:chExt cx="31405" cy="26945"/>
              </a:xfrm>
            </p:grpSpPr>
            <p:sp>
              <p:nvSpPr>
                <p:cNvPr id="5155" name="Google Shape;5155;p7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73"/>
              <p:cNvGrpSpPr/>
              <p:nvPr/>
            </p:nvGrpSpPr>
            <p:grpSpPr>
              <a:xfrm>
                <a:off x="4201550" y="3266502"/>
                <a:ext cx="31405" cy="26883"/>
                <a:chOff x="4201550" y="3266502"/>
                <a:chExt cx="31405" cy="26883"/>
              </a:xfrm>
            </p:grpSpPr>
            <p:sp>
              <p:nvSpPr>
                <p:cNvPr id="5158" name="Google Shape;5158;p7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73"/>
              <p:cNvGrpSpPr/>
              <p:nvPr/>
            </p:nvGrpSpPr>
            <p:grpSpPr>
              <a:xfrm>
                <a:off x="4201550" y="3338278"/>
                <a:ext cx="31405" cy="26930"/>
                <a:chOff x="4201550" y="3338278"/>
                <a:chExt cx="31405" cy="26930"/>
              </a:xfrm>
            </p:grpSpPr>
            <p:sp>
              <p:nvSpPr>
                <p:cNvPr id="5161" name="Google Shape;5161;p7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73"/>
              <p:cNvGrpSpPr/>
              <p:nvPr/>
            </p:nvGrpSpPr>
            <p:grpSpPr>
              <a:xfrm>
                <a:off x="4238272" y="3369132"/>
                <a:ext cx="31405" cy="27001"/>
                <a:chOff x="4238272" y="3369132"/>
                <a:chExt cx="31405" cy="27001"/>
              </a:xfrm>
            </p:grpSpPr>
            <p:sp>
              <p:nvSpPr>
                <p:cNvPr id="5164" name="Google Shape;5164;p7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6" name="Google Shape;5166;p73"/>
            <p:cNvGrpSpPr/>
            <p:nvPr/>
          </p:nvGrpSpPr>
          <p:grpSpPr>
            <a:xfrm>
              <a:off x="4068639" y="3200169"/>
              <a:ext cx="77643" cy="37272"/>
              <a:chOff x="4068639" y="3200169"/>
              <a:chExt cx="77643" cy="37272"/>
            </a:xfrm>
          </p:grpSpPr>
          <p:sp>
            <p:nvSpPr>
              <p:cNvPr id="5167" name="Google Shape;5167;p7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8" name="Google Shape;5168;p73"/>
              <p:cNvGrpSpPr/>
              <p:nvPr/>
            </p:nvGrpSpPr>
            <p:grpSpPr>
              <a:xfrm>
                <a:off x="4114878" y="3200169"/>
                <a:ext cx="31405" cy="26993"/>
                <a:chOff x="4114878" y="3200169"/>
                <a:chExt cx="31405" cy="26993"/>
              </a:xfrm>
            </p:grpSpPr>
            <p:sp>
              <p:nvSpPr>
                <p:cNvPr id="5169" name="Google Shape;5169;p7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1" name="Google Shape;5171;p73"/>
              <p:cNvGrpSpPr/>
              <p:nvPr/>
            </p:nvGrpSpPr>
            <p:grpSpPr>
              <a:xfrm>
                <a:off x="4068639" y="3210535"/>
                <a:ext cx="31499" cy="26906"/>
                <a:chOff x="4068639" y="3210535"/>
                <a:chExt cx="31499" cy="26906"/>
              </a:xfrm>
            </p:grpSpPr>
            <p:sp>
              <p:nvSpPr>
                <p:cNvPr id="5172" name="Google Shape;5172;p7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4" name="Google Shape;5174;p73"/>
            <p:cNvGrpSpPr/>
            <p:nvPr/>
          </p:nvGrpSpPr>
          <p:grpSpPr>
            <a:xfrm>
              <a:off x="3869702" y="3066935"/>
              <a:ext cx="382664" cy="190294"/>
              <a:chOff x="3869702" y="3066935"/>
              <a:chExt cx="382664" cy="190294"/>
            </a:xfrm>
          </p:grpSpPr>
          <p:grpSp>
            <p:nvGrpSpPr>
              <p:cNvPr id="5175" name="Google Shape;5175;p73"/>
              <p:cNvGrpSpPr/>
              <p:nvPr/>
            </p:nvGrpSpPr>
            <p:grpSpPr>
              <a:xfrm>
                <a:off x="3888633" y="3082351"/>
                <a:ext cx="351172" cy="160698"/>
                <a:chOff x="3888633" y="3082351"/>
                <a:chExt cx="351172" cy="160698"/>
              </a:xfrm>
            </p:grpSpPr>
            <p:sp>
              <p:nvSpPr>
                <p:cNvPr id="5176" name="Google Shape;5176;p7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73"/>
              <p:cNvGrpSpPr/>
              <p:nvPr/>
            </p:nvGrpSpPr>
            <p:grpSpPr>
              <a:xfrm>
                <a:off x="4143703" y="3066935"/>
                <a:ext cx="37783" cy="32357"/>
                <a:chOff x="4143703" y="3066935"/>
                <a:chExt cx="37783" cy="32357"/>
              </a:xfrm>
            </p:grpSpPr>
            <p:sp>
              <p:nvSpPr>
                <p:cNvPr id="5183" name="Google Shape;5183;p7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73"/>
              <p:cNvGrpSpPr/>
              <p:nvPr/>
            </p:nvGrpSpPr>
            <p:grpSpPr>
              <a:xfrm>
                <a:off x="4044565" y="3103563"/>
                <a:ext cx="37783" cy="32451"/>
                <a:chOff x="4044565" y="3103563"/>
                <a:chExt cx="37783" cy="32451"/>
              </a:xfrm>
            </p:grpSpPr>
            <p:sp>
              <p:nvSpPr>
                <p:cNvPr id="5186" name="Google Shape;5186;p7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8" name="Google Shape;5188;p73"/>
              <p:cNvGrpSpPr/>
              <p:nvPr/>
            </p:nvGrpSpPr>
            <p:grpSpPr>
              <a:xfrm>
                <a:off x="4017454" y="3188237"/>
                <a:ext cx="37776" cy="32357"/>
                <a:chOff x="4017454" y="3188237"/>
                <a:chExt cx="37776" cy="32357"/>
              </a:xfrm>
            </p:grpSpPr>
            <p:sp>
              <p:nvSpPr>
                <p:cNvPr id="5189" name="Google Shape;5189;p7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73"/>
              <p:cNvGrpSpPr/>
              <p:nvPr/>
            </p:nvGrpSpPr>
            <p:grpSpPr>
              <a:xfrm>
                <a:off x="3921548" y="3157509"/>
                <a:ext cx="37783" cy="32357"/>
                <a:chOff x="3921548" y="3157509"/>
                <a:chExt cx="37783" cy="32357"/>
              </a:xfrm>
            </p:grpSpPr>
            <p:sp>
              <p:nvSpPr>
                <p:cNvPr id="5192" name="Google Shape;5192;p7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73"/>
              <p:cNvGrpSpPr/>
              <p:nvPr/>
            </p:nvGrpSpPr>
            <p:grpSpPr>
              <a:xfrm>
                <a:off x="3939056" y="3211620"/>
                <a:ext cx="37783" cy="32380"/>
                <a:chOff x="3939056" y="3211620"/>
                <a:chExt cx="37783" cy="32380"/>
              </a:xfrm>
            </p:grpSpPr>
            <p:sp>
              <p:nvSpPr>
                <p:cNvPr id="5195" name="Google Shape;5195;p7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7" name="Google Shape;5197;p73"/>
              <p:cNvGrpSpPr/>
              <p:nvPr/>
            </p:nvGrpSpPr>
            <p:grpSpPr>
              <a:xfrm>
                <a:off x="4176240" y="3136965"/>
                <a:ext cx="31405" cy="26930"/>
                <a:chOff x="4176240" y="3136965"/>
                <a:chExt cx="31405" cy="26930"/>
              </a:xfrm>
            </p:grpSpPr>
            <p:sp>
              <p:nvSpPr>
                <p:cNvPr id="5198" name="Google Shape;5198;p7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73"/>
              <p:cNvGrpSpPr/>
              <p:nvPr/>
            </p:nvGrpSpPr>
            <p:grpSpPr>
              <a:xfrm>
                <a:off x="4133148" y="3152593"/>
                <a:ext cx="31499" cy="27001"/>
                <a:chOff x="4133148" y="3152593"/>
                <a:chExt cx="31499" cy="27001"/>
              </a:xfrm>
            </p:grpSpPr>
            <p:sp>
              <p:nvSpPr>
                <p:cNvPr id="5201" name="Google Shape;5201;p7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73"/>
              <p:cNvGrpSpPr/>
              <p:nvPr/>
            </p:nvGrpSpPr>
            <p:grpSpPr>
              <a:xfrm>
                <a:off x="4220866" y="3073534"/>
                <a:ext cx="31499" cy="26898"/>
                <a:chOff x="4220866" y="3073534"/>
                <a:chExt cx="31499" cy="26898"/>
              </a:xfrm>
            </p:grpSpPr>
            <p:sp>
              <p:nvSpPr>
                <p:cNvPr id="5204" name="Google Shape;5204;p7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73"/>
              <p:cNvGrpSpPr/>
              <p:nvPr/>
            </p:nvGrpSpPr>
            <p:grpSpPr>
              <a:xfrm>
                <a:off x="3869702" y="3230323"/>
                <a:ext cx="31499" cy="26906"/>
                <a:chOff x="3869702" y="3230323"/>
                <a:chExt cx="31499" cy="26906"/>
              </a:xfrm>
            </p:grpSpPr>
            <p:sp>
              <p:nvSpPr>
                <p:cNvPr id="5207" name="Google Shape;5207;p7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9" name="Google Shape;5209;p73"/>
            <p:cNvGrpSpPr/>
            <p:nvPr/>
          </p:nvGrpSpPr>
          <p:grpSpPr>
            <a:xfrm>
              <a:off x="4271383" y="3065882"/>
              <a:ext cx="304556" cy="341663"/>
              <a:chOff x="4271383" y="3065882"/>
              <a:chExt cx="304556" cy="341663"/>
            </a:xfrm>
          </p:grpSpPr>
          <p:grpSp>
            <p:nvGrpSpPr>
              <p:cNvPr id="5210" name="Google Shape;5210;p73"/>
              <p:cNvGrpSpPr/>
              <p:nvPr/>
            </p:nvGrpSpPr>
            <p:grpSpPr>
              <a:xfrm>
                <a:off x="4293838" y="3078639"/>
                <a:ext cx="269353" cy="311973"/>
                <a:chOff x="4293838" y="3078639"/>
                <a:chExt cx="269353" cy="311973"/>
              </a:xfrm>
            </p:grpSpPr>
            <p:sp>
              <p:nvSpPr>
                <p:cNvPr id="5211" name="Google Shape;5211;p7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73"/>
              <p:cNvGrpSpPr/>
              <p:nvPr/>
            </p:nvGrpSpPr>
            <p:grpSpPr>
              <a:xfrm>
                <a:off x="4538164" y="3342061"/>
                <a:ext cx="37776" cy="32380"/>
                <a:chOff x="4538164" y="3342061"/>
                <a:chExt cx="37776" cy="32380"/>
              </a:xfrm>
            </p:grpSpPr>
            <p:sp>
              <p:nvSpPr>
                <p:cNvPr id="5229" name="Google Shape;5229;p7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73"/>
              <p:cNvGrpSpPr/>
              <p:nvPr/>
            </p:nvGrpSpPr>
            <p:grpSpPr>
              <a:xfrm>
                <a:off x="4271383" y="3194742"/>
                <a:ext cx="37783" cy="32420"/>
                <a:chOff x="4271383" y="3194742"/>
                <a:chExt cx="37783" cy="32420"/>
              </a:xfrm>
            </p:grpSpPr>
            <p:sp>
              <p:nvSpPr>
                <p:cNvPr id="5232" name="Google Shape;5232;p7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4" name="Google Shape;5234;p73"/>
              <p:cNvGrpSpPr/>
              <p:nvPr/>
            </p:nvGrpSpPr>
            <p:grpSpPr>
              <a:xfrm>
                <a:off x="4284416" y="3084058"/>
                <a:ext cx="37783" cy="32357"/>
                <a:chOff x="4284416" y="3084058"/>
                <a:chExt cx="37783" cy="32357"/>
              </a:xfrm>
            </p:grpSpPr>
            <p:sp>
              <p:nvSpPr>
                <p:cNvPr id="5235" name="Google Shape;5235;p7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73"/>
              <p:cNvGrpSpPr/>
              <p:nvPr/>
            </p:nvGrpSpPr>
            <p:grpSpPr>
              <a:xfrm>
                <a:off x="4478697" y="3297561"/>
                <a:ext cx="37776" cy="32451"/>
                <a:chOff x="4478697" y="3297561"/>
                <a:chExt cx="37776" cy="32451"/>
              </a:xfrm>
            </p:grpSpPr>
            <p:sp>
              <p:nvSpPr>
                <p:cNvPr id="5238" name="Google Shape;5238;p7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73"/>
              <p:cNvGrpSpPr/>
              <p:nvPr/>
            </p:nvGrpSpPr>
            <p:grpSpPr>
              <a:xfrm>
                <a:off x="4411813" y="3331711"/>
                <a:ext cx="37776" cy="32451"/>
                <a:chOff x="4411813" y="3331711"/>
                <a:chExt cx="37776" cy="32451"/>
              </a:xfrm>
            </p:grpSpPr>
            <p:sp>
              <p:nvSpPr>
                <p:cNvPr id="5241" name="Google Shape;5241;p7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73"/>
              <p:cNvGrpSpPr/>
              <p:nvPr/>
            </p:nvGrpSpPr>
            <p:grpSpPr>
              <a:xfrm>
                <a:off x="4337984" y="3375188"/>
                <a:ext cx="37776" cy="32357"/>
                <a:chOff x="4337984" y="3375188"/>
                <a:chExt cx="37776" cy="32357"/>
              </a:xfrm>
            </p:grpSpPr>
            <p:sp>
              <p:nvSpPr>
                <p:cNvPr id="5244" name="Google Shape;5244;p7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73"/>
              <p:cNvGrpSpPr/>
              <p:nvPr/>
            </p:nvGrpSpPr>
            <p:grpSpPr>
              <a:xfrm>
                <a:off x="4494867" y="3090530"/>
                <a:ext cx="37878" cy="32451"/>
                <a:chOff x="4494867" y="3090530"/>
                <a:chExt cx="37878" cy="32451"/>
              </a:xfrm>
            </p:grpSpPr>
            <p:sp>
              <p:nvSpPr>
                <p:cNvPr id="5247" name="Google Shape;5247;p7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73"/>
              <p:cNvGrpSpPr/>
              <p:nvPr/>
            </p:nvGrpSpPr>
            <p:grpSpPr>
              <a:xfrm>
                <a:off x="4525124" y="3207774"/>
                <a:ext cx="37783" cy="32420"/>
                <a:chOff x="4525124" y="3207774"/>
                <a:chExt cx="37783" cy="32420"/>
              </a:xfrm>
            </p:grpSpPr>
            <p:sp>
              <p:nvSpPr>
                <p:cNvPr id="5250" name="Google Shape;5250;p7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73"/>
              <p:cNvGrpSpPr/>
              <p:nvPr/>
            </p:nvGrpSpPr>
            <p:grpSpPr>
              <a:xfrm>
                <a:off x="4440544" y="3176479"/>
                <a:ext cx="31499" cy="26898"/>
                <a:chOff x="4440544" y="3176479"/>
                <a:chExt cx="31499" cy="26898"/>
              </a:xfrm>
            </p:grpSpPr>
            <p:sp>
              <p:nvSpPr>
                <p:cNvPr id="5253" name="Google Shape;5253;p7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73"/>
              <p:cNvGrpSpPr/>
              <p:nvPr/>
            </p:nvGrpSpPr>
            <p:grpSpPr>
              <a:xfrm>
                <a:off x="4350545" y="3156400"/>
                <a:ext cx="31405" cy="27001"/>
                <a:chOff x="4350545" y="3156400"/>
                <a:chExt cx="31405" cy="27001"/>
              </a:xfrm>
            </p:grpSpPr>
            <p:sp>
              <p:nvSpPr>
                <p:cNvPr id="5256" name="Google Shape;5256;p7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73"/>
              <p:cNvGrpSpPr/>
              <p:nvPr/>
            </p:nvGrpSpPr>
            <p:grpSpPr>
              <a:xfrm>
                <a:off x="4376703" y="3255058"/>
                <a:ext cx="31405" cy="27001"/>
                <a:chOff x="4376703" y="3255058"/>
                <a:chExt cx="31405" cy="27001"/>
              </a:xfrm>
            </p:grpSpPr>
            <p:sp>
              <p:nvSpPr>
                <p:cNvPr id="5259" name="Google Shape;5259;p7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1" name="Google Shape;5261;p73"/>
              <p:cNvGrpSpPr/>
              <p:nvPr/>
            </p:nvGrpSpPr>
            <p:grpSpPr>
              <a:xfrm>
                <a:off x="4331322" y="3283656"/>
                <a:ext cx="31405" cy="26945"/>
                <a:chOff x="4331322" y="3283656"/>
                <a:chExt cx="31405" cy="26945"/>
              </a:xfrm>
            </p:grpSpPr>
            <p:sp>
              <p:nvSpPr>
                <p:cNvPr id="5262" name="Google Shape;5262;p7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73"/>
              <p:cNvGrpSpPr/>
              <p:nvPr/>
            </p:nvGrpSpPr>
            <p:grpSpPr>
              <a:xfrm>
                <a:off x="4380510" y="3065882"/>
                <a:ext cx="31405" cy="26938"/>
                <a:chOff x="4380510" y="3065882"/>
                <a:chExt cx="31405" cy="26938"/>
              </a:xfrm>
            </p:grpSpPr>
            <p:sp>
              <p:nvSpPr>
                <p:cNvPr id="5265" name="Google Shape;5265;p7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7" name="Google Shape;5267;p73"/>
            <p:cNvGrpSpPr/>
            <p:nvPr/>
          </p:nvGrpSpPr>
          <p:grpSpPr>
            <a:xfrm>
              <a:off x="4558998" y="3188237"/>
              <a:ext cx="1280131" cy="1052746"/>
              <a:chOff x="4558998" y="3188237"/>
              <a:chExt cx="1280131" cy="1052746"/>
            </a:xfrm>
          </p:grpSpPr>
          <p:sp>
            <p:nvSpPr>
              <p:cNvPr id="5268" name="Google Shape;5268;p7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9" name="Google Shape;5269;p73"/>
              <p:cNvGrpSpPr/>
              <p:nvPr/>
            </p:nvGrpSpPr>
            <p:grpSpPr>
              <a:xfrm>
                <a:off x="4579164" y="3203653"/>
                <a:ext cx="1244833" cy="1020397"/>
                <a:chOff x="4579164" y="3203653"/>
                <a:chExt cx="1244833" cy="1020397"/>
              </a:xfrm>
            </p:grpSpPr>
            <p:sp>
              <p:nvSpPr>
                <p:cNvPr id="5270" name="Google Shape;5270;p7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2" name="Google Shape;5272;p73"/>
                <p:cNvGrpSpPr/>
                <p:nvPr/>
              </p:nvGrpSpPr>
              <p:grpSpPr>
                <a:xfrm>
                  <a:off x="4579164" y="3203653"/>
                  <a:ext cx="1244833" cy="1020397"/>
                  <a:chOff x="4579164" y="3203653"/>
                  <a:chExt cx="1244833" cy="1020397"/>
                </a:xfrm>
              </p:grpSpPr>
              <p:sp>
                <p:nvSpPr>
                  <p:cNvPr id="5273" name="Google Shape;5273;p7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5" name="Google Shape;5275;p73"/>
                  <p:cNvGrpSpPr/>
                  <p:nvPr/>
                </p:nvGrpSpPr>
                <p:grpSpPr>
                  <a:xfrm>
                    <a:off x="4579164" y="3203653"/>
                    <a:ext cx="1244833" cy="1020397"/>
                    <a:chOff x="4579164" y="3203653"/>
                    <a:chExt cx="1244833" cy="1020397"/>
                  </a:xfrm>
                </p:grpSpPr>
                <p:sp>
                  <p:nvSpPr>
                    <p:cNvPr id="5276" name="Google Shape;5276;p7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4" name="Google Shape;5284;p73"/>
                    <p:cNvGrpSpPr/>
                    <p:nvPr/>
                  </p:nvGrpSpPr>
                  <p:grpSpPr>
                    <a:xfrm>
                      <a:off x="4579164" y="3203653"/>
                      <a:ext cx="1244833" cy="1020397"/>
                      <a:chOff x="4579164" y="3203653"/>
                      <a:chExt cx="1244833" cy="1020397"/>
                    </a:xfrm>
                  </p:grpSpPr>
                  <p:sp>
                    <p:nvSpPr>
                      <p:cNvPr id="5285" name="Google Shape;5285;p7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73"/>
                      <p:cNvGrpSpPr/>
                      <p:nvPr/>
                    </p:nvGrpSpPr>
                    <p:grpSpPr>
                      <a:xfrm>
                        <a:off x="4579164" y="3203653"/>
                        <a:ext cx="1244833" cy="1020397"/>
                        <a:chOff x="4579164" y="3203653"/>
                        <a:chExt cx="1244833" cy="1020397"/>
                      </a:xfrm>
                    </p:grpSpPr>
                    <p:sp>
                      <p:nvSpPr>
                        <p:cNvPr id="5300" name="Google Shape;5300;p7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4" name="Google Shape;5324;p73"/>
                        <p:cNvGrpSpPr/>
                        <p:nvPr/>
                      </p:nvGrpSpPr>
                      <p:grpSpPr>
                        <a:xfrm>
                          <a:off x="4579164" y="3203653"/>
                          <a:ext cx="1244833" cy="1020397"/>
                          <a:chOff x="4579164" y="3203653"/>
                          <a:chExt cx="1244833" cy="1020397"/>
                        </a:xfrm>
                      </p:grpSpPr>
                      <p:sp>
                        <p:nvSpPr>
                          <p:cNvPr id="5325" name="Google Shape;5325;p7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6" name="Google Shape;5326;p73"/>
                          <p:cNvGrpSpPr/>
                          <p:nvPr/>
                        </p:nvGrpSpPr>
                        <p:grpSpPr>
                          <a:xfrm>
                            <a:off x="4579164" y="3203653"/>
                            <a:ext cx="1244833" cy="1020397"/>
                            <a:chOff x="4579164" y="3203653"/>
                            <a:chExt cx="1244833" cy="1020397"/>
                          </a:xfrm>
                        </p:grpSpPr>
                        <p:sp>
                          <p:nvSpPr>
                            <p:cNvPr id="5327" name="Google Shape;5327;p7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4" name="Google Shape;5334;p73"/>
                            <p:cNvGrpSpPr/>
                            <p:nvPr/>
                          </p:nvGrpSpPr>
                          <p:grpSpPr>
                            <a:xfrm>
                              <a:off x="4579164" y="3203653"/>
                              <a:ext cx="1244833" cy="1020397"/>
                              <a:chOff x="4579164" y="3203653"/>
                              <a:chExt cx="1244833" cy="1020397"/>
                            </a:xfrm>
                          </p:grpSpPr>
                          <p:sp>
                            <p:nvSpPr>
                              <p:cNvPr id="5335" name="Google Shape;5335;p7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8" name="Google Shape;5348;p73"/>
                              <p:cNvGrpSpPr/>
                              <p:nvPr/>
                            </p:nvGrpSpPr>
                            <p:grpSpPr>
                              <a:xfrm>
                                <a:off x="4579164" y="3203653"/>
                                <a:ext cx="1244833" cy="1020397"/>
                                <a:chOff x="4579164" y="3203653"/>
                                <a:chExt cx="1244833" cy="1020397"/>
                              </a:xfrm>
                            </p:grpSpPr>
                            <p:sp>
                              <p:nvSpPr>
                                <p:cNvPr id="5349" name="Google Shape;5349;p7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6" name="Google Shape;5356;p73"/>
                                <p:cNvGrpSpPr/>
                                <p:nvPr/>
                              </p:nvGrpSpPr>
                              <p:grpSpPr>
                                <a:xfrm>
                                  <a:off x="4579164" y="3203653"/>
                                  <a:ext cx="1244833" cy="1020397"/>
                                  <a:chOff x="4579164" y="3203653"/>
                                  <a:chExt cx="1244833" cy="1020397"/>
                                </a:xfrm>
                              </p:grpSpPr>
                              <p:sp>
                                <p:nvSpPr>
                                  <p:cNvPr id="5357" name="Google Shape;5357;p7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2" name="Google Shape;5362;p73"/>
                                  <p:cNvGrpSpPr/>
                                  <p:nvPr/>
                                </p:nvGrpSpPr>
                                <p:grpSpPr>
                                  <a:xfrm>
                                    <a:off x="4579164" y="3203653"/>
                                    <a:ext cx="1244833" cy="1020397"/>
                                    <a:chOff x="4579164" y="3203653"/>
                                    <a:chExt cx="1244833" cy="1020397"/>
                                  </a:xfrm>
                                </p:grpSpPr>
                                <p:sp>
                                  <p:nvSpPr>
                                    <p:cNvPr id="5363" name="Google Shape;5363;p7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367" name="Google Shape;5367;p7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70" name="Google Shape;5370;p7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371" name="Google Shape;5371;p73"/>
              <p:cNvGrpSpPr/>
              <p:nvPr/>
            </p:nvGrpSpPr>
            <p:grpSpPr>
              <a:xfrm>
                <a:off x="4595437" y="3598775"/>
                <a:ext cx="37776" cy="32451"/>
                <a:chOff x="4595437" y="3598775"/>
                <a:chExt cx="37776" cy="32451"/>
              </a:xfrm>
            </p:grpSpPr>
            <p:sp>
              <p:nvSpPr>
                <p:cNvPr id="5372" name="Google Shape;5372;p7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73"/>
              <p:cNvGrpSpPr/>
              <p:nvPr/>
            </p:nvGrpSpPr>
            <p:grpSpPr>
              <a:xfrm>
                <a:off x="4641864" y="3524443"/>
                <a:ext cx="37776" cy="32380"/>
                <a:chOff x="4641864" y="3524443"/>
                <a:chExt cx="37776" cy="32380"/>
              </a:xfrm>
            </p:grpSpPr>
            <p:sp>
              <p:nvSpPr>
                <p:cNvPr id="5375" name="Google Shape;5375;p7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73"/>
              <p:cNvGrpSpPr/>
              <p:nvPr/>
            </p:nvGrpSpPr>
            <p:grpSpPr>
              <a:xfrm>
                <a:off x="4648431" y="3893901"/>
                <a:ext cx="37776" cy="32357"/>
                <a:chOff x="4648431" y="3893901"/>
                <a:chExt cx="37776" cy="32357"/>
              </a:xfrm>
            </p:grpSpPr>
            <p:sp>
              <p:nvSpPr>
                <p:cNvPr id="5378" name="Google Shape;5378;p7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73"/>
              <p:cNvGrpSpPr/>
              <p:nvPr/>
            </p:nvGrpSpPr>
            <p:grpSpPr>
              <a:xfrm>
                <a:off x="4567752" y="3722908"/>
                <a:ext cx="37870" cy="32380"/>
                <a:chOff x="4567752" y="3722908"/>
                <a:chExt cx="37870" cy="32380"/>
              </a:xfrm>
            </p:grpSpPr>
            <p:sp>
              <p:nvSpPr>
                <p:cNvPr id="5381" name="Google Shape;5381;p7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73"/>
              <p:cNvGrpSpPr/>
              <p:nvPr/>
            </p:nvGrpSpPr>
            <p:grpSpPr>
              <a:xfrm>
                <a:off x="4617506" y="3652052"/>
                <a:ext cx="37783" cy="32357"/>
                <a:chOff x="4617506" y="3652052"/>
                <a:chExt cx="37783" cy="32357"/>
              </a:xfrm>
            </p:grpSpPr>
            <p:sp>
              <p:nvSpPr>
                <p:cNvPr id="5384" name="Google Shape;5384;p7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73"/>
              <p:cNvGrpSpPr/>
              <p:nvPr/>
            </p:nvGrpSpPr>
            <p:grpSpPr>
              <a:xfrm>
                <a:off x="4739005" y="3554149"/>
                <a:ext cx="37870" cy="32357"/>
                <a:chOff x="4739005" y="3554149"/>
                <a:chExt cx="37870" cy="32357"/>
              </a:xfrm>
            </p:grpSpPr>
            <p:sp>
              <p:nvSpPr>
                <p:cNvPr id="5387" name="Google Shape;5387;p7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73"/>
              <p:cNvGrpSpPr/>
              <p:nvPr/>
            </p:nvGrpSpPr>
            <p:grpSpPr>
              <a:xfrm>
                <a:off x="4806557" y="3630258"/>
                <a:ext cx="37776" cy="32364"/>
                <a:chOff x="4806557" y="3630258"/>
                <a:chExt cx="37776" cy="32364"/>
              </a:xfrm>
            </p:grpSpPr>
            <p:sp>
              <p:nvSpPr>
                <p:cNvPr id="5390" name="Google Shape;5390;p7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73"/>
              <p:cNvGrpSpPr/>
              <p:nvPr/>
            </p:nvGrpSpPr>
            <p:grpSpPr>
              <a:xfrm>
                <a:off x="4737007" y="4004357"/>
                <a:ext cx="37870" cy="32357"/>
                <a:chOff x="4737007" y="4004357"/>
                <a:chExt cx="37870" cy="32357"/>
              </a:xfrm>
            </p:grpSpPr>
            <p:sp>
              <p:nvSpPr>
                <p:cNvPr id="5393" name="Google Shape;5393;p7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73"/>
              <p:cNvGrpSpPr/>
              <p:nvPr/>
            </p:nvGrpSpPr>
            <p:grpSpPr>
              <a:xfrm>
                <a:off x="4773634" y="4208627"/>
                <a:ext cx="37776" cy="32357"/>
                <a:chOff x="4773634" y="4208627"/>
                <a:chExt cx="37776" cy="32357"/>
              </a:xfrm>
            </p:grpSpPr>
            <p:sp>
              <p:nvSpPr>
                <p:cNvPr id="5396" name="Google Shape;5396;p7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73"/>
              <p:cNvGrpSpPr/>
              <p:nvPr/>
            </p:nvGrpSpPr>
            <p:grpSpPr>
              <a:xfrm>
                <a:off x="4888282" y="4074764"/>
                <a:ext cx="37776" cy="32451"/>
                <a:chOff x="4888282" y="4074764"/>
                <a:chExt cx="37776" cy="32451"/>
              </a:xfrm>
            </p:grpSpPr>
            <p:sp>
              <p:nvSpPr>
                <p:cNvPr id="5399" name="Google Shape;5399;p7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73"/>
              <p:cNvGrpSpPr/>
              <p:nvPr/>
            </p:nvGrpSpPr>
            <p:grpSpPr>
              <a:xfrm>
                <a:off x="4901315" y="3804271"/>
                <a:ext cx="37776" cy="32364"/>
                <a:chOff x="4901315" y="3804271"/>
                <a:chExt cx="37776" cy="32364"/>
              </a:xfrm>
            </p:grpSpPr>
            <p:sp>
              <p:nvSpPr>
                <p:cNvPr id="5402" name="Google Shape;5402;p7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4" name="Google Shape;5404;p73"/>
              <p:cNvGrpSpPr/>
              <p:nvPr/>
            </p:nvGrpSpPr>
            <p:grpSpPr>
              <a:xfrm>
                <a:off x="4866394" y="3715035"/>
                <a:ext cx="37846" cy="32357"/>
                <a:chOff x="4866394" y="3715035"/>
                <a:chExt cx="37846" cy="32357"/>
              </a:xfrm>
            </p:grpSpPr>
            <p:sp>
              <p:nvSpPr>
                <p:cNvPr id="5405" name="Google Shape;5405;p7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73"/>
              <p:cNvGrpSpPr/>
              <p:nvPr/>
            </p:nvGrpSpPr>
            <p:grpSpPr>
              <a:xfrm>
                <a:off x="4979233" y="3839798"/>
                <a:ext cx="37878" cy="32420"/>
                <a:chOff x="4979233" y="3839798"/>
                <a:chExt cx="37878" cy="32420"/>
              </a:xfrm>
            </p:grpSpPr>
            <p:sp>
              <p:nvSpPr>
                <p:cNvPr id="5408" name="Google Shape;5408;p7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0" name="Google Shape;5410;p73"/>
              <p:cNvGrpSpPr/>
              <p:nvPr/>
            </p:nvGrpSpPr>
            <p:grpSpPr>
              <a:xfrm>
                <a:off x="4790662" y="3679147"/>
                <a:ext cx="37783" cy="32380"/>
                <a:chOff x="4790662" y="3679147"/>
                <a:chExt cx="37783" cy="32380"/>
              </a:xfrm>
            </p:grpSpPr>
            <p:sp>
              <p:nvSpPr>
                <p:cNvPr id="5411" name="Google Shape;5411;p7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73"/>
              <p:cNvGrpSpPr/>
              <p:nvPr/>
            </p:nvGrpSpPr>
            <p:grpSpPr>
              <a:xfrm>
                <a:off x="4857263" y="3557861"/>
                <a:ext cx="37776" cy="32357"/>
                <a:chOff x="4857263" y="3557861"/>
                <a:chExt cx="37776" cy="32357"/>
              </a:xfrm>
            </p:grpSpPr>
            <p:sp>
              <p:nvSpPr>
                <p:cNvPr id="5414" name="Google Shape;5414;p7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73"/>
              <p:cNvGrpSpPr/>
              <p:nvPr/>
            </p:nvGrpSpPr>
            <p:grpSpPr>
              <a:xfrm>
                <a:off x="4883902" y="3648033"/>
                <a:ext cx="37783" cy="32380"/>
                <a:chOff x="4883902" y="3648033"/>
                <a:chExt cx="37783" cy="32380"/>
              </a:xfrm>
            </p:grpSpPr>
            <p:sp>
              <p:nvSpPr>
                <p:cNvPr id="5417" name="Google Shape;5417;p7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73"/>
              <p:cNvGrpSpPr/>
              <p:nvPr/>
            </p:nvGrpSpPr>
            <p:grpSpPr>
              <a:xfrm>
                <a:off x="4907780" y="3347220"/>
                <a:ext cx="37878" cy="32357"/>
                <a:chOff x="4907780" y="3347220"/>
                <a:chExt cx="37878" cy="32357"/>
              </a:xfrm>
            </p:grpSpPr>
            <p:sp>
              <p:nvSpPr>
                <p:cNvPr id="5420" name="Google Shape;5420;p7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2" name="Google Shape;5422;p73"/>
              <p:cNvGrpSpPr/>
              <p:nvPr/>
            </p:nvGrpSpPr>
            <p:grpSpPr>
              <a:xfrm>
                <a:off x="5065048" y="3738150"/>
                <a:ext cx="37783" cy="32364"/>
                <a:chOff x="5065048" y="3738150"/>
                <a:chExt cx="37783" cy="32364"/>
              </a:xfrm>
            </p:grpSpPr>
            <p:sp>
              <p:nvSpPr>
                <p:cNvPr id="5423" name="Google Shape;5423;p7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73"/>
              <p:cNvGrpSpPr/>
              <p:nvPr/>
            </p:nvGrpSpPr>
            <p:grpSpPr>
              <a:xfrm>
                <a:off x="5071616" y="3284615"/>
                <a:ext cx="37783" cy="32357"/>
                <a:chOff x="5071616" y="3284615"/>
                <a:chExt cx="37783" cy="32357"/>
              </a:xfrm>
            </p:grpSpPr>
            <p:sp>
              <p:nvSpPr>
                <p:cNvPr id="5426" name="Google Shape;5426;p7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73"/>
              <p:cNvGrpSpPr/>
              <p:nvPr/>
            </p:nvGrpSpPr>
            <p:grpSpPr>
              <a:xfrm>
                <a:off x="5389291" y="3759921"/>
                <a:ext cx="37783" cy="32380"/>
                <a:chOff x="5389291" y="3759921"/>
                <a:chExt cx="37783" cy="32380"/>
              </a:xfrm>
            </p:grpSpPr>
            <p:sp>
              <p:nvSpPr>
                <p:cNvPr id="5429" name="Google Shape;5429;p7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73"/>
              <p:cNvGrpSpPr/>
              <p:nvPr/>
            </p:nvGrpSpPr>
            <p:grpSpPr>
              <a:xfrm>
                <a:off x="5431534" y="3632932"/>
                <a:ext cx="37878" cy="32451"/>
                <a:chOff x="5431534" y="3632932"/>
                <a:chExt cx="37878" cy="32451"/>
              </a:xfrm>
            </p:grpSpPr>
            <p:sp>
              <p:nvSpPr>
                <p:cNvPr id="5432" name="Google Shape;5432;p7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73"/>
              <p:cNvGrpSpPr/>
              <p:nvPr/>
            </p:nvGrpSpPr>
            <p:grpSpPr>
              <a:xfrm>
                <a:off x="5540755" y="3544829"/>
                <a:ext cx="37783" cy="32357"/>
                <a:chOff x="5540755" y="3544829"/>
                <a:chExt cx="37783" cy="32357"/>
              </a:xfrm>
            </p:grpSpPr>
            <p:sp>
              <p:nvSpPr>
                <p:cNvPr id="5435" name="Google Shape;5435;p7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73"/>
              <p:cNvGrpSpPr/>
              <p:nvPr/>
            </p:nvGrpSpPr>
            <p:grpSpPr>
              <a:xfrm>
                <a:off x="5579293" y="3412107"/>
                <a:ext cx="37776" cy="32357"/>
                <a:chOff x="5579293" y="3412107"/>
                <a:chExt cx="37776" cy="32357"/>
              </a:xfrm>
            </p:grpSpPr>
            <p:sp>
              <p:nvSpPr>
                <p:cNvPr id="5438" name="Google Shape;5438;p7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73"/>
              <p:cNvGrpSpPr/>
              <p:nvPr/>
            </p:nvGrpSpPr>
            <p:grpSpPr>
              <a:xfrm>
                <a:off x="5801346" y="3284615"/>
                <a:ext cx="37783" cy="32357"/>
                <a:chOff x="5801346" y="3284615"/>
                <a:chExt cx="37783" cy="32357"/>
              </a:xfrm>
            </p:grpSpPr>
            <p:sp>
              <p:nvSpPr>
                <p:cNvPr id="5441" name="Google Shape;5441;p7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73"/>
              <p:cNvGrpSpPr/>
              <p:nvPr/>
            </p:nvGrpSpPr>
            <p:grpSpPr>
              <a:xfrm>
                <a:off x="5763578" y="3399067"/>
                <a:ext cx="37776" cy="32364"/>
                <a:chOff x="5763578" y="3399067"/>
                <a:chExt cx="37776" cy="32364"/>
              </a:xfrm>
            </p:grpSpPr>
            <p:sp>
              <p:nvSpPr>
                <p:cNvPr id="5444" name="Google Shape;5444;p7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73"/>
              <p:cNvGrpSpPr/>
              <p:nvPr/>
            </p:nvGrpSpPr>
            <p:grpSpPr>
              <a:xfrm>
                <a:off x="5395858" y="3230952"/>
                <a:ext cx="37776" cy="32364"/>
                <a:chOff x="5395858" y="3230952"/>
                <a:chExt cx="37776" cy="32364"/>
              </a:xfrm>
            </p:grpSpPr>
            <p:sp>
              <p:nvSpPr>
                <p:cNvPr id="5447" name="Google Shape;5447;p7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73"/>
              <p:cNvGrpSpPr/>
              <p:nvPr/>
            </p:nvGrpSpPr>
            <p:grpSpPr>
              <a:xfrm>
                <a:off x="5264088" y="3188237"/>
                <a:ext cx="37776" cy="32357"/>
                <a:chOff x="5264088" y="3188237"/>
                <a:chExt cx="37776" cy="32357"/>
              </a:xfrm>
            </p:grpSpPr>
            <p:sp>
              <p:nvSpPr>
                <p:cNvPr id="5450" name="Google Shape;5450;p7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73"/>
              <p:cNvGrpSpPr/>
              <p:nvPr/>
            </p:nvGrpSpPr>
            <p:grpSpPr>
              <a:xfrm>
                <a:off x="5585758" y="3237425"/>
                <a:ext cx="37878" cy="32357"/>
                <a:chOff x="5585758" y="3237425"/>
                <a:chExt cx="37878" cy="32357"/>
              </a:xfrm>
            </p:grpSpPr>
            <p:sp>
              <p:nvSpPr>
                <p:cNvPr id="5453" name="Google Shape;5453;p7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73"/>
              <p:cNvGrpSpPr/>
              <p:nvPr/>
            </p:nvGrpSpPr>
            <p:grpSpPr>
              <a:xfrm>
                <a:off x="4874196" y="3291088"/>
                <a:ext cx="37878" cy="32451"/>
                <a:chOff x="4874196" y="3291088"/>
                <a:chExt cx="37878" cy="32451"/>
              </a:xfrm>
            </p:grpSpPr>
            <p:sp>
              <p:nvSpPr>
                <p:cNvPr id="5456" name="Google Shape;5456;p7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73"/>
              <p:cNvGrpSpPr/>
              <p:nvPr/>
            </p:nvGrpSpPr>
            <p:grpSpPr>
              <a:xfrm>
                <a:off x="5197770" y="3785466"/>
                <a:ext cx="37783" cy="32427"/>
                <a:chOff x="5197770" y="3785466"/>
                <a:chExt cx="37783" cy="32427"/>
              </a:xfrm>
            </p:grpSpPr>
            <p:sp>
              <p:nvSpPr>
                <p:cNvPr id="5459" name="Google Shape;5459;p7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1" name="Google Shape;5461;p73"/>
              <p:cNvGrpSpPr/>
              <p:nvPr/>
            </p:nvGrpSpPr>
            <p:grpSpPr>
              <a:xfrm>
                <a:off x="5177699" y="3492117"/>
                <a:ext cx="37776" cy="32357"/>
                <a:chOff x="5177699" y="3492117"/>
                <a:chExt cx="37776" cy="32357"/>
              </a:xfrm>
            </p:grpSpPr>
            <p:sp>
              <p:nvSpPr>
                <p:cNvPr id="5462" name="Google Shape;5462;p7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73"/>
              <p:cNvGrpSpPr/>
              <p:nvPr/>
            </p:nvGrpSpPr>
            <p:grpSpPr>
              <a:xfrm>
                <a:off x="5349431" y="3622346"/>
                <a:ext cx="37870" cy="32380"/>
                <a:chOff x="5349431" y="3622346"/>
                <a:chExt cx="37870" cy="32380"/>
              </a:xfrm>
            </p:grpSpPr>
            <p:sp>
              <p:nvSpPr>
                <p:cNvPr id="5465" name="Google Shape;5465;p7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73"/>
              <p:cNvGrpSpPr/>
              <p:nvPr/>
            </p:nvGrpSpPr>
            <p:grpSpPr>
              <a:xfrm>
                <a:off x="5068855" y="3563980"/>
                <a:ext cx="53954" cy="46223"/>
                <a:chOff x="5068855" y="3563980"/>
                <a:chExt cx="53954" cy="46223"/>
              </a:xfrm>
            </p:grpSpPr>
            <p:sp>
              <p:nvSpPr>
                <p:cNvPr id="5468" name="Google Shape;5468;p7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73"/>
              <p:cNvGrpSpPr/>
              <p:nvPr/>
            </p:nvGrpSpPr>
            <p:grpSpPr>
              <a:xfrm>
                <a:off x="5037654" y="3392507"/>
                <a:ext cx="37870" cy="32451"/>
                <a:chOff x="5037654" y="3392507"/>
                <a:chExt cx="37870" cy="32451"/>
              </a:xfrm>
            </p:grpSpPr>
            <p:sp>
              <p:nvSpPr>
                <p:cNvPr id="5471" name="Google Shape;5471;p7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73"/>
              <p:cNvGrpSpPr/>
              <p:nvPr/>
            </p:nvGrpSpPr>
            <p:grpSpPr>
              <a:xfrm>
                <a:off x="5456560" y="3368629"/>
                <a:ext cx="37870" cy="32451"/>
                <a:chOff x="5456560" y="3368629"/>
                <a:chExt cx="37870" cy="32451"/>
              </a:xfrm>
            </p:grpSpPr>
            <p:sp>
              <p:nvSpPr>
                <p:cNvPr id="5474" name="Google Shape;5474;p7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73"/>
              <p:cNvGrpSpPr/>
              <p:nvPr/>
            </p:nvGrpSpPr>
            <p:grpSpPr>
              <a:xfrm>
                <a:off x="4755749" y="3501516"/>
                <a:ext cx="46246" cy="39608"/>
                <a:chOff x="4755749" y="3501516"/>
                <a:chExt cx="46246" cy="39608"/>
              </a:xfrm>
            </p:grpSpPr>
            <p:sp>
              <p:nvSpPr>
                <p:cNvPr id="5477" name="Google Shape;5477;p7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73"/>
              <p:cNvGrpSpPr/>
              <p:nvPr/>
            </p:nvGrpSpPr>
            <p:grpSpPr>
              <a:xfrm>
                <a:off x="4681346" y="3485582"/>
                <a:ext cx="37783" cy="32427"/>
                <a:chOff x="4681346" y="3485582"/>
                <a:chExt cx="37783" cy="32427"/>
              </a:xfrm>
            </p:grpSpPr>
            <p:sp>
              <p:nvSpPr>
                <p:cNvPr id="5480" name="Google Shape;5480;p7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2" name="Google Shape;5482;p73"/>
              <p:cNvGrpSpPr/>
              <p:nvPr/>
            </p:nvGrpSpPr>
            <p:grpSpPr>
              <a:xfrm>
                <a:off x="4767067" y="3291088"/>
                <a:ext cx="37878" cy="32451"/>
                <a:chOff x="4767067" y="3291088"/>
                <a:chExt cx="37878" cy="32451"/>
              </a:xfrm>
            </p:grpSpPr>
            <p:sp>
              <p:nvSpPr>
                <p:cNvPr id="5483" name="Google Shape;5483;p7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73"/>
              <p:cNvGrpSpPr/>
              <p:nvPr/>
            </p:nvGrpSpPr>
            <p:grpSpPr>
              <a:xfrm>
                <a:off x="4687819" y="3405539"/>
                <a:ext cx="37776" cy="32451"/>
                <a:chOff x="4687819" y="3405539"/>
                <a:chExt cx="37776" cy="32451"/>
              </a:xfrm>
            </p:grpSpPr>
            <p:sp>
              <p:nvSpPr>
                <p:cNvPr id="5486" name="Google Shape;5486;p7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73"/>
              <p:cNvGrpSpPr/>
              <p:nvPr/>
            </p:nvGrpSpPr>
            <p:grpSpPr>
              <a:xfrm>
                <a:off x="4923101" y="3444809"/>
                <a:ext cx="52813" cy="45318"/>
                <a:chOff x="4923101" y="3444809"/>
                <a:chExt cx="52813" cy="45318"/>
              </a:xfrm>
            </p:grpSpPr>
            <p:sp>
              <p:nvSpPr>
                <p:cNvPr id="5489" name="Google Shape;5489;p7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73"/>
              <p:cNvGrpSpPr/>
              <p:nvPr/>
            </p:nvGrpSpPr>
            <p:grpSpPr>
              <a:xfrm>
                <a:off x="4846040" y="3654750"/>
                <a:ext cx="31405" cy="26993"/>
                <a:chOff x="4846040" y="3654750"/>
                <a:chExt cx="31405" cy="26993"/>
              </a:xfrm>
            </p:grpSpPr>
            <p:sp>
              <p:nvSpPr>
                <p:cNvPr id="5492" name="Google Shape;5492;p7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73"/>
              <p:cNvGrpSpPr/>
              <p:nvPr/>
            </p:nvGrpSpPr>
            <p:grpSpPr>
              <a:xfrm>
                <a:off x="4925673" y="3691700"/>
                <a:ext cx="40253" cy="34472"/>
                <a:chOff x="4925673" y="3691700"/>
                <a:chExt cx="40253" cy="34472"/>
              </a:xfrm>
            </p:grpSpPr>
            <p:sp>
              <p:nvSpPr>
                <p:cNvPr id="5495" name="Google Shape;5495;p7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73"/>
              <p:cNvGrpSpPr/>
              <p:nvPr/>
            </p:nvGrpSpPr>
            <p:grpSpPr>
              <a:xfrm>
                <a:off x="4894653" y="3740848"/>
                <a:ext cx="31405" cy="26906"/>
                <a:chOff x="4894653" y="3740848"/>
                <a:chExt cx="31405" cy="26906"/>
              </a:xfrm>
            </p:grpSpPr>
            <p:sp>
              <p:nvSpPr>
                <p:cNvPr id="5498" name="Google Shape;5498;p7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73"/>
              <p:cNvGrpSpPr/>
              <p:nvPr/>
            </p:nvGrpSpPr>
            <p:grpSpPr>
              <a:xfrm>
                <a:off x="4962300" y="3696348"/>
                <a:ext cx="38255" cy="32773"/>
                <a:chOff x="4962300" y="3696348"/>
                <a:chExt cx="38255" cy="32773"/>
              </a:xfrm>
            </p:grpSpPr>
            <p:sp>
              <p:nvSpPr>
                <p:cNvPr id="5501" name="Google Shape;5501;p7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73"/>
              <p:cNvGrpSpPr/>
              <p:nvPr/>
            </p:nvGrpSpPr>
            <p:grpSpPr>
              <a:xfrm>
                <a:off x="4980185" y="3743349"/>
                <a:ext cx="31499" cy="26969"/>
                <a:chOff x="4980185" y="3743349"/>
                <a:chExt cx="31499" cy="26969"/>
              </a:xfrm>
            </p:grpSpPr>
            <p:sp>
              <p:nvSpPr>
                <p:cNvPr id="5504" name="Google Shape;5504;p7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73"/>
              <p:cNvGrpSpPr/>
              <p:nvPr/>
            </p:nvGrpSpPr>
            <p:grpSpPr>
              <a:xfrm>
                <a:off x="5013768" y="3734312"/>
                <a:ext cx="31499" cy="26969"/>
                <a:chOff x="5013768" y="3734312"/>
                <a:chExt cx="31499" cy="26969"/>
              </a:xfrm>
            </p:grpSpPr>
            <p:sp>
              <p:nvSpPr>
                <p:cNvPr id="5507" name="Google Shape;5507;p7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73"/>
              <p:cNvGrpSpPr/>
              <p:nvPr/>
            </p:nvGrpSpPr>
            <p:grpSpPr>
              <a:xfrm>
                <a:off x="5036703" y="3764545"/>
                <a:ext cx="31499" cy="26898"/>
                <a:chOff x="5036703" y="3764545"/>
                <a:chExt cx="31499" cy="26898"/>
              </a:xfrm>
            </p:grpSpPr>
            <p:sp>
              <p:nvSpPr>
                <p:cNvPr id="5510" name="Google Shape;5510;p7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73"/>
              <p:cNvGrpSpPr/>
              <p:nvPr/>
            </p:nvGrpSpPr>
            <p:grpSpPr>
              <a:xfrm>
                <a:off x="4953546" y="3768352"/>
                <a:ext cx="31405" cy="26898"/>
                <a:chOff x="4953546" y="3768352"/>
                <a:chExt cx="31405" cy="26898"/>
              </a:xfrm>
            </p:grpSpPr>
            <p:sp>
              <p:nvSpPr>
                <p:cNvPr id="5513" name="Google Shape;5513;p7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73"/>
              <p:cNvGrpSpPr/>
              <p:nvPr/>
            </p:nvGrpSpPr>
            <p:grpSpPr>
              <a:xfrm>
                <a:off x="4964770" y="3814016"/>
                <a:ext cx="31499" cy="26993"/>
                <a:chOff x="4964770" y="3814016"/>
                <a:chExt cx="31499" cy="26993"/>
              </a:xfrm>
            </p:grpSpPr>
            <p:sp>
              <p:nvSpPr>
                <p:cNvPr id="5516" name="Google Shape;5516;p7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73"/>
              <p:cNvGrpSpPr/>
              <p:nvPr/>
            </p:nvGrpSpPr>
            <p:grpSpPr>
              <a:xfrm>
                <a:off x="4923290" y="3800504"/>
                <a:ext cx="31468" cy="26898"/>
                <a:chOff x="4923290" y="3800504"/>
                <a:chExt cx="31468" cy="26898"/>
              </a:xfrm>
            </p:grpSpPr>
            <p:sp>
              <p:nvSpPr>
                <p:cNvPr id="5519" name="Google Shape;5519;p7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73"/>
              <p:cNvGrpSpPr/>
              <p:nvPr/>
            </p:nvGrpSpPr>
            <p:grpSpPr>
              <a:xfrm>
                <a:off x="5108534" y="3650943"/>
                <a:ext cx="31405" cy="26993"/>
                <a:chOff x="5108534" y="3650943"/>
                <a:chExt cx="31405" cy="26993"/>
              </a:xfrm>
            </p:grpSpPr>
            <p:sp>
              <p:nvSpPr>
                <p:cNvPr id="5522" name="Google Shape;5522;p7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73"/>
              <p:cNvGrpSpPr/>
              <p:nvPr/>
            </p:nvGrpSpPr>
            <p:grpSpPr>
              <a:xfrm>
                <a:off x="5119380" y="3760739"/>
                <a:ext cx="31499" cy="26993"/>
                <a:chOff x="5119380" y="3760739"/>
                <a:chExt cx="31499" cy="26993"/>
              </a:xfrm>
            </p:grpSpPr>
            <p:sp>
              <p:nvSpPr>
                <p:cNvPr id="5525" name="Google Shape;5525;p7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73"/>
              <p:cNvGrpSpPr/>
              <p:nvPr/>
            </p:nvGrpSpPr>
            <p:grpSpPr>
              <a:xfrm>
                <a:off x="5119380" y="3788235"/>
                <a:ext cx="31499" cy="26993"/>
                <a:chOff x="5119380" y="3788235"/>
                <a:chExt cx="31499" cy="26993"/>
              </a:xfrm>
            </p:grpSpPr>
            <p:sp>
              <p:nvSpPr>
                <p:cNvPr id="5528" name="Google Shape;5528;p7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73"/>
              <p:cNvGrpSpPr/>
              <p:nvPr/>
            </p:nvGrpSpPr>
            <p:grpSpPr>
              <a:xfrm>
                <a:off x="5158005" y="3875284"/>
                <a:ext cx="31405" cy="27001"/>
                <a:chOff x="5158005" y="3875284"/>
                <a:chExt cx="31405" cy="27001"/>
              </a:xfrm>
            </p:grpSpPr>
            <p:sp>
              <p:nvSpPr>
                <p:cNvPr id="5531" name="Google Shape;5531;p7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73"/>
              <p:cNvGrpSpPr/>
              <p:nvPr/>
            </p:nvGrpSpPr>
            <p:grpSpPr>
              <a:xfrm>
                <a:off x="5233163" y="3764545"/>
                <a:ext cx="31499" cy="26898"/>
                <a:chOff x="5233163" y="3764545"/>
                <a:chExt cx="31499" cy="26898"/>
              </a:xfrm>
            </p:grpSpPr>
            <p:sp>
              <p:nvSpPr>
                <p:cNvPr id="5534" name="Google Shape;5534;p7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73"/>
              <p:cNvGrpSpPr/>
              <p:nvPr/>
            </p:nvGrpSpPr>
            <p:grpSpPr>
              <a:xfrm>
                <a:off x="5276168" y="3805545"/>
                <a:ext cx="31499" cy="26906"/>
                <a:chOff x="5276168" y="3805545"/>
                <a:chExt cx="31499" cy="26906"/>
              </a:xfrm>
            </p:grpSpPr>
            <p:sp>
              <p:nvSpPr>
                <p:cNvPr id="5537" name="Google Shape;5537;p7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73"/>
              <p:cNvGrpSpPr/>
              <p:nvPr/>
            </p:nvGrpSpPr>
            <p:grpSpPr>
              <a:xfrm>
                <a:off x="5294053" y="3851933"/>
                <a:ext cx="31405" cy="26945"/>
                <a:chOff x="5294053" y="3851933"/>
                <a:chExt cx="31405" cy="26945"/>
              </a:xfrm>
            </p:grpSpPr>
            <p:sp>
              <p:nvSpPr>
                <p:cNvPr id="5540" name="Google Shape;5540;p7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73"/>
              <p:cNvGrpSpPr/>
              <p:nvPr/>
            </p:nvGrpSpPr>
            <p:grpSpPr>
              <a:xfrm>
                <a:off x="5341723" y="3851902"/>
                <a:ext cx="31405" cy="26977"/>
                <a:chOff x="5341723" y="3851902"/>
                <a:chExt cx="31405" cy="26977"/>
              </a:xfrm>
            </p:grpSpPr>
            <p:sp>
              <p:nvSpPr>
                <p:cNvPr id="5543" name="Google Shape;5543;p7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73"/>
              <p:cNvGrpSpPr/>
              <p:nvPr/>
            </p:nvGrpSpPr>
            <p:grpSpPr>
              <a:xfrm>
                <a:off x="5054871" y="3507855"/>
                <a:ext cx="31405" cy="26993"/>
                <a:chOff x="5054871" y="3507855"/>
                <a:chExt cx="31405" cy="26993"/>
              </a:xfrm>
            </p:grpSpPr>
            <p:sp>
              <p:nvSpPr>
                <p:cNvPr id="5546" name="Google Shape;5546;p7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73"/>
              <p:cNvGrpSpPr/>
              <p:nvPr/>
            </p:nvGrpSpPr>
            <p:grpSpPr>
              <a:xfrm>
                <a:off x="4876579" y="3675325"/>
                <a:ext cx="31405" cy="26969"/>
                <a:chOff x="4876579" y="3675325"/>
                <a:chExt cx="31405" cy="26969"/>
              </a:xfrm>
            </p:grpSpPr>
            <p:sp>
              <p:nvSpPr>
                <p:cNvPr id="5549" name="Google Shape;5549;p7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73"/>
              <p:cNvGrpSpPr/>
              <p:nvPr/>
            </p:nvGrpSpPr>
            <p:grpSpPr>
              <a:xfrm>
                <a:off x="4842233" y="3688333"/>
                <a:ext cx="31405" cy="26993"/>
                <a:chOff x="4842233" y="3688333"/>
                <a:chExt cx="31405" cy="26993"/>
              </a:xfrm>
            </p:grpSpPr>
            <p:sp>
              <p:nvSpPr>
                <p:cNvPr id="5552" name="Google Shape;5552;p7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73"/>
              <p:cNvGrpSpPr/>
              <p:nvPr/>
            </p:nvGrpSpPr>
            <p:grpSpPr>
              <a:xfrm>
                <a:off x="5187876" y="3608032"/>
                <a:ext cx="31405" cy="27001"/>
                <a:chOff x="5187876" y="3608032"/>
                <a:chExt cx="31405" cy="27001"/>
              </a:xfrm>
            </p:grpSpPr>
            <p:sp>
              <p:nvSpPr>
                <p:cNvPr id="5555" name="Google Shape;5555;p7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7" name="Google Shape;5557;p7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9" name="Google Shape;5559;p73"/>
              <p:cNvGrpSpPr/>
              <p:nvPr/>
            </p:nvGrpSpPr>
            <p:grpSpPr>
              <a:xfrm>
                <a:off x="5269224" y="3304167"/>
                <a:ext cx="40253" cy="34402"/>
                <a:chOff x="5269224" y="3304167"/>
                <a:chExt cx="40253" cy="34402"/>
              </a:xfrm>
            </p:grpSpPr>
            <p:sp>
              <p:nvSpPr>
                <p:cNvPr id="5560" name="Google Shape;5560;p7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73"/>
              <p:cNvGrpSpPr/>
              <p:nvPr/>
            </p:nvGrpSpPr>
            <p:grpSpPr>
              <a:xfrm>
                <a:off x="5327354" y="3476615"/>
                <a:ext cx="49864" cy="42723"/>
                <a:chOff x="5327354" y="3476615"/>
                <a:chExt cx="49864" cy="42723"/>
              </a:xfrm>
            </p:grpSpPr>
            <p:sp>
              <p:nvSpPr>
                <p:cNvPr id="5563" name="Google Shape;5563;p7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5" name="Google Shape;5565;p7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7" name="Google Shape;5567;p73"/>
              <p:cNvGrpSpPr/>
              <p:nvPr/>
            </p:nvGrpSpPr>
            <p:grpSpPr>
              <a:xfrm>
                <a:off x="5341723" y="3775957"/>
                <a:ext cx="31405" cy="26898"/>
                <a:chOff x="5341723" y="3775957"/>
                <a:chExt cx="31405" cy="26898"/>
              </a:xfrm>
            </p:grpSpPr>
            <p:sp>
              <p:nvSpPr>
                <p:cNvPr id="5568" name="Google Shape;5568;p7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73"/>
              <p:cNvGrpSpPr/>
              <p:nvPr/>
            </p:nvGrpSpPr>
            <p:grpSpPr>
              <a:xfrm>
                <a:off x="5439053" y="3699274"/>
                <a:ext cx="31405" cy="26898"/>
                <a:chOff x="5439053" y="3699274"/>
                <a:chExt cx="31405" cy="26898"/>
              </a:xfrm>
            </p:grpSpPr>
            <p:sp>
              <p:nvSpPr>
                <p:cNvPr id="5571" name="Google Shape;5571;p7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73"/>
              <p:cNvGrpSpPr/>
              <p:nvPr/>
            </p:nvGrpSpPr>
            <p:grpSpPr>
              <a:xfrm>
                <a:off x="5412414" y="3622307"/>
                <a:ext cx="31499" cy="26993"/>
                <a:chOff x="5412414" y="3622307"/>
                <a:chExt cx="31499" cy="26993"/>
              </a:xfrm>
            </p:grpSpPr>
            <p:sp>
              <p:nvSpPr>
                <p:cNvPr id="5574" name="Google Shape;5574;p7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73"/>
              <p:cNvGrpSpPr/>
              <p:nvPr/>
            </p:nvGrpSpPr>
            <p:grpSpPr>
              <a:xfrm>
                <a:off x="5476254" y="3473949"/>
                <a:ext cx="26835" cy="26930"/>
                <a:chOff x="5476254" y="3473949"/>
                <a:chExt cx="26835" cy="26930"/>
              </a:xfrm>
            </p:grpSpPr>
            <p:sp>
              <p:nvSpPr>
                <p:cNvPr id="5577" name="Google Shape;5577;p7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73"/>
              <p:cNvGrpSpPr/>
              <p:nvPr/>
            </p:nvGrpSpPr>
            <p:grpSpPr>
              <a:xfrm>
                <a:off x="5564547" y="3481594"/>
                <a:ext cx="31397" cy="26898"/>
                <a:chOff x="5564547" y="3481594"/>
                <a:chExt cx="31397" cy="26898"/>
              </a:xfrm>
            </p:grpSpPr>
            <p:sp>
              <p:nvSpPr>
                <p:cNvPr id="5580" name="Google Shape;5580;p7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73"/>
              <p:cNvGrpSpPr/>
              <p:nvPr/>
            </p:nvGrpSpPr>
            <p:grpSpPr>
              <a:xfrm>
                <a:off x="5534101" y="3470174"/>
                <a:ext cx="31397" cy="26906"/>
                <a:chOff x="5534101" y="3470174"/>
                <a:chExt cx="31397" cy="26906"/>
              </a:xfrm>
            </p:grpSpPr>
            <p:sp>
              <p:nvSpPr>
                <p:cNvPr id="5583" name="Google Shape;5583;p7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73"/>
              <p:cNvGrpSpPr/>
              <p:nvPr/>
            </p:nvGrpSpPr>
            <p:grpSpPr>
              <a:xfrm>
                <a:off x="5610879" y="3314486"/>
                <a:ext cx="31499" cy="26938"/>
                <a:chOff x="5610879" y="3314486"/>
                <a:chExt cx="31499" cy="26938"/>
              </a:xfrm>
            </p:grpSpPr>
            <p:sp>
              <p:nvSpPr>
                <p:cNvPr id="5586" name="Google Shape;5586;p7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73"/>
              <p:cNvGrpSpPr/>
              <p:nvPr/>
            </p:nvGrpSpPr>
            <p:grpSpPr>
              <a:xfrm>
                <a:off x="4834525" y="3501382"/>
                <a:ext cx="31499" cy="26898"/>
                <a:chOff x="4834525" y="3501382"/>
                <a:chExt cx="31499" cy="26898"/>
              </a:xfrm>
            </p:grpSpPr>
            <p:sp>
              <p:nvSpPr>
                <p:cNvPr id="5589" name="Google Shape;5589;p7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73"/>
              <p:cNvGrpSpPr/>
              <p:nvPr/>
            </p:nvGrpSpPr>
            <p:grpSpPr>
              <a:xfrm>
                <a:off x="4898460" y="3580158"/>
                <a:ext cx="31405" cy="26898"/>
                <a:chOff x="4898460" y="3580158"/>
                <a:chExt cx="31405" cy="26898"/>
              </a:xfrm>
            </p:grpSpPr>
            <p:sp>
              <p:nvSpPr>
                <p:cNvPr id="5592" name="Google Shape;5592;p7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73"/>
              <p:cNvGrpSpPr/>
              <p:nvPr/>
            </p:nvGrpSpPr>
            <p:grpSpPr>
              <a:xfrm>
                <a:off x="4882667" y="3608032"/>
                <a:ext cx="31499" cy="27001"/>
                <a:chOff x="4882667" y="3608032"/>
                <a:chExt cx="31499" cy="27001"/>
              </a:xfrm>
            </p:grpSpPr>
            <p:sp>
              <p:nvSpPr>
                <p:cNvPr id="5595" name="Google Shape;5595;p7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7" name="Google Shape;5597;p73"/>
              <p:cNvGrpSpPr/>
              <p:nvPr/>
            </p:nvGrpSpPr>
            <p:grpSpPr>
              <a:xfrm>
                <a:off x="4843373" y="3631407"/>
                <a:ext cx="16273" cy="16186"/>
                <a:chOff x="4843373" y="3631407"/>
                <a:chExt cx="16273" cy="16186"/>
              </a:xfrm>
            </p:grpSpPr>
            <p:sp>
              <p:nvSpPr>
                <p:cNvPr id="5598" name="Google Shape;5598;p7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73"/>
              <p:cNvGrpSpPr/>
              <p:nvPr/>
            </p:nvGrpSpPr>
            <p:grpSpPr>
              <a:xfrm>
                <a:off x="4727773" y="3591578"/>
                <a:ext cx="31499" cy="26898"/>
                <a:chOff x="4727773" y="3591578"/>
                <a:chExt cx="31499" cy="26898"/>
              </a:xfrm>
            </p:grpSpPr>
            <p:sp>
              <p:nvSpPr>
                <p:cNvPr id="5601" name="Google Shape;5601;p7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7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5" name="Google Shape;5605;p73"/>
              <p:cNvGrpSpPr/>
              <p:nvPr/>
            </p:nvGrpSpPr>
            <p:grpSpPr>
              <a:xfrm>
                <a:off x="4609421" y="3577398"/>
                <a:ext cx="31499" cy="27001"/>
                <a:chOff x="4609421" y="3577398"/>
                <a:chExt cx="31499" cy="27001"/>
              </a:xfrm>
            </p:grpSpPr>
            <p:sp>
              <p:nvSpPr>
                <p:cNvPr id="5606" name="Google Shape;5606;p7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73"/>
              <p:cNvGrpSpPr/>
              <p:nvPr/>
            </p:nvGrpSpPr>
            <p:grpSpPr>
              <a:xfrm>
                <a:off x="4649289" y="3577398"/>
                <a:ext cx="31499" cy="27001"/>
                <a:chOff x="4649289" y="3577398"/>
                <a:chExt cx="31499" cy="27001"/>
              </a:xfrm>
            </p:grpSpPr>
            <p:sp>
              <p:nvSpPr>
                <p:cNvPr id="5609" name="Google Shape;5609;p7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73"/>
              <p:cNvGrpSpPr/>
              <p:nvPr/>
            </p:nvGrpSpPr>
            <p:grpSpPr>
              <a:xfrm>
                <a:off x="4605614" y="3639523"/>
                <a:ext cx="31499" cy="26906"/>
                <a:chOff x="4605614" y="3639523"/>
                <a:chExt cx="31499" cy="26906"/>
              </a:xfrm>
            </p:grpSpPr>
            <p:sp>
              <p:nvSpPr>
                <p:cNvPr id="5612" name="Google Shape;5612;p7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73"/>
              <p:cNvGrpSpPr/>
              <p:nvPr/>
            </p:nvGrpSpPr>
            <p:grpSpPr>
              <a:xfrm>
                <a:off x="4785149" y="3618846"/>
                <a:ext cx="26930" cy="26843"/>
                <a:chOff x="4785149" y="3618846"/>
                <a:chExt cx="26930" cy="26843"/>
              </a:xfrm>
            </p:grpSpPr>
            <p:sp>
              <p:nvSpPr>
                <p:cNvPr id="5615" name="Google Shape;5615;p7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73"/>
              <p:cNvGrpSpPr/>
              <p:nvPr/>
            </p:nvGrpSpPr>
            <p:grpSpPr>
              <a:xfrm>
                <a:off x="4810167" y="3601567"/>
                <a:ext cx="31405" cy="26898"/>
                <a:chOff x="4810167" y="3601567"/>
                <a:chExt cx="31405" cy="26898"/>
              </a:xfrm>
            </p:grpSpPr>
            <p:sp>
              <p:nvSpPr>
                <p:cNvPr id="5618" name="Google Shape;5618;p7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73"/>
              <p:cNvGrpSpPr/>
              <p:nvPr/>
            </p:nvGrpSpPr>
            <p:grpSpPr>
              <a:xfrm>
                <a:off x="4831002" y="3373230"/>
                <a:ext cx="31405" cy="26898"/>
                <a:chOff x="4831002" y="3373230"/>
                <a:chExt cx="31405" cy="26898"/>
              </a:xfrm>
            </p:grpSpPr>
            <p:sp>
              <p:nvSpPr>
                <p:cNvPr id="5621" name="Google Shape;5621;p7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73"/>
              <p:cNvGrpSpPr/>
              <p:nvPr/>
            </p:nvGrpSpPr>
            <p:grpSpPr>
              <a:xfrm>
                <a:off x="4719311" y="3355054"/>
                <a:ext cx="31499" cy="27001"/>
                <a:chOff x="4719311" y="3355054"/>
                <a:chExt cx="31499" cy="27001"/>
              </a:xfrm>
            </p:grpSpPr>
            <p:sp>
              <p:nvSpPr>
                <p:cNvPr id="5624" name="Google Shape;5624;p7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6" name="Google Shape;5626;p73"/>
              <p:cNvGrpSpPr/>
              <p:nvPr/>
            </p:nvGrpSpPr>
            <p:grpSpPr>
              <a:xfrm>
                <a:off x="4798755" y="3450260"/>
                <a:ext cx="26930" cy="26930"/>
                <a:chOff x="4798755" y="3450260"/>
                <a:chExt cx="26930" cy="26930"/>
              </a:xfrm>
            </p:grpSpPr>
            <p:sp>
              <p:nvSpPr>
                <p:cNvPr id="5627" name="Google Shape;5627;p7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73"/>
              <p:cNvGrpSpPr/>
              <p:nvPr/>
            </p:nvGrpSpPr>
            <p:grpSpPr>
              <a:xfrm>
                <a:off x="4645576" y="3467555"/>
                <a:ext cx="31405" cy="26953"/>
                <a:chOff x="4645576" y="3467555"/>
                <a:chExt cx="31405" cy="26953"/>
              </a:xfrm>
            </p:grpSpPr>
            <p:sp>
              <p:nvSpPr>
                <p:cNvPr id="5630" name="Google Shape;5630;p7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73"/>
              <p:cNvGrpSpPr/>
              <p:nvPr/>
            </p:nvGrpSpPr>
            <p:grpSpPr>
              <a:xfrm>
                <a:off x="4687631" y="3583965"/>
                <a:ext cx="31499" cy="26898"/>
                <a:chOff x="4687631" y="3583965"/>
                <a:chExt cx="31499" cy="26898"/>
              </a:xfrm>
            </p:grpSpPr>
            <p:sp>
              <p:nvSpPr>
                <p:cNvPr id="5633" name="Google Shape;5633;p7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5" name="Google Shape;5635;p73"/>
              <p:cNvGrpSpPr/>
              <p:nvPr/>
            </p:nvGrpSpPr>
            <p:grpSpPr>
              <a:xfrm>
                <a:off x="4719311" y="3471314"/>
                <a:ext cx="31499" cy="27001"/>
                <a:chOff x="4719311" y="3471314"/>
                <a:chExt cx="31499" cy="27001"/>
              </a:xfrm>
            </p:grpSpPr>
            <p:sp>
              <p:nvSpPr>
                <p:cNvPr id="5636" name="Google Shape;5636;p7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73"/>
              <p:cNvGrpSpPr/>
              <p:nvPr/>
            </p:nvGrpSpPr>
            <p:grpSpPr>
              <a:xfrm>
                <a:off x="4719311" y="3434404"/>
                <a:ext cx="31499" cy="26898"/>
                <a:chOff x="4719311" y="3434404"/>
                <a:chExt cx="31499" cy="26898"/>
              </a:xfrm>
            </p:grpSpPr>
            <p:sp>
              <p:nvSpPr>
                <p:cNvPr id="5639" name="Google Shape;5639;p7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73"/>
              <p:cNvGrpSpPr/>
              <p:nvPr/>
            </p:nvGrpSpPr>
            <p:grpSpPr>
              <a:xfrm>
                <a:off x="4768876" y="3401772"/>
                <a:ext cx="31499" cy="26898"/>
                <a:chOff x="4768876" y="3401772"/>
                <a:chExt cx="31499" cy="26898"/>
              </a:xfrm>
            </p:grpSpPr>
            <p:sp>
              <p:nvSpPr>
                <p:cNvPr id="5642" name="Google Shape;5642;p7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73"/>
              <p:cNvGrpSpPr/>
              <p:nvPr/>
            </p:nvGrpSpPr>
            <p:grpSpPr>
              <a:xfrm>
                <a:off x="4762214" y="3471377"/>
                <a:ext cx="26938" cy="26938"/>
                <a:chOff x="4762214" y="3471377"/>
                <a:chExt cx="26938" cy="26938"/>
              </a:xfrm>
            </p:grpSpPr>
            <p:sp>
              <p:nvSpPr>
                <p:cNvPr id="5645" name="Google Shape;5645;p7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73"/>
              <p:cNvGrpSpPr/>
              <p:nvPr/>
            </p:nvGrpSpPr>
            <p:grpSpPr>
              <a:xfrm>
                <a:off x="4790473" y="3344782"/>
                <a:ext cx="31405" cy="26898"/>
                <a:chOff x="4790473" y="3344782"/>
                <a:chExt cx="31405" cy="26898"/>
              </a:xfrm>
            </p:grpSpPr>
            <p:sp>
              <p:nvSpPr>
                <p:cNvPr id="5648" name="Google Shape;5648;p7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0" name="Google Shape;5650;p73"/>
              <p:cNvGrpSpPr/>
              <p:nvPr/>
            </p:nvGrpSpPr>
            <p:grpSpPr>
              <a:xfrm>
                <a:off x="4823774" y="3950733"/>
                <a:ext cx="37398" cy="32034"/>
                <a:chOff x="4823774" y="3950733"/>
                <a:chExt cx="37398" cy="32034"/>
              </a:xfrm>
            </p:grpSpPr>
            <p:sp>
              <p:nvSpPr>
                <p:cNvPr id="5651" name="Google Shape;5651;p7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73"/>
              <p:cNvGrpSpPr/>
              <p:nvPr/>
            </p:nvGrpSpPr>
            <p:grpSpPr>
              <a:xfrm>
                <a:off x="4823396" y="4110566"/>
                <a:ext cx="31405" cy="26906"/>
                <a:chOff x="4823396" y="4110566"/>
                <a:chExt cx="31405" cy="26906"/>
              </a:xfrm>
            </p:grpSpPr>
            <p:sp>
              <p:nvSpPr>
                <p:cNvPr id="5654" name="Google Shape;5654;p7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73"/>
              <p:cNvGrpSpPr/>
              <p:nvPr/>
            </p:nvGrpSpPr>
            <p:grpSpPr>
              <a:xfrm>
                <a:off x="4838332" y="3821150"/>
                <a:ext cx="31499" cy="26898"/>
                <a:chOff x="4838332" y="3821150"/>
                <a:chExt cx="31499" cy="26898"/>
              </a:xfrm>
            </p:grpSpPr>
            <p:sp>
              <p:nvSpPr>
                <p:cNvPr id="5657" name="Google Shape;5657;p7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73"/>
              <p:cNvGrpSpPr/>
              <p:nvPr/>
            </p:nvGrpSpPr>
            <p:grpSpPr>
              <a:xfrm>
                <a:off x="4661275" y="3815007"/>
                <a:ext cx="36824" cy="31523"/>
                <a:chOff x="4661275" y="3815007"/>
                <a:chExt cx="36824" cy="31523"/>
              </a:xfrm>
            </p:grpSpPr>
            <p:sp>
              <p:nvSpPr>
                <p:cNvPr id="5660" name="Google Shape;5660;p7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73"/>
              <p:cNvGrpSpPr/>
              <p:nvPr/>
            </p:nvGrpSpPr>
            <p:grpSpPr>
              <a:xfrm>
                <a:off x="4558998" y="3851037"/>
                <a:ext cx="33591" cy="28699"/>
                <a:chOff x="4558998" y="3851037"/>
                <a:chExt cx="33591" cy="28699"/>
              </a:xfrm>
            </p:grpSpPr>
            <p:sp>
              <p:nvSpPr>
                <p:cNvPr id="5663" name="Google Shape;5663;p7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73"/>
              <p:cNvGrpSpPr/>
              <p:nvPr/>
            </p:nvGrpSpPr>
            <p:grpSpPr>
              <a:xfrm>
                <a:off x="4696762" y="3638587"/>
                <a:ext cx="33591" cy="28794"/>
                <a:chOff x="4696762" y="3638587"/>
                <a:chExt cx="33591" cy="28794"/>
              </a:xfrm>
            </p:grpSpPr>
            <p:sp>
              <p:nvSpPr>
                <p:cNvPr id="5666" name="Google Shape;5666;p7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73"/>
              <p:cNvGrpSpPr/>
              <p:nvPr/>
            </p:nvGrpSpPr>
            <p:grpSpPr>
              <a:xfrm>
                <a:off x="4929479" y="3939140"/>
                <a:ext cx="33497" cy="28692"/>
                <a:chOff x="4929479" y="3939140"/>
                <a:chExt cx="33497" cy="28692"/>
              </a:xfrm>
            </p:grpSpPr>
            <p:sp>
              <p:nvSpPr>
                <p:cNvPr id="5669" name="Google Shape;5669;p7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73"/>
              <p:cNvGrpSpPr/>
              <p:nvPr/>
            </p:nvGrpSpPr>
            <p:grpSpPr>
              <a:xfrm>
                <a:off x="4907119" y="3986039"/>
                <a:ext cx="33497" cy="28699"/>
                <a:chOff x="4907119" y="3986039"/>
                <a:chExt cx="33497" cy="28699"/>
              </a:xfrm>
            </p:grpSpPr>
            <p:sp>
              <p:nvSpPr>
                <p:cNvPr id="5672" name="Google Shape;5672;p7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73"/>
              <p:cNvGrpSpPr/>
              <p:nvPr/>
            </p:nvGrpSpPr>
            <p:grpSpPr>
              <a:xfrm>
                <a:off x="4911783" y="4048102"/>
                <a:ext cx="33591" cy="28762"/>
                <a:chOff x="4911783" y="4048102"/>
                <a:chExt cx="33591" cy="28762"/>
              </a:xfrm>
            </p:grpSpPr>
            <p:sp>
              <p:nvSpPr>
                <p:cNvPr id="5675" name="Google Shape;5675;p7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7" name="Google Shape;5677;p7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9" name="Google Shape;5679;p73"/>
              <p:cNvGrpSpPr/>
              <p:nvPr/>
            </p:nvGrpSpPr>
            <p:grpSpPr>
              <a:xfrm>
                <a:off x="4762623" y="3837847"/>
                <a:ext cx="42416" cy="36273"/>
                <a:chOff x="4762623" y="3837847"/>
                <a:chExt cx="42416" cy="36273"/>
              </a:xfrm>
            </p:grpSpPr>
            <p:sp>
              <p:nvSpPr>
                <p:cNvPr id="5680" name="Google Shape;5680;p7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73"/>
              <p:cNvGrpSpPr/>
              <p:nvPr/>
            </p:nvGrpSpPr>
            <p:grpSpPr>
              <a:xfrm>
                <a:off x="4746044" y="4104966"/>
                <a:ext cx="33497" cy="28699"/>
                <a:chOff x="4746044" y="4104966"/>
                <a:chExt cx="33497" cy="28699"/>
              </a:xfrm>
            </p:grpSpPr>
            <p:sp>
              <p:nvSpPr>
                <p:cNvPr id="5683" name="Google Shape;5683;p7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5" name="Google Shape;5685;p73"/>
              <p:cNvGrpSpPr/>
              <p:nvPr/>
            </p:nvGrpSpPr>
            <p:grpSpPr>
              <a:xfrm>
                <a:off x="4859646" y="4162554"/>
                <a:ext cx="33591" cy="28762"/>
                <a:chOff x="4859646" y="4162554"/>
                <a:chExt cx="33591" cy="28762"/>
              </a:xfrm>
            </p:grpSpPr>
            <p:sp>
              <p:nvSpPr>
                <p:cNvPr id="5686" name="Google Shape;5686;p7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8" name="Google Shape;5688;p73"/>
            <p:cNvGrpSpPr/>
            <p:nvPr/>
          </p:nvGrpSpPr>
          <p:grpSpPr>
            <a:xfrm>
              <a:off x="3597785" y="3274438"/>
              <a:ext cx="855610" cy="1122100"/>
              <a:chOff x="3597785" y="3274438"/>
              <a:chExt cx="855610" cy="1122100"/>
            </a:xfrm>
          </p:grpSpPr>
          <p:grpSp>
            <p:nvGrpSpPr>
              <p:cNvPr id="5689" name="Google Shape;5689;p73"/>
              <p:cNvGrpSpPr/>
              <p:nvPr/>
            </p:nvGrpSpPr>
            <p:grpSpPr>
              <a:xfrm>
                <a:off x="3617857" y="3284717"/>
                <a:ext cx="826785" cy="1099165"/>
                <a:chOff x="3617857" y="3284717"/>
                <a:chExt cx="826785" cy="1099165"/>
              </a:xfrm>
            </p:grpSpPr>
            <p:sp>
              <p:nvSpPr>
                <p:cNvPr id="5690" name="Google Shape;5690;p7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73"/>
              <p:cNvGrpSpPr/>
              <p:nvPr/>
            </p:nvGrpSpPr>
            <p:grpSpPr>
              <a:xfrm>
                <a:off x="4180904" y="4251758"/>
                <a:ext cx="37783" cy="32420"/>
                <a:chOff x="4180904" y="4251758"/>
                <a:chExt cx="37783" cy="32420"/>
              </a:xfrm>
            </p:grpSpPr>
            <p:sp>
              <p:nvSpPr>
                <p:cNvPr id="5747" name="Google Shape;5747;p7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73"/>
              <p:cNvGrpSpPr/>
              <p:nvPr/>
            </p:nvGrpSpPr>
            <p:grpSpPr>
              <a:xfrm>
                <a:off x="4201644" y="4081324"/>
                <a:ext cx="37783" cy="32364"/>
                <a:chOff x="4201644" y="4081324"/>
                <a:chExt cx="37783" cy="32364"/>
              </a:xfrm>
            </p:grpSpPr>
            <p:sp>
              <p:nvSpPr>
                <p:cNvPr id="5750" name="Google Shape;5750;p7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73"/>
              <p:cNvGrpSpPr/>
              <p:nvPr/>
            </p:nvGrpSpPr>
            <p:grpSpPr>
              <a:xfrm>
                <a:off x="4284416" y="3887428"/>
                <a:ext cx="37783" cy="32451"/>
                <a:chOff x="4284416" y="3887428"/>
                <a:chExt cx="37783" cy="32451"/>
              </a:xfrm>
            </p:grpSpPr>
            <p:sp>
              <p:nvSpPr>
                <p:cNvPr id="5753" name="Google Shape;5753;p7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73"/>
              <p:cNvGrpSpPr/>
              <p:nvPr/>
            </p:nvGrpSpPr>
            <p:grpSpPr>
              <a:xfrm>
                <a:off x="4223721" y="3860404"/>
                <a:ext cx="37870" cy="32364"/>
                <a:chOff x="4223721" y="3860404"/>
                <a:chExt cx="37870" cy="32364"/>
              </a:xfrm>
            </p:grpSpPr>
            <p:sp>
              <p:nvSpPr>
                <p:cNvPr id="5756" name="Google Shape;5756;p7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73"/>
              <p:cNvGrpSpPr/>
              <p:nvPr/>
            </p:nvGrpSpPr>
            <p:grpSpPr>
              <a:xfrm>
                <a:off x="4104889" y="3699242"/>
                <a:ext cx="37776" cy="32357"/>
                <a:chOff x="4104889" y="3699242"/>
                <a:chExt cx="37776" cy="32357"/>
              </a:xfrm>
            </p:grpSpPr>
            <p:sp>
              <p:nvSpPr>
                <p:cNvPr id="5759" name="Google Shape;5759;p7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1" name="Google Shape;5761;p73"/>
              <p:cNvGrpSpPr/>
              <p:nvPr/>
            </p:nvGrpSpPr>
            <p:grpSpPr>
              <a:xfrm>
                <a:off x="4143608" y="3475121"/>
                <a:ext cx="37878" cy="32420"/>
                <a:chOff x="4143608" y="3475121"/>
                <a:chExt cx="37878" cy="32420"/>
              </a:xfrm>
            </p:grpSpPr>
            <p:sp>
              <p:nvSpPr>
                <p:cNvPr id="5762" name="Google Shape;5762;p7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73"/>
              <p:cNvGrpSpPr/>
              <p:nvPr/>
            </p:nvGrpSpPr>
            <p:grpSpPr>
              <a:xfrm>
                <a:off x="4217248" y="3570893"/>
                <a:ext cx="37776" cy="32364"/>
                <a:chOff x="4217248" y="3570893"/>
                <a:chExt cx="37776" cy="32364"/>
              </a:xfrm>
            </p:grpSpPr>
            <p:sp>
              <p:nvSpPr>
                <p:cNvPr id="5765" name="Google Shape;5765;p7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73"/>
              <p:cNvGrpSpPr/>
              <p:nvPr/>
            </p:nvGrpSpPr>
            <p:grpSpPr>
              <a:xfrm>
                <a:off x="4255307" y="3431612"/>
                <a:ext cx="37776" cy="32451"/>
                <a:chOff x="4255307" y="3431612"/>
                <a:chExt cx="37776" cy="32451"/>
              </a:xfrm>
            </p:grpSpPr>
            <p:sp>
              <p:nvSpPr>
                <p:cNvPr id="5768" name="Google Shape;5768;p7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73"/>
              <p:cNvGrpSpPr/>
              <p:nvPr/>
            </p:nvGrpSpPr>
            <p:grpSpPr>
              <a:xfrm>
                <a:off x="3853052" y="3577398"/>
                <a:ext cx="37776" cy="32420"/>
                <a:chOff x="3853052" y="3577398"/>
                <a:chExt cx="37776" cy="32420"/>
              </a:xfrm>
            </p:grpSpPr>
            <p:sp>
              <p:nvSpPr>
                <p:cNvPr id="5771" name="Google Shape;5771;p7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73"/>
              <p:cNvGrpSpPr/>
              <p:nvPr/>
            </p:nvGrpSpPr>
            <p:grpSpPr>
              <a:xfrm>
                <a:off x="4039908" y="3412107"/>
                <a:ext cx="37776" cy="32357"/>
                <a:chOff x="4039908" y="3412107"/>
                <a:chExt cx="37776" cy="32357"/>
              </a:xfrm>
            </p:grpSpPr>
            <p:sp>
              <p:nvSpPr>
                <p:cNvPr id="5774" name="Google Shape;5774;p7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73"/>
              <p:cNvGrpSpPr/>
              <p:nvPr/>
            </p:nvGrpSpPr>
            <p:grpSpPr>
              <a:xfrm>
                <a:off x="4017360" y="3342061"/>
                <a:ext cx="37870" cy="32380"/>
                <a:chOff x="4017360" y="3342061"/>
                <a:chExt cx="37870" cy="32380"/>
              </a:xfrm>
            </p:grpSpPr>
            <p:sp>
              <p:nvSpPr>
                <p:cNvPr id="5777" name="Google Shape;5777;p7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9" name="Google Shape;5779;p7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1" name="Google Shape;5781;p73"/>
              <p:cNvGrpSpPr/>
              <p:nvPr/>
            </p:nvGrpSpPr>
            <p:grpSpPr>
              <a:xfrm>
                <a:off x="3750870" y="3418650"/>
                <a:ext cx="37776" cy="32380"/>
                <a:chOff x="3750870" y="3418650"/>
                <a:chExt cx="37776" cy="32380"/>
              </a:xfrm>
            </p:grpSpPr>
            <p:sp>
              <p:nvSpPr>
                <p:cNvPr id="5782" name="Google Shape;5782;p7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73"/>
              <p:cNvGrpSpPr/>
              <p:nvPr/>
            </p:nvGrpSpPr>
            <p:grpSpPr>
              <a:xfrm>
                <a:off x="3632509" y="3274438"/>
                <a:ext cx="37783" cy="32357"/>
                <a:chOff x="3632509" y="3274438"/>
                <a:chExt cx="37783" cy="32357"/>
              </a:xfrm>
            </p:grpSpPr>
            <p:sp>
              <p:nvSpPr>
                <p:cNvPr id="5785" name="Google Shape;5785;p7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7" name="Google Shape;5787;p73"/>
              <p:cNvGrpSpPr/>
              <p:nvPr/>
            </p:nvGrpSpPr>
            <p:grpSpPr>
              <a:xfrm>
                <a:off x="3906424" y="3297561"/>
                <a:ext cx="37776" cy="32451"/>
                <a:chOff x="3906424" y="3297561"/>
                <a:chExt cx="37776" cy="32451"/>
              </a:xfrm>
            </p:grpSpPr>
            <p:sp>
              <p:nvSpPr>
                <p:cNvPr id="5788" name="Google Shape;5788;p7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0" name="Google Shape;5790;p73"/>
              <p:cNvGrpSpPr/>
              <p:nvPr/>
            </p:nvGrpSpPr>
            <p:grpSpPr>
              <a:xfrm>
                <a:off x="3866084" y="3412107"/>
                <a:ext cx="37776" cy="32357"/>
                <a:chOff x="3866084" y="3412107"/>
                <a:chExt cx="37776" cy="32357"/>
              </a:xfrm>
            </p:grpSpPr>
            <p:sp>
              <p:nvSpPr>
                <p:cNvPr id="5791" name="Google Shape;5791;p7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3" name="Google Shape;5793;p73"/>
              <p:cNvGrpSpPr/>
              <p:nvPr/>
            </p:nvGrpSpPr>
            <p:grpSpPr>
              <a:xfrm>
                <a:off x="4023919" y="3766409"/>
                <a:ext cx="37783" cy="32357"/>
                <a:chOff x="4023919" y="3766409"/>
                <a:chExt cx="37783" cy="32357"/>
              </a:xfrm>
            </p:grpSpPr>
            <p:sp>
              <p:nvSpPr>
                <p:cNvPr id="5794" name="Google Shape;5794;p7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73"/>
              <p:cNvGrpSpPr/>
              <p:nvPr/>
            </p:nvGrpSpPr>
            <p:grpSpPr>
              <a:xfrm>
                <a:off x="3973882" y="3779449"/>
                <a:ext cx="37776" cy="32357"/>
                <a:chOff x="3973882" y="3779449"/>
                <a:chExt cx="37776" cy="32357"/>
              </a:xfrm>
            </p:grpSpPr>
            <p:sp>
              <p:nvSpPr>
                <p:cNvPr id="5797" name="Google Shape;5797;p7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9" name="Google Shape;5799;p73"/>
              <p:cNvGrpSpPr/>
              <p:nvPr/>
            </p:nvGrpSpPr>
            <p:grpSpPr>
              <a:xfrm>
                <a:off x="4073398" y="3838028"/>
                <a:ext cx="37776" cy="32380"/>
                <a:chOff x="4073398" y="3838028"/>
                <a:chExt cx="37776" cy="32380"/>
              </a:xfrm>
            </p:grpSpPr>
            <p:sp>
              <p:nvSpPr>
                <p:cNvPr id="5800" name="Google Shape;5800;p7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73"/>
              <p:cNvGrpSpPr/>
              <p:nvPr/>
            </p:nvGrpSpPr>
            <p:grpSpPr>
              <a:xfrm>
                <a:off x="4342672" y="4144496"/>
                <a:ext cx="37752" cy="32364"/>
                <a:chOff x="4342672" y="4144496"/>
                <a:chExt cx="37752" cy="32364"/>
              </a:xfrm>
            </p:grpSpPr>
            <p:sp>
              <p:nvSpPr>
                <p:cNvPr id="5803" name="Google Shape;5803;p7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73"/>
              <p:cNvGrpSpPr/>
              <p:nvPr/>
            </p:nvGrpSpPr>
            <p:grpSpPr>
              <a:xfrm>
                <a:off x="4406386" y="4056872"/>
                <a:ext cx="37783" cy="32364"/>
                <a:chOff x="4406386" y="4056872"/>
                <a:chExt cx="37783" cy="32364"/>
              </a:xfrm>
            </p:grpSpPr>
            <p:sp>
              <p:nvSpPr>
                <p:cNvPr id="5806" name="Google Shape;5806;p7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73"/>
              <p:cNvGrpSpPr/>
              <p:nvPr/>
            </p:nvGrpSpPr>
            <p:grpSpPr>
              <a:xfrm>
                <a:off x="4284416" y="4245254"/>
                <a:ext cx="37783" cy="32357"/>
                <a:chOff x="4284416" y="4245254"/>
                <a:chExt cx="37783" cy="32357"/>
              </a:xfrm>
            </p:grpSpPr>
            <p:sp>
              <p:nvSpPr>
                <p:cNvPr id="5809" name="Google Shape;5809;p7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73"/>
              <p:cNvGrpSpPr/>
              <p:nvPr/>
            </p:nvGrpSpPr>
            <p:grpSpPr>
              <a:xfrm>
                <a:off x="4219057" y="4331258"/>
                <a:ext cx="37776" cy="32364"/>
                <a:chOff x="4219057" y="4331258"/>
                <a:chExt cx="37776" cy="32364"/>
              </a:xfrm>
            </p:grpSpPr>
            <p:sp>
              <p:nvSpPr>
                <p:cNvPr id="5812" name="Google Shape;5812;p7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73"/>
              <p:cNvGrpSpPr/>
              <p:nvPr/>
            </p:nvGrpSpPr>
            <p:grpSpPr>
              <a:xfrm>
                <a:off x="4204122" y="4141688"/>
                <a:ext cx="33497" cy="28699"/>
                <a:chOff x="4204122" y="4141688"/>
                <a:chExt cx="33497" cy="28699"/>
              </a:xfrm>
            </p:grpSpPr>
            <p:sp>
              <p:nvSpPr>
                <p:cNvPr id="5815" name="Google Shape;5815;p7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7" name="Google Shape;5817;p73"/>
              <p:cNvGrpSpPr/>
              <p:nvPr/>
            </p:nvGrpSpPr>
            <p:grpSpPr>
              <a:xfrm>
                <a:off x="4301546" y="4003869"/>
                <a:ext cx="38916" cy="33324"/>
                <a:chOff x="4301546" y="4003869"/>
                <a:chExt cx="38916" cy="33324"/>
              </a:xfrm>
            </p:grpSpPr>
            <p:sp>
              <p:nvSpPr>
                <p:cNvPr id="5818" name="Google Shape;5818;p7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73"/>
              <p:cNvGrpSpPr/>
              <p:nvPr/>
            </p:nvGrpSpPr>
            <p:grpSpPr>
              <a:xfrm>
                <a:off x="4210681" y="3924669"/>
                <a:ext cx="36549" cy="31366"/>
                <a:chOff x="4210681" y="3924669"/>
                <a:chExt cx="36549" cy="31366"/>
              </a:xfrm>
            </p:grpSpPr>
            <p:sp>
              <p:nvSpPr>
                <p:cNvPr id="5821" name="Google Shape;5821;p7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73"/>
              <p:cNvGrpSpPr/>
              <p:nvPr/>
            </p:nvGrpSpPr>
            <p:grpSpPr>
              <a:xfrm>
                <a:off x="3987771" y="3628874"/>
                <a:ext cx="31499" cy="26993"/>
                <a:chOff x="3987771" y="3628874"/>
                <a:chExt cx="31499" cy="26993"/>
              </a:xfrm>
            </p:grpSpPr>
            <p:sp>
              <p:nvSpPr>
                <p:cNvPr id="5824" name="Google Shape;5824;p7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73"/>
              <p:cNvGrpSpPr/>
              <p:nvPr/>
            </p:nvGrpSpPr>
            <p:grpSpPr>
              <a:xfrm>
                <a:off x="4087382" y="3775674"/>
                <a:ext cx="31405" cy="26898"/>
                <a:chOff x="4087382" y="3775674"/>
                <a:chExt cx="31405" cy="26898"/>
              </a:xfrm>
            </p:grpSpPr>
            <p:sp>
              <p:nvSpPr>
                <p:cNvPr id="5827" name="Google Shape;5827;p7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73"/>
              <p:cNvGrpSpPr/>
              <p:nvPr/>
            </p:nvGrpSpPr>
            <p:grpSpPr>
              <a:xfrm>
                <a:off x="4118873" y="3856637"/>
                <a:ext cx="31405" cy="26906"/>
                <a:chOff x="4118873" y="3856637"/>
                <a:chExt cx="31405" cy="26906"/>
              </a:xfrm>
            </p:grpSpPr>
            <p:sp>
              <p:nvSpPr>
                <p:cNvPr id="5830" name="Google Shape;5830;p7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73"/>
              <p:cNvGrpSpPr/>
              <p:nvPr/>
            </p:nvGrpSpPr>
            <p:grpSpPr>
              <a:xfrm>
                <a:off x="4168541" y="3639523"/>
                <a:ext cx="31499" cy="26906"/>
                <a:chOff x="4168541" y="3639523"/>
                <a:chExt cx="31499" cy="26906"/>
              </a:xfrm>
            </p:grpSpPr>
            <p:sp>
              <p:nvSpPr>
                <p:cNvPr id="5833" name="Google Shape;5833;p7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73"/>
              <p:cNvGrpSpPr/>
              <p:nvPr/>
            </p:nvGrpSpPr>
            <p:grpSpPr>
              <a:xfrm>
                <a:off x="3965789" y="3393545"/>
                <a:ext cx="31405" cy="26945"/>
                <a:chOff x="3965789" y="3393545"/>
                <a:chExt cx="31405" cy="26945"/>
              </a:xfrm>
            </p:grpSpPr>
            <p:sp>
              <p:nvSpPr>
                <p:cNvPr id="5836" name="Google Shape;5836;p7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73"/>
              <p:cNvGrpSpPr/>
              <p:nvPr/>
            </p:nvGrpSpPr>
            <p:grpSpPr>
              <a:xfrm>
                <a:off x="3925166" y="3491008"/>
                <a:ext cx="31405" cy="27001"/>
                <a:chOff x="3925166" y="3491008"/>
                <a:chExt cx="31405" cy="27001"/>
              </a:xfrm>
            </p:grpSpPr>
            <p:sp>
              <p:nvSpPr>
                <p:cNvPr id="5839" name="Google Shape;5839;p7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73"/>
              <p:cNvGrpSpPr/>
              <p:nvPr/>
            </p:nvGrpSpPr>
            <p:grpSpPr>
              <a:xfrm>
                <a:off x="3682845" y="3340976"/>
                <a:ext cx="31397" cy="26898"/>
                <a:chOff x="3682845" y="3340976"/>
                <a:chExt cx="31397" cy="26898"/>
              </a:xfrm>
            </p:grpSpPr>
            <p:sp>
              <p:nvSpPr>
                <p:cNvPr id="5842" name="Google Shape;5842;p7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4" name="Google Shape;5844;p73"/>
              <p:cNvGrpSpPr/>
              <p:nvPr/>
            </p:nvGrpSpPr>
            <p:grpSpPr>
              <a:xfrm>
                <a:off x="3795393" y="3353725"/>
                <a:ext cx="31499" cy="26993"/>
                <a:chOff x="3795393" y="3353725"/>
                <a:chExt cx="31499" cy="26993"/>
              </a:xfrm>
            </p:grpSpPr>
            <p:sp>
              <p:nvSpPr>
                <p:cNvPr id="5845" name="Google Shape;5845;p7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73"/>
              <p:cNvGrpSpPr/>
              <p:nvPr/>
            </p:nvGrpSpPr>
            <p:grpSpPr>
              <a:xfrm>
                <a:off x="4176909" y="4363221"/>
                <a:ext cx="38924" cy="33316"/>
                <a:chOff x="4176909" y="4363221"/>
                <a:chExt cx="38924" cy="33316"/>
              </a:xfrm>
            </p:grpSpPr>
            <p:sp>
              <p:nvSpPr>
                <p:cNvPr id="5848" name="Google Shape;5848;p7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73"/>
              <p:cNvGrpSpPr/>
              <p:nvPr/>
            </p:nvGrpSpPr>
            <p:grpSpPr>
              <a:xfrm>
                <a:off x="4226191" y="4007660"/>
                <a:ext cx="33560" cy="28770"/>
                <a:chOff x="4226191" y="4007660"/>
                <a:chExt cx="33560" cy="28770"/>
              </a:xfrm>
            </p:grpSpPr>
            <p:sp>
              <p:nvSpPr>
                <p:cNvPr id="5851" name="Google Shape;5851;p7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3" name="Google Shape;5853;p73"/>
              <p:cNvGrpSpPr/>
              <p:nvPr/>
            </p:nvGrpSpPr>
            <p:grpSpPr>
              <a:xfrm>
                <a:off x="3597785" y="3377045"/>
                <a:ext cx="33591" cy="28699"/>
                <a:chOff x="3597785" y="3377045"/>
                <a:chExt cx="33591" cy="28699"/>
              </a:xfrm>
            </p:grpSpPr>
            <p:sp>
              <p:nvSpPr>
                <p:cNvPr id="5854" name="Google Shape;5854;p7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73"/>
              <p:cNvGrpSpPr/>
              <p:nvPr/>
            </p:nvGrpSpPr>
            <p:grpSpPr>
              <a:xfrm>
                <a:off x="3887870" y="3669796"/>
                <a:ext cx="33591" cy="28692"/>
                <a:chOff x="3887870" y="3669796"/>
                <a:chExt cx="33591" cy="28692"/>
              </a:xfrm>
            </p:grpSpPr>
            <p:sp>
              <p:nvSpPr>
                <p:cNvPr id="5857" name="Google Shape;5857;p7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73"/>
              <p:cNvGrpSpPr/>
              <p:nvPr/>
            </p:nvGrpSpPr>
            <p:grpSpPr>
              <a:xfrm>
                <a:off x="3818320" y="3481625"/>
                <a:ext cx="33497" cy="28770"/>
                <a:chOff x="3818320" y="3481625"/>
                <a:chExt cx="33497" cy="28770"/>
              </a:xfrm>
            </p:grpSpPr>
            <p:sp>
              <p:nvSpPr>
                <p:cNvPr id="5860" name="Google Shape;5860;p7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73"/>
              <p:cNvGrpSpPr/>
              <p:nvPr/>
            </p:nvGrpSpPr>
            <p:grpSpPr>
              <a:xfrm>
                <a:off x="4278139" y="4120948"/>
                <a:ext cx="37492" cy="32129"/>
                <a:chOff x="4278139" y="4120948"/>
                <a:chExt cx="37492" cy="32129"/>
              </a:xfrm>
            </p:grpSpPr>
            <p:sp>
              <p:nvSpPr>
                <p:cNvPr id="5863" name="Google Shape;5863;p7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73"/>
              <p:cNvGrpSpPr/>
              <p:nvPr/>
            </p:nvGrpSpPr>
            <p:grpSpPr>
              <a:xfrm>
                <a:off x="4419898" y="3977388"/>
                <a:ext cx="33497" cy="28692"/>
                <a:chOff x="4419898" y="3977388"/>
                <a:chExt cx="33497" cy="28692"/>
              </a:xfrm>
            </p:grpSpPr>
            <p:sp>
              <p:nvSpPr>
                <p:cNvPr id="5866" name="Google Shape;5866;p7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73"/>
              <p:cNvGrpSpPr/>
              <p:nvPr/>
            </p:nvGrpSpPr>
            <p:grpSpPr>
              <a:xfrm>
                <a:off x="4158930" y="4034684"/>
                <a:ext cx="33497" cy="28762"/>
                <a:chOff x="4158930" y="4034684"/>
                <a:chExt cx="33497" cy="28762"/>
              </a:xfrm>
            </p:grpSpPr>
            <p:sp>
              <p:nvSpPr>
                <p:cNvPr id="5869" name="Google Shape;5869;p7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73"/>
              <p:cNvGrpSpPr/>
              <p:nvPr/>
            </p:nvGrpSpPr>
            <p:grpSpPr>
              <a:xfrm>
                <a:off x="4134949" y="3957049"/>
                <a:ext cx="33497" cy="28770"/>
                <a:chOff x="4134949" y="3957049"/>
                <a:chExt cx="33497" cy="28770"/>
              </a:xfrm>
            </p:grpSpPr>
            <p:sp>
              <p:nvSpPr>
                <p:cNvPr id="5872" name="Google Shape;5872;p7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4" name="Google Shape;5874;p73"/>
              <p:cNvGrpSpPr/>
              <p:nvPr/>
            </p:nvGrpSpPr>
            <p:grpSpPr>
              <a:xfrm>
                <a:off x="4193653" y="4184403"/>
                <a:ext cx="43580" cy="37264"/>
                <a:chOff x="4193653" y="4184403"/>
                <a:chExt cx="43580" cy="37264"/>
              </a:xfrm>
            </p:grpSpPr>
            <p:sp>
              <p:nvSpPr>
                <p:cNvPr id="5875" name="Google Shape;5875;p7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73"/>
              <p:cNvGrpSpPr/>
              <p:nvPr/>
            </p:nvGrpSpPr>
            <p:grpSpPr>
              <a:xfrm>
                <a:off x="4343600" y="3943844"/>
                <a:ext cx="43580" cy="37312"/>
                <a:chOff x="4343600" y="3943844"/>
                <a:chExt cx="43580" cy="37312"/>
              </a:xfrm>
            </p:grpSpPr>
            <p:sp>
              <p:nvSpPr>
                <p:cNvPr id="5878" name="Google Shape;5878;p7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73"/>
              <p:cNvGrpSpPr/>
              <p:nvPr/>
            </p:nvGrpSpPr>
            <p:grpSpPr>
              <a:xfrm>
                <a:off x="4172339" y="3381693"/>
                <a:ext cx="31499" cy="27001"/>
                <a:chOff x="4172339" y="3381693"/>
                <a:chExt cx="31499" cy="27001"/>
              </a:xfrm>
            </p:grpSpPr>
            <p:sp>
              <p:nvSpPr>
                <p:cNvPr id="5881" name="Google Shape;5881;p7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886"/>
        <p:cNvGrpSpPr/>
        <p:nvPr/>
      </p:nvGrpSpPr>
      <p:grpSpPr>
        <a:xfrm>
          <a:off x="0" y="0"/>
          <a:ext cx="0" cy="0"/>
          <a:chOff x="0" y="0"/>
          <a:chExt cx="0" cy="0"/>
        </a:xfrm>
      </p:grpSpPr>
      <p:grpSp>
        <p:nvGrpSpPr>
          <p:cNvPr id="5887" name="Google Shape;5887;p74"/>
          <p:cNvGrpSpPr/>
          <p:nvPr/>
        </p:nvGrpSpPr>
        <p:grpSpPr>
          <a:xfrm>
            <a:off x="729274" y="969771"/>
            <a:ext cx="2507799" cy="206239"/>
            <a:chOff x="106648" y="895722"/>
            <a:chExt cx="4481413" cy="374300"/>
          </a:xfrm>
        </p:grpSpPr>
        <p:grpSp>
          <p:nvGrpSpPr>
            <p:cNvPr id="5888" name="Google Shape;5888;p74"/>
            <p:cNvGrpSpPr/>
            <p:nvPr/>
          </p:nvGrpSpPr>
          <p:grpSpPr>
            <a:xfrm>
              <a:off x="2233276" y="895722"/>
              <a:ext cx="1082667" cy="223591"/>
              <a:chOff x="4808316" y="2800065"/>
              <a:chExt cx="1999386" cy="412910"/>
            </a:xfrm>
          </p:grpSpPr>
          <p:sp>
            <p:nvSpPr>
              <p:cNvPr id="5889" name="Google Shape;5889;p74"/>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0" name="Google Shape;5890;p74"/>
              <p:cNvGrpSpPr/>
              <p:nvPr/>
            </p:nvGrpSpPr>
            <p:grpSpPr>
              <a:xfrm>
                <a:off x="4808316" y="2800065"/>
                <a:ext cx="92400" cy="411825"/>
                <a:chOff x="845575" y="2563700"/>
                <a:chExt cx="92400" cy="411825"/>
              </a:xfrm>
            </p:grpSpPr>
            <p:cxnSp>
              <p:nvCxnSpPr>
                <p:cNvPr id="5891" name="Google Shape;5891;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892" name="Google Shape;5892;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3" name="Google Shape;5893;p74"/>
            <p:cNvGrpSpPr/>
            <p:nvPr/>
          </p:nvGrpSpPr>
          <p:grpSpPr>
            <a:xfrm>
              <a:off x="106648" y="895722"/>
              <a:ext cx="1088401" cy="223591"/>
              <a:chOff x="881025" y="2800065"/>
              <a:chExt cx="2009975" cy="412910"/>
            </a:xfrm>
          </p:grpSpPr>
          <p:sp>
            <p:nvSpPr>
              <p:cNvPr id="5894" name="Google Shape;5894;p74"/>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5" name="Google Shape;5895;p74"/>
              <p:cNvGrpSpPr/>
              <p:nvPr/>
            </p:nvGrpSpPr>
            <p:grpSpPr>
              <a:xfrm>
                <a:off x="881025" y="2800065"/>
                <a:ext cx="92400" cy="411825"/>
                <a:chOff x="845575" y="2563700"/>
                <a:chExt cx="92400" cy="411825"/>
              </a:xfrm>
            </p:grpSpPr>
            <p:cxnSp>
              <p:nvCxnSpPr>
                <p:cNvPr id="5896" name="Google Shape;5896;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897" name="Google Shape;5897;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8" name="Google Shape;5898;p74"/>
            <p:cNvGrpSpPr/>
            <p:nvPr/>
          </p:nvGrpSpPr>
          <p:grpSpPr>
            <a:xfrm>
              <a:off x="1172346" y="1047018"/>
              <a:ext cx="1083151" cy="223003"/>
              <a:chOff x="2849073" y="3079467"/>
              <a:chExt cx="2000279" cy="411825"/>
            </a:xfrm>
          </p:grpSpPr>
          <p:sp>
            <p:nvSpPr>
              <p:cNvPr id="5899" name="Google Shape;5899;p74"/>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0" name="Google Shape;5900;p74"/>
              <p:cNvGrpSpPr/>
              <p:nvPr/>
            </p:nvGrpSpPr>
            <p:grpSpPr>
              <a:xfrm rot="10800000">
                <a:off x="2849073" y="3079467"/>
                <a:ext cx="92400" cy="411825"/>
                <a:chOff x="2070100" y="2563700"/>
                <a:chExt cx="92400" cy="411825"/>
              </a:xfrm>
            </p:grpSpPr>
            <p:cxnSp>
              <p:nvCxnSpPr>
                <p:cNvPr id="5901" name="Google Shape;5901;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902" name="Google Shape;5902;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3" name="Google Shape;5903;p74"/>
            <p:cNvGrpSpPr/>
            <p:nvPr/>
          </p:nvGrpSpPr>
          <p:grpSpPr>
            <a:xfrm>
              <a:off x="3290132" y="1047018"/>
              <a:ext cx="1297929" cy="223003"/>
              <a:chOff x="6760035" y="3079467"/>
              <a:chExt cx="2396914" cy="411825"/>
            </a:xfrm>
          </p:grpSpPr>
          <p:sp>
            <p:nvSpPr>
              <p:cNvPr id="5904" name="Google Shape;5904;p74"/>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5" name="Google Shape;5905;p74"/>
              <p:cNvGrpSpPr/>
              <p:nvPr/>
            </p:nvGrpSpPr>
            <p:grpSpPr>
              <a:xfrm rot="10800000">
                <a:off x="6760035" y="3079467"/>
                <a:ext cx="92400" cy="411825"/>
                <a:chOff x="2070100" y="2563700"/>
                <a:chExt cx="92400" cy="411825"/>
              </a:xfrm>
            </p:grpSpPr>
            <p:cxnSp>
              <p:nvCxnSpPr>
                <p:cNvPr id="5906" name="Google Shape;5906;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907" name="Google Shape;5907;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08" name="Google Shape;5908;p74"/>
          <p:cNvGrpSpPr/>
          <p:nvPr/>
        </p:nvGrpSpPr>
        <p:grpSpPr>
          <a:xfrm>
            <a:off x="2147036" y="3369142"/>
            <a:ext cx="1086701" cy="799429"/>
            <a:chOff x="2183288" y="3555572"/>
            <a:chExt cx="1136241" cy="835873"/>
          </a:xfrm>
        </p:grpSpPr>
        <p:sp>
          <p:nvSpPr>
            <p:cNvPr id="5909" name="Google Shape;5909;p74"/>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0" name="Google Shape;5910;p74"/>
            <p:cNvGrpSpPr/>
            <p:nvPr/>
          </p:nvGrpSpPr>
          <p:grpSpPr>
            <a:xfrm>
              <a:off x="2205895" y="3637269"/>
              <a:ext cx="1089848" cy="724993"/>
              <a:chOff x="2205895" y="3637269"/>
              <a:chExt cx="1089848" cy="724993"/>
            </a:xfrm>
          </p:grpSpPr>
          <p:sp>
            <p:nvSpPr>
              <p:cNvPr id="5911" name="Google Shape;5911;p74"/>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4"/>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4"/>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4"/>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4"/>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4"/>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7" name="Google Shape;5917;p74"/>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18" name="Google Shape;5918;p74"/>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919" name="Google Shape;5919;p74"/>
            <p:cNvGrpSpPr/>
            <p:nvPr/>
          </p:nvGrpSpPr>
          <p:grpSpPr>
            <a:xfrm>
              <a:off x="3173850" y="3779426"/>
              <a:ext cx="145679" cy="70048"/>
              <a:chOff x="3173850" y="3779426"/>
              <a:chExt cx="145679" cy="70048"/>
            </a:xfrm>
          </p:grpSpPr>
          <p:cxnSp>
            <p:nvCxnSpPr>
              <p:cNvPr id="5920" name="Google Shape;5920;p74"/>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921" name="Google Shape;5921;p74"/>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2" name="Google Shape;5922;p74"/>
            <p:cNvGrpSpPr/>
            <p:nvPr/>
          </p:nvGrpSpPr>
          <p:grpSpPr>
            <a:xfrm>
              <a:off x="2183288" y="4139483"/>
              <a:ext cx="145133" cy="70048"/>
              <a:chOff x="2183288" y="4139483"/>
              <a:chExt cx="145133" cy="70048"/>
            </a:xfrm>
          </p:grpSpPr>
          <p:cxnSp>
            <p:nvCxnSpPr>
              <p:cNvPr id="5923" name="Google Shape;5923;p74"/>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924" name="Google Shape;5924;p74"/>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5" name="Google Shape;5925;p74"/>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6" name="Google Shape;5926;p74"/>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927" name="Google Shape;5927;p74"/>
            <p:cNvGrpSpPr/>
            <p:nvPr/>
          </p:nvGrpSpPr>
          <p:grpSpPr>
            <a:xfrm>
              <a:off x="2943836" y="4268886"/>
              <a:ext cx="60717" cy="122559"/>
              <a:chOff x="2943836" y="4268886"/>
              <a:chExt cx="60717" cy="122559"/>
            </a:xfrm>
          </p:grpSpPr>
          <p:sp>
            <p:nvSpPr>
              <p:cNvPr id="5928" name="Google Shape;5928;p74"/>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9" name="Google Shape;5929;p74"/>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930" name="Google Shape;5930;p74"/>
          <p:cNvGrpSpPr/>
          <p:nvPr/>
        </p:nvGrpSpPr>
        <p:grpSpPr>
          <a:xfrm>
            <a:off x="3409981" y="1290142"/>
            <a:ext cx="1675870" cy="758251"/>
            <a:chOff x="3530532" y="1496185"/>
            <a:chExt cx="1562000" cy="706730"/>
          </a:xfrm>
        </p:grpSpPr>
        <p:cxnSp>
          <p:nvCxnSpPr>
            <p:cNvPr id="5931" name="Google Shape;5931;p74"/>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932" name="Google Shape;5932;p74"/>
            <p:cNvGrpSpPr/>
            <p:nvPr/>
          </p:nvGrpSpPr>
          <p:grpSpPr>
            <a:xfrm>
              <a:off x="3530532" y="1496185"/>
              <a:ext cx="323430" cy="463587"/>
              <a:chOff x="3530532" y="1496185"/>
              <a:chExt cx="323430" cy="463587"/>
            </a:xfrm>
          </p:grpSpPr>
          <p:grpSp>
            <p:nvGrpSpPr>
              <p:cNvPr id="5933" name="Google Shape;5933;p74"/>
              <p:cNvGrpSpPr/>
              <p:nvPr/>
            </p:nvGrpSpPr>
            <p:grpSpPr>
              <a:xfrm>
                <a:off x="3567462" y="1496185"/>
                <a:ext cx="286500" cy="361376"/>
                <a:chOff x="3567462" y="1496185"/>
                <a:chExt cx="286500" cy="361376"/>
              </a:xfrm>
            </p:grpSpPr>
            <p:cxnSp>
              <p:nvCxnSpPr>
                <p:cNvPr id="5934" name="Google Shape;5934;p74"/>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935" name="Google Shape;5935;p74"/>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6" name="Google Shape;5936;p74"/>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74"/>
            <p:cNvGrpSpPr/>
            <p:nvPr/>
          </p:nvGrpSpPr>
          <p:grpSpPr>
            <a:xfrm>
              <a:off x="3891569" y="1779209"/>
              <a:ext cx="323945" cy="423706"/>
              <a:chOff x="3891569" y="1779209"/>
              <a:chExt cx="323945" cy="423706"/>
            </a:xfrm>
          </p:grpSpPr>
          <p:grpSp>
            <p:nvGrpSpPr>
              <p:cNvPr id="5938" name="Google Shape;5938;p74"/>
              <p:cNvGrpSpPr/>
              <p:nvPr/>
            </p:nvGrpSpPr>
            <p:grpSpPr>
              <a:xfrm>
                <a:off x="3929014" y="1881638"/>
                <a:ext cx="286500" cy="321278"/>
                <a:chOff x="3929014" y="1881638"/>
                <a:chExt cx="286500" cy="321278"/>
              </a:xfrm>
            </p:grpSpPr>
            <p:cxnSp>
              <p:nvCxnSpPr>
                <p:cNvPr id="5939" name="Google Shape;5939;p74"/>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940" name="Google Shape;5940;p74"/>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1" name="Google Shape;5941;p74"/>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74"/>
            <p:cNvGrpSpPr/>
            <p:nvPr/>
          </p:nvGrpSpPr>
          <p:grpSpPr>
            <a:xfrm>
              <a:off x="4252606" y="1496185"/>
              <a:ext cx="324721" cy="463587"/>
              <a:chOff x="4252606" y="1496185"/>
              <a:chExt cx="324721" cy="463587"/>
            </a:xfrm>
          </p:grpSpPr>
          <p:grpSp>
            <p:nvGrpSpPr>
              <p:cNvPr id="5943" name="Google Shape;5943;p74"/>
              <p:cNvGrpSpPr/>
              <p:nvPr/>
            </p:nvGrpSpPr>
            <p:grpSpPr>
              <a:xfrm>
                <a:off x="4290828" y="1496185"/>
                <a:ext cx="286500" cy="361376"/>
                <a:chOff x="4290828" y="1496185"/>
                <a:chExt cx="286500" cy="361376"/>
              </a:xfrm>
            </p:grpSpPr>
            <p:cxnSp>
              <p:nvCxnSpPr>
                <p:cNvPr id="5944" name="Google Shape;5944;p74"/>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945" name="Google Shape;5945;p74"/>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6" name="Google Shape;5946;p74"/>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74"/>
            <p:cNvGrpSpPr/>
            <p:nvPr/>
          </p:nvGrpSpPr>
          <p:grpSpPr>
            <a:xfrm>
              <a:off x="4613643" y="1763716"/>
              <a:ext cx="325308" cy="439200"/>
              <a:chOff x="4613643" y="1763716"/>
              <a:chExt cx="325308" cy="439200"/>
            </a:xfrm>
          </p:grpSpPr>
          <p:grpSp>
            <p:nvGrpSpPr>
              <p:cNvPr id="5948" name="Google Shape;5948;p74"/>
              <p:cNvGrpSpPr/>
              <p:nvPr/>
            </p:nvGrpSpPr>
            <p:grpSpPr>
              <a:xfrm>
                <a:off x="4652451" y="1879538"/>
                <a:ext cx="286500" cy="323378"/>
                <a:chOff x="4652451" y="1879538"/>
                <a:chExt cx="286500" cy="323378"/>
              </a:xfrm>
            </p:grpSpPr>
            <p:cxnSp>
              <p:nvCxnSpPr>
                <p:cNvPr id="5949" name="Google Shape;5949;p74"/>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950" name="Google Shape;5950;p74"/>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1" name="Google Shape;5951;p74"/>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2" name="Google Shape;5952;p74"/>
          <p:cNvGrpSpPr/>
          <p:nvPr/>
        </p:nvGrpSpPr>
        <p:grpSpPr>
          <a:xfrm>
            <a:off x="3421841" y="2143768"/>
            <a:ext cx="1652173" cy="391517"/>
            <a:chOff x="3512551" y="2358270"/>
            <a:chExt cx="1597383" cy="378533"/>
          </a:xfrm>
        </p:grpSpPr>
        <p:cxnSp>
          <p:nvCxnSpPr>
            <p:cNvPr id="5953" name="Google Shape;5953;p74"/>
            <p:cNvCxnSpPr>
              <a:stCxn id="5954" idx="6"/>
              <a:endCxn id="595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956" name="Google Shape;5956;p74"/>
            <p:cNvGrpSpPr/>
            <p:nvPr/>
          </p:nvGrpSpPr>
          <p:grpSpPr>
            <a:xfrm>
              <a:off x="3512551" y="2358270"/>
              <a:ext cx="225647" cy="307714"/>
              <a:chOff x="2182679" y="2004714"/>
              <a:chExt cx="792300" cy="1080458"/>
            </a:xfrm>
          </p:grpSpPr>
          <p:cxnSp>
            <p:nvCxnSpPr>
              <p:cNvPr id="5957" name="Google Shape;5957;p74"/>
              <p:cNvCxnSpPr>
                <a:stCxn id="595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954" name="Google Shape;5954;p74"/>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4"/>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74"/>
            <p:cNvGrpSpPr/>
            <p:nvPr/>
          </p:nvGrpSpPr>
          <p:grpSpPr>
            <a:xfrm>
              <a:off x="3969644" y="2440153"/>
              <a:ext cx="225853" cy="296651"/>
              <a:chOff x="3775710" y="1729289"/>
              <a:chExt cx="136500" cy="179289"/>
            </a:xfrm>
          </p:grpSpPr>
          <p:cxnSp>
            <p:nvCxnSpPr>
              <p:cNvPr id="5960" name="Google Shape;5960;p74"/>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961" name="Google Shape;5961;p74"/>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4"/>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74"/>
            <p:cNvGrpSpPr/>
            <p:nvPr/>
          </p:nvGrpSpPr>
          <p:grpSpPr>
            <a:xfrm>
              <a:off x="4427051" y="2358270"/>
              <a:ext cx="225647" cy="307714"/>
              <a:chOff x="5393704" y="2004714"/>
              <a:chExt cx="792300" cy="1080458"/>
            </a:xfrm>
          </p:grpSpPr>
          <p:cxnSp>
            <p:nvCxnSpPr>
              <p:cNvPr id="5964" name="Google Shape;5964;p74"/>
              <p:cNvCxnSpPr>
                <a:stCxn id="596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966" name="Google Shape;5966;p74"/>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4"/>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74"/>
            <p:cNvGrpSpPr/>
            <p:nvPr/>
          </p:nvGrpSpPr>
          <p:grpSpPr>
            <a:xfrm>
              <a:off x="4884287" y="2440252"/>
              <a:ext cx="225647" cy="296532"/>
              <a:chOff x="6999166" y="2292572"/>
              <a:chExt cx="792300" cy="1041192"/>
            </a:xfrm>
          </p:grpSpPr>
          <p:cxnSp>
            <p:nvCxnSpPr>
              <p:cNvPr id="5968" name="Google Shape;5968;p74"/>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955" name="Google Shape;5955;p74"/>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4"/>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70" name="Google Shape;5970;p74"/>
          <p:cNvGrpSpPr/>
          <p:nvPr/>
        </p:nvGrpSpPr>
        <p:grpSpPr>
          <a:xfrm>
            <a:off x="6842649" y="979967"/>
            <a:ext cx="1581844" cy="732818"/>
            <a:chOff x="634175" y="2986275"/>
            <a:chExt cx="3147949" cy="1458344"/>
          </a:xfrm>
        </p:grpSpPr>
        <p:cxnSp>
          <p:nvCxnSpPr>
            <p:cNvPr id="5971" name="Google Shape;5971;p74"/>
            <p:cNvCxnSpPr>
              <a:stCxn id="5972" idx="4"/>
              <a:endCxn id="597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974" name="Google Shape;5974;p74"/>
            <p:cNvCxnSpPr>
              <a:stCxn id="5973" idx="0"/>
              <a:endCxn id="597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976" name="Google Shape;5976;p74"/>
            <p:cNvCxnSpPr>
              <a:stCxn id="5975" idx="4"/>
              <a:endCxn id="597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978" name="Google Shape;5978;p74"/>
            <p:cNvCxnSpPr>
              <a:stCxn id="5977" idx="0"/>
              <a:endCxn id="597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979" name="Google Shape;5979;p74"/>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975" name="Google Shape;5975;p74"/>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972" name="Google Shape;5972;p74"/>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977" name="Google Shape;5977;p74"/>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973" name="Google Shape;5973;p74"/>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980" name="Google Shape;5980;p74"/>
          <p:cNvGrpSpPr/>
          <p:nvPr/>
        </p:nvGrpSpPr>
        <p:grpSpPr>
          <a:xfrm>
            <a:off x="3410364" y="2674277"/>
            <a:ext cx="1675128" cy="313674"/>
            <a:chOff x="998425" y="1182125"/>
            <a:chExt cx="1065400" cy="199500"/>
          </a:xfrm>
        </p:grpSpPr>
        <p:sp>
          <p:nvSpPr>
            <p:cNvPr id="5981" name="Google Shape;5981;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74"/>
          <p:cNvGrpSpPr/>
          <p:nvPr/>
        </p:nvGrpSpPr>
        <p:grpSpPr>
          <a:xfrm>
            <a:off x="3410363" y="3630244"/>
            <a:ext cx="1675129" cy="525345"/>
            <a:chOff x="5194708" y="3484366"/>
            <a:chExt cx="3148148" cy="987304"/>
          </a:xfrm>
        </p:grpSpPr>
        <p:grpSp>
          <p:nvGrpSpPr>
            <p:cNvPr id="5987" name="Google Shape;5987;p74"/>
            <p:cNvGrpSpPr/>
            <p:nvPr/>
          </p:nvGrpSpPr>
          <p:grpSpPr>
            <a:xfrm>
              <a:off x="7531521" y="3484366"/>
              <a:ext cx="811335" cy="987304"/>
              <a:chOff x="3379425" y="1617275"/>
              <a:chExt cx="1090650" cy="1327200"/>
            </a:xfrm>
          </p:grpSpPr>
          <p:sp>
            <p:nvSpPr>
              <p:cNvPr id="5988" name="Google Shape;5988;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1" name="Google Shape;5991;p74"/>
            <p:cNvGrpSpPr/>
            <p:nvPr/>
          </p:nvGrpSpPr>
          <p:grpSpPr>
            <a:xfrm>
              <a:off x="6752546" y="3484366"/>
              <a:ext cx="811428" cy="987304"/>
              <a:chOff x="2332275" y="1617275"/>
              <a:chExt cx="1090775" cy="1327200"/>
            </a:xfrm>
          </p:grpSpPr>
          <p:sp>
            <p:nvSpPr>
              <p:cNvPr id="5992" name="Google Shape;5992;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74"/>
            <p:cNvGrpSpPr/>
            <p:nvPr/>
          </p:nvGrpSpPr>
          <p:grpSpPr>
            <a:xfrm>
              <a:off x="5973664" y="3484366"/>
              <a:ext cx="811335" cy="987304"/>
              <a:chOff x="1285250" y="1617275"/>
              <a:chExt cx="1090650" cy="1327200"/>
            </a:xfrm>
          </p:grpSpPr>
          <p:sp>
            <p:nvSpPr>
              <p:cNvPr id="5996" name="Google Shape;5996;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74"/>
            <p:cNvGrpSpPr/>
            <p:nvPr/>
          </p:nvGrpSpPr>
          <p:grpSpPr>
            <a:xfrm>
              <a:off x="5194708" y="3484366"/>
              <a:ext cx="811409" cy="987304"/>
              <a:chOff x="238125" y="1617275"/>
              <a:chExt cx="1090750" cy="1327200"/>
            </a:xfrm>
          </p:grpSpPr>
          <p:sp>
            <p:nvSpPr>
              <p:cNvPr id="6000" name="Google Shape;6000;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03" name="Google Shape;6003;p74"/>
          <p:cNvGrpSpPr/>
          <p:nvPr/>
        </p:nvGrpSpPr>
        <p:grpSpPr>
          <a:xfrm>
            <a:off x="6844048" y="2276133"/>
            <a:ext cx="1579046" cy="522230"/>
            <a:chOff x="6853641" y="2534077"/>
            <a:chExt cx="1515545" cy="501229"/>
          </a:xfrm>
        </p:grpSpPr>
        <p:grpSp>
          <p:nvGrpSpPr>
            <p:cNvPr id="6004" name="Google Shape;6004;p74"/>
            <p:cNvGrpSpPr/>
            <p:nvPr/>
          </p:nvGrpSpPr>
          <p:grpSpPr>
            <a:xfrm>
              <a:off x="6853641" y="2618923"/>
              <a:ext cx="1515545" cy="324556"/>
              <a:chOff x="6853641" y="2618923"/>
              <a:chExt cx="1515545" cy="324556"/>
            </a:xfrm>
          </p:grpSpPr>
          <p:sp>
            <p:nvSpPr>
              <p:cNvPr id="6005" name="Google Shape;6005;p74"/>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4"/>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4"/>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4"/>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4"/>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0" name="Google Shape;6010;p74"/>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4"/>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4"/>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4"/>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4"/>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74"/>
          <p:cNvGrpSpPr/>
          <p:nvPr/>
        </p:nvGrpSpPr>
        <p:grpSpPr>
          <a:xfrm>
            <a:off x="3438940" y="3151173"/>
            <a:ext cx="1617976" cy="346616"/>
            <a:chOff x="1808063" y="4294338"/>
            <a:chExt cx="3370782" cy="721817"/>
          </a:xfrm>
        </p:grpSpPr>
        <p:sp>
          <p:nvSpPr>
            <p:cNvPr id="6016" name="Google Shape;6016;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6" name="Google Shape;6026;p74"/>
          <p:cNvGrpSpPr/>
          <p:nvPr/>
        </p:nvGrpSpPr>
        <p:grpSpPr>
          <a:xfrm>
            <a:off x="5264936" y="3817923"/>
            <a:ext cx="1417067" cy="350605"/>
            <a:chOff x="4234950" y="2101012"/>
            <a:chExt cx="4219974" cy="1044090"/>
          </a:xfrm>
        </p:grpSpPr>
        <p:sp>
          <p:nvSpPr>
            <p:cNvPr id="6027" name="Google Shape;6027;p74"/>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4"/>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4"/>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4"/>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4"/>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4"/>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4"/>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4"/>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4"/>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4"/>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4"/>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4"/>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4"/>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4"/>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4"/>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4"/>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74"/>
          <p:cNvGrpSpPr/>
          <p:nvPr/>
        </p:nvGrpSpPr>
        <p:grpSpPr>
          <a:xfrm>
            <a:off x="6840408" y="1808681"/>
            <a:ext cx="1586327" cy="371557"/>
            <a:chOff x="1247650" y="2075423"/>
            <a:chExt cx="6648477" cy="1557238"/>
          </a:xfrm>
        </p:grpSpPr>
        <p:sp>
          <p:nvSpPr>
            <p:cNvPr id="6044" name="Google Shape;6044;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74"/>
          <p:cNvGrpSpPr/>
          <p:nvPr/>
        </p:nvGrpSpPr>
        <p:grpSpPr>
          <a:xfrm>
            <a:off x="5271678" y="961870"/>
            <a:ext cx="1415601" cy="1648533"/>
            <a:chOff x="1839112" y="2209163"/>
            <a:chExt cx="1918159" cy="2233784"/>
          </a:xfrm>
        </p:grpSpPr>
        <p:sp>
          <p:nvSpPr>
            <p:cNvPr id="6051" name="Google Shape;6051;p74"/>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4"/>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4"/>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54" name="Google Shape;6054;p74"/>
            <p:cNvCxnSpPr>
              <a:stCxn id="6051" idx="6"/>
              <a:endCxn id="605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055" name="Google Shape;6055;p74"/>
            <p:cNvCxnSpPr>
              <a:stCxn id="6052" idx="4"/>
              <a:endCxn id="605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057" name="Google Shape;6057;p74"/>
            <p:cNvCxnSpPr>
              <a:stCxn id="6056" idx="6"/>
              <a:endCxn id="605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058" name="Google Shape;6058;p74"/>
            <p:cNvCxnSpPr>
              <a:stCxn id="6053" idx="4"/>
              <a:endCxn id="605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056" name="Google Shape;6056;p74"/>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4"/>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4"/>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61" name="Google Shape;6061;p74"/>
            <p:cNvCxnSpPr>
              <a:endCxn id="606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062" name="Google Shape;6062;p74"/>
          <p:cNvGrpSpPr/>
          <p:nvPr/>
        </p:nvGrpSpPr>
        <p:grpSpPr>
          <a:xfrm>
            <a:off x="3428944" y="979954"/>
            <a:ext cx="1637968" cy="154942"/>
            <a:chOff x="238125" y="2506075"/>
            <a:chExt cx="7115411" cy="673075"/>
          </a:xfrm>
        </p:grpSpPr>
        <p:sp>
          <p:nvSpPr>
            <p:cNvPr id="6063" name="Google Shape;6063;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74"/>
          <p:cNvGrpSpPr/>
          <p:nvPr/>
        </p:nvGrpSpPr>
        <p:grpSpPr>
          <a:xfrm>
            <a:off x="1969680" y="1294672"/>
            <a:ext cx="1262932" cy="785408"/>
            <a:chOff x="548861" y="389676"/>
            <a:chExt cx="3843371" cy="2390163"/>
          </a:xfrm>
        </p:grpSpPr>
        <p:cxnSp>
          <p:nvCxnSpPr>
            <p:cNvPr id="6069" name="Google Shape;6069;p74"/>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070" name="Google Shape;6070;p74"/>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071" name="Google Shape;6071;p74"/>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072" name="Google Shape;6072;p74"/>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073" name="Google Shape;6073;p74"/>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074" name="Google Shape;6074;p74"/>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75" name="Google Shape;6075;p74"/>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076" name="Google Shape;6076;p74"/>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4"/>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4"/>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4"/>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4"/>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4"/>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74"/>
          <p:cNvGrpSpPr/>
          <p:nvPr/>
        </p:nvGrpSpPr>
        <p:grpSpPr>
          <a:xfrm>
            <a:off x="757812" y="2401550"/>
            <a:ext cx="1412054" cy="633562"/>
            <a:chOff x="1187400" y="2529299"/>
            <a:chExt cx="6769193" cy="2241903"/>
          </a:xfrm>
        </p:grpSpPr>
        <p:sp>
          <p:nvSpPr>
            <p:cNvPr id="6083" name="Google Shape;6083;p74"/>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084" name="Google Shape;6084;p74"/>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85" name="Google Shape;6085;p74"/>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86" name="Google Shape;6086;p74"/>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87" name="Google Shape;6087;p74"/>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88" name="Google Shape;6088;p74"/>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89" name="Google Shape;6089;p74"/>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090" name="Google Shape;6090;p74"/>
            <p:cNvCxnSpPr>
              <a:stCxn id="6083" idx="2"/>
              <a:endCxn id="608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91" name="Google Shape;6091;p74"/>
            <p:cNvCxnSpPr>
              <a:stCxn id="6085" idx="0"/>
              <a:endCxn id="608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92" name="Google Shape;6092;p74"/>
            <p:cNvCxnSpPr>
              <a:stCxn id="6085" idx="2"/>
              <a:endCxn id="608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93" name="Google Shape;6093;p74"/>
            <p:cNvCxnSpPr>
              <a:stCxn id="6086" idx="0"/>
              <a:endCxn id="608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94" name="Google Shape;6094;p74"/>
            <p:cNvCxnSpPr>
              <a:stCxn id="6084" idx="2"/>
              <a:endCxn id="608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95" name="Google Shape;6095;p74"/>
            <p:cNvCxnSpPr>
              <a:stCxn id="6088" idx="0"/>
              <a:endCxn id="608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096" name="Google Shape;6096;p74"/>
          <p:cNvGrpSpPr/>
          <p:nvPr/>
        </p:nvGrpSpPr>
        <p:grpSpPr>
          <a:xfrm>
            <a:off x="6844058" y="2894258"/>
            <a:ext cx="1579035" cy="540873"/>
            <a:chOff x="6895650" y="3126697"/>
            <a:chExt cx="1436662" cy="492105"/>
          </a:xfrm>
        </p:grpSpPr>
        <p:sp>
          <p:nvSpPr>
            <p:cNvPr id="6097" name="Google Shape;6097;p74"/>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4"/>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4"/>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4"/>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4"/>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2" name="Google Shape;6102;p74"/>
            <p:cNvGrpSpPr/>
            <p:nvPr/>
          </p:nvGrpSpPr>
          <p:grpSpPr>
            <a:xfrm>
              <a:off x="6995957" y="3335810"/>
              <a:ext cx="1230393" cy="71754"/>
              <a:chOff x="6995957" y="3287964"/>
              <a:chExt cx="1230393" cy="71754"/>
            </a:xfrm>
          </p:grpSpPr>
          <p:sp>
            <p:nvSpPr>
              <p:cNvPr id="6103" name="Google Shape;6103;p74"/>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4"/>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4"/>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4"/>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4"/>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8" name="Google Shape;6108;p74"/>
          <p:cNvGrpSpPr/>
          <p:nvPr/>
        </p:nvGrpSpPr>
        <p:grpSpPr>
          <a:xfrm>
            <a:off x="6842640" y="3531021"/>
            <a:ext cx="1581862" cy="650625"/>
            <a:chOff x="6777990" y="3710194"/>
            <a:chExt cx="1646915" cy="677382"/>
          </a:xfrm>
        </p:grpSpPr>
        <p:grpSp>
          <p:nvGrpSpPr>
            <p:cNvPr id="6109" name="Google Shape;6109;p74"/>
            <p:cNvGrpSpPr/>
            <p:nvPr/>
          </p:nvGrpSpPr>
          <p:grpSpPr>
            <a:xfrm>
              <a:off x="6777990" y="3874492"/>
              <a:ext cx="411129" cy="513083"/>
              <a:chOff x="6777990" y="3874492"/>
              <a:chExt cx="411129" cy="513083"/>
            </a:xfrm>
          </p:grpSpPr>
          <p:cxnSp>
            <p:nvCxnSpPr>
              <p:cNvPr id="6110" name="Google Shape;6110;p74"/>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111" name="Google Shape;6111;p74"/>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74"/>
            <p:cNvGrpSpPr/>
            <p:nvPr/>
          </p:nvGrpSpPr>
          <p:grpSpPr>
            <a:xfrm>
              <a:off x="7188425" y="3710194"/>
              <a:ext cx="411123" cy="520535"/>
              <a:chOff x="7188425" y="3710194"/>
              <a:chExt cx="411123" cy="520535"/>
            </a:xfrm>
          </p:grpSpPr>
          <p:cxnSp>
            <p:nvCxnSpPr>
              <p:cNvPr id="6113" name="Google Shape;6113;p74"/>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114" name="Google Shape;6114;p74"/>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74"/>
            <p:cNvGrpSpPr/>
            <p:nvPr/>
          </p:nvGrpSpPr>
          <p:grpSpPr>
            <a:xfrm>
              <a:off x="7603341" y="3874492"/>
              <a:ext cx="411474" cy="513083"/>
              <a:chOff x="7603341" y="3874492"/>
              <a:chExt cx="411474" cy="513083"/>
            </a:xfrm>
          </p:grpSpPr>
          <p:cxnSp>
            <p:nvCxnSpPr>
              <p:cNvPr id="6116" name="Google Shape;6116;p74"/>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117" name="Google Shape;6117;p74"/>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74"/>
            <p:cNvGrpSpPr/>
            <p:nvPr/>
          </p:nvGrpSpPr>
          <p:grpSpPr>
            <a:xfrm>
              <a:off x="8013776" y="3722847"/>
              <a:ext cx="411129" cy="507881"/>
              <a:chOff x="8013776" y="3722847"/>
              <a:chExt cx="411129" cy="507881"/>
            </a:xfrm>
          </p:grpSpPr>
          <p:cxnSp>
            <p:nvCxnSpPr>
              <p:cNvPr id="6119" name="Google Shape;6119;p74"/>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120" name="Google Shape;6120;p74"/>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21" name="Google Shape;6121;p74"/>
          <p:cNvGrpSpPr/>
          <p:nvPr/>
        </p:nvGrpSpPr>
        <p:grpSpPr>
          <a:xfrm>
            <a:off x="5262155" y="2703861"/>
            <a:ext cx="1421889" cy="1020603"/>
            <a:chOff x="5190863" y="2824811"/>
            <a:chExt cx="1544860" cy="1108869"/>
          </a:xfrm>
        </p:grpSpPr>
        <p:grpSp>
          <p:nvGrpSpPr>
            <p:cNvPr id="6122" name="Google Shape;6122;p74"/>
            <p:cNvGrpSpPr/>
            <p:nvPr/>
          </p:nvGrpSpPr>
          <p:grpSpPr>
            <a:xfrm>
              <a:off x="5938695" y="3176919"/>
              <a:ext cx="685761" cy="404739"/>
              <a:chOff x="5938695" y="3176919"/>
              <a:chExt cx="685761" cy="404739"/>
            </a:xfrm>
          </p:grpSpPr>
          <p:grpSp>
            <p:nvGrpSpPr>
              <p:cNvPr id="6123" name="Google Shape;6123;p74"/>
              <p:cNvGrpSpPr/>
              <p:nvPr/>
            </p:nvGrpSpPr>
            <p:grpSpPr>
              <a:xfrm>
                <a:off x="5938695" y="3176919"/>
                <a:ext cx="685761" cy="404739"/>
                <a:chOff x="5938695" y="3176919"/>
                <a:chExt cx="685761" cy="404739"/>
              </a:xfrm>
            </p:grpSpPr>
            <p:sp>
              <p:nvSpPr>
                <p:cNvPr id="6124" name="Google Shape;6124;p74"/>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4"/>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6" name="Google Shape;6126;p74"/>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74"/>
            <p:cNvGrpSpPr/>
            <p:nvPr/>
          </p:nvGrpSpPr>
          <p:grpSpPr>
            <a:xfrm>
              <a:off x="5305233" y="3176835"/>
              <a:ext cx="685971" cy="404655"/>
              <a:chOff x="5305233" y="3176835"/>
              <a:chExt cx="685971" cy="404655"/>
            </a:xfrm>
          </p:grpSpPr>
          <p:grpSp>
            <p:nvGrpSpPr>
              <p:cNvPr id="6128" name="Google Shape;6128;p74"/>
              <p:cNvGrpSpPr/>
              <p:nvPr/>
            </p:nvGrpSpPr>
            <p:grpSpPr>
              <a:xfrm>
                <a:off x="5305233" y="3176835"/>
                <a:ext cx="685971" cy="404655"/>
                <a:chOff x="5305233" y="3176835"/>
                <a:chExt cx="685971" cy="404655"/>
              </a:xfrm>
            </p:grpSpPr>
            <p:sp>
              <p:nvSpPr>
                <p:cNvPr id="6129" name="Google Shape;6129;p74"/>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4"/>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1" name="Google Shape;6131;p74"/>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2" name="Google Shape;6132;p74"/>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3" name="Google Shape;6133;p74"/>
            <p:cNvGrpSpPr/>
            <p:nvPr/>
          </p:nvGrpSpPr>
          <p:grpSpPr>
            <a:xfrm>
              <a:off x="5657361" y="2824811"/>
              <a:ext cx="1078361" cy="404655"/>
              <a:chOff x="5657361" y="2824811"/>
              <a:chExt cx="1078361" cy="404655"/>
            </a:xfrm>
          </p:grpSpPr>
          <p:grpSp>
            <p:nvGrpSpPr>
              <p:cNvPr id="6134" name="Google Shape;6134;p74"/>
              <p:cNvGrpSpPr/>
              <p:nvPr/>
            </p:nvGrpSpPr>
            <p:grpSpPr>
              <a:xfrm>
                <a:off x="5657361" y="2824811"/>
                <a:ext cx="1078361" cy="404655"/>
                <a:chOff x="5657361" y="2824811"/>
                <a:chExt cx="1078361" cy="404655"/>
              </a:xfrm>
            </p:grpSpPr>
            <p:grpSp>
              <p:nvGrpSpPr>
                <p:cNvPr id="6135" name="Google Shape;6135;p74"/>
                <p:cNvGrpSpPr/>
                <p:nvPr/>
              </p:nvGrpSpPr>
              <p:grpSpPr>
                <a:xfrm>
                  <a:off x="5938485" y="2824811"/>
                  <a:ext cx="797237" cy="404655"/>
                  <a:chOff x="5938485" y="2824811"/>
                  <a:chExt cx="797237" cy="404655"/>
                </a:xfrm>
              </p:grpSpPr>
              <p:sp>
                <p:nvSpPr>
                  <p:cNvPr id="6136" name="Google Shape;6136;p74"/>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4"/>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8" name="Google Shape;6138;p74"/>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9" name="Google Shape;6139;p74"/>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74"/>
            <p:cNvGrpSpPr/>
            <p:nvPr/>
          </p:nvGrpSpPr>
          <p:grpSpPr>
            <a:xfrm>
              <a:off x="5190863" y="3528942"/>
              <a:ext cx="1078026" cy="404739"/>
              <a:chOff x="5190863" y="3528942"/>
              <a:chExt cx="1078026" cy="404739"/>
            </a:xfrm>
          </p:grpSpPr>
          <p:sp>
            <p:nvSpPr>
              <p:cNvPr id="6141" name="Google Shape;6141;p74"/>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2" name="Google Shape;6142;p74"/>
              <p:cNvGrpSpPr/>
              <p:nvPr/>
            </p:nvGrpSpPr>
            <p:grpSpPr>
              <a:xfrm>
                <a:off x="5190863" y="3528942"/>
                <a:ext cx="1078026" cy="404739"/>
                <a:chOff x="5190863" y="3528942"/>
                <a:chExt cx="1078026" cy="404739"/>
              </a:xfrm>
            </p:grpSpPr>
            <p:sp>
              <p:nvSpPr>
                <p:cNvPr id="6143" name="Google Shape;6143;p74"/>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4"/>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45" name="Google Shape;6145;p74"/>
          <p:cNvGrpSpPr/>
          <p:nvPr/>
        </p:nvGrpSpPr>
        <p:grpSpPr>
          <a:xfrm>
            <a:off x="728162" y="1268329"/>
            <a:ext cx="1086719" cy="879487"/>
            <a:chOff x="803162" y="1474292"/>
            <a:chExt cx="1086719" cy="879487"/>
          </a:xfrm>
        </p:grpSpPr>
        <p:grpSp>
          <p:nvGrpSpPr>
            <p:cNvPr id="6146" name="Google Shape;6146;p74"/>
            <p:cNvGrpSpPr/>
            <p:nvPr/>
          </p:nvGrpSpPr>
          <p:grpSpPr>
            <a:xfrm>
              <a:off x="803162" y="1625948"/>
              <a:ext cx="445856" cy="576579"/>
              <a:chOff x="803162" y="1625948"/>
              <a:chExt cx="445856" cy="576579"/>
            </a:xfrm>
          </p:grpSpPr>
          <p:sp>
            <p:nvSpPr>
              <p:cNvPr id="6147" name="Google Shape;6147;p74"/>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8" name="Google Shape;6148;p74"/>
              <p:cNvGrpSpPr/>
              <p:nvPr/>
            </p:nvGrpSpPr>
            <p:grpSpPr>
              <a:xfrm>
                <a:off x="1056023" y="1625948"/>
                <a:ext cx="192995" cy="576579"/>
                <a:chOff x="1056023" y="1625948"/>
                <a:chExt cx="192995" cy="576579"/>
              </a:xfrm>
            </p:grpSpPr>
            <p:sp>
              <p:nvSpPr>
                <p:cNvPr id="6149" name="Google Shape;6149;p74"/>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4"/>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4"/>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4"/>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4"/>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4" name="Google Shape;6154;p74"/>
            <p:cNvGrpSpPr/>
            <p:nvPr/>
          </p:nvGrpSpPr>
          <p:grpSpPr>
            <a:xfrm>
              <a:off x="1371406" y="1474292"/>
              <a:ext cx="518475" cy="879487"/>
              <a:chOff x="1398231" y="1474292"/>
              <a:chExt cx="518475" cy="879487"/>
            </a:xfrm>
          </p:grpSpPr>
          <p:grpSp>
            <p:nvGrpSpPr>
              <p:cNvPr id="6155" name="Google Shape;6155;p74"/>
              <p:cNvGrpSpPr/>
              <p:nvPr/>
            </p:nvGrpSpPr>
            <p:grpSpPr>
              <a:xfrm>
                <a:off x="1398231" y="1474292"/>
                <a:ext cx="518475" cy="341643"/>
                <a:chOff x="1398231" y="1474292"/>
                <a:chExt cx="518475" cy="341643"/>
              </a:xfrm>
            </p:grpSpPr>
            <p:sp>
              <p:nvSpPr>
                <p:cNvPr id="6156" name="Google Shape;6156;p74"/>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74"/>
                <p:cNvGrpSpPr/>
                <p:nvPr/>
              </p:nvGrpSpPr>
              <p:grpSpPr>
                <a:xfrm>
                  <a:off x="1616453" y="1474292"/>
                  <a:ext cx="300253" cy="341643"/>
                  <a:chOff x="1616453" y="1475379"/>
                  <a:chExt cx="300253" cy="341643"/>
                </a:xfrm>
              </p:grpSpPr>
              <p:sp>
                <p:nvSpPr>
                  <p:cNvPr id="6158" name="Google Shape;6158;p74"/>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4"/>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4"/>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4"/>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4"/>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4"/>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4"/>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5" name="Google Shape;6165;p74"/>
                  <p:cNvGrpSpPr/>
                  <p:nvPr/>
                </p:nvGrpSpPr>
                <p:grpSpPr>
                  <a:xfrm>
                    <a:off x="1839639" y="1475379"/>
                    <a:ext cx="77067" cy="341643"/>
                    <a:chOff x="1839639" y="1475379"/>
                    <a:chExt cx="77067" cy="341643"/>
                  </a:xfrm>
                </p:grpSpPr>
                <p:sp>
                  <p:nvSpPr>
                    <p:cNvPr id="6166" name="Google Shape;6166;p74"/>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4"/>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68" name="Google Shape;6168;p74"/>
              <p:cNvGrpSpPr/>
              <p:nvPr/>
            </p:nvGrpSpPr>
            <p:grpSpPr>
              <a:xfrm>
                <a:off x="1398451" y="2012951"/>
                <a:ext cx="518255" cy="340828"/>
                <a:chOff x="1398451" y="2012951"/>
                <a:chExt cx="518255" cy="340828"/>
              </a:xfrm>
            </p:grpSpPr>
            <p:sp>
              <p:nvSpPr>
                <p:cNvPr id="6169" name="Google Shape;6169;p74"/>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0" name="Google Shape;6170;p74"/>
                <p:cNvGrpSpPr/>
                <p:nvPr/>
              </p:nvGrpSpPr>
              <p:grpSpPr>
                <a:xfrm>
                  <a:off x="1616453" y="2012951"/>
                  <a:ext cx="300253" cy="340828"/>
                  <a:chOff x="1616453" y="2013538"/>
                  <a:chExt cx="300253" cy="340828"/>
                </a:xfrm>
              </p:grpSpPr>
              <p:sp>
                <p:nvSpPr>
                  <p:cNvPr id="6171" name="Google Shape;6171;p74"/>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4"/>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4"/>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4"/>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4"/>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4"/>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4"/>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8" name="Google Shape;6178;p74"/>
                  <p:cNvGrpSpPr/>
                  <p:nvPr/>
                </p:nvGrpSpPr>
                <p:grpSpPr>
                  <a:xfrm>
                    <a:off x="1839639" y="2013538"/>
                    <a:ext cx="77067" cy="340828"/>
                    <a:chOff x="1839639" y="2013538"/>
                    <a:chExt cx="77067" cy="340828"/>
                  </a:xfrm>
                </p:grpSpPr>
                <p:sp>
                  <p:nvSpPr>
                    <p:cNvPr id="6179" name="Google Shape;6179;p74"/>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4"/>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181" name="Google Shape;6181;p74"/>
          <p:cNvGrpSpPr/>
          <p:nvPr/>
        </p:nvGrpSpPr>
        <p:grpSpPr>
          <a:xfrm>
            <a:off x="724986" y="3399516"/>
            <a:ext cx="1368681" cy="682918"/>
            <a:chOff x="724986" y="3605478"/>
            <a:chExt cx="1368681" cy="682918"/>
          </a:xfrm>
        </p:grpSpPr>
        <p:grpSp>
          <p:nvGrpSpPr>
            <p:cNvPr id="6182" name="Google Shape;6182;p74"/>
            <p:cNvGrpSpPr/>
            <p:nvPr/>
          </p:nvGrpSpPr>
          <p:grpSpPr>
            <a:xfrm>
              <a:off x="1289102" y="3823629"/>
              <a:ext cx="240442" cy="250435"/>
              <a:chOff x="-165066" y="3843615"/>
              <a:chExt cx="221259" cy="230455"/>
            </a:xfrm>
          </p:grpSpPr>
          <p:sp>
            <p:nvSpPr>
              <p:cNvPr id="6183" name="Google Shape;6183;p74"/>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4"/>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4"/>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4"/>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4"/>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4"/>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4"/>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4"/>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4"/>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4"/>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4"/>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4"/>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4"/>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4"/>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4"/>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4"/>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4"/>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4"/>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4"/>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4"/>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74"/>
            <p:cNvGrpSpPr/>
            <p:nvPr/>
          </p:nvGrpSpPr>
          <p:grpSpPr>
            <a:xfrm>
              <a:off x="724986" y="3605478"/>
              <a:ext cx="1368681" cy="682918"/>
              <a:chOff x="724986" y="3605478"/>
              <a:chExt cx="1368681" cy="682918"/>
            </a:xfrm>
          </p:grpSpPr>
          <p:grpSp>
            <p:nvGrpSpPr>
              <p:cNvPr id="6204" name="Google Shape;6204;p74"/>
              <p:cNvGrpSpPr/>
              <p:nvPr/>
            </p:nvGrpSpPr>
            <p:grpSpPr>
              <a:xfrm>
                <a:off x="1498221" y="4047614"/>
                <a:ext cx="529172" cy="240783"/>
                <a:chOff x="1498221" y="4047614"/>
                <a:chExt cx="529172" cy="240783"/>
              </a:xfrm>
            </p:grpSpPr>
            <p:grpSp>
              <p:nvGrpSpPr>
                <p:cNvPr id="6205" name="Google Shape;6205;p74"/>
                <p:cNvGrpSpPr/>
                <p:nvPr/>
              </p:nvGrpSpPr>
              <p:grpSpPr>
                <a:xfrm>
                  <a:off x="1826655" y="4224370"/>
                  <a:ext cx="200738" cy="25631"/>
                  <a:chOff x="1826655" y="4224370"/>
                  <a:chExt cx="200738" cy="25631"/>
                </a:xfrm>
              </p:grpSpPr>
              <p:sp>
                <p:nvSpPr>
                  <p:cNvPr id="6206" name="Google Shape;6206;p74"/>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4"/>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74"/>
                <p:cNvGrpSpPr/>
                <p:nvPr/>
              </p:nvGrpSpPr>
              <p:grpSpPr>
                <a:xfrm>
                  <a:off x="1498221" y="4047614"/>
                  <a:ext cx="328444" cy="240783"/>
                  <a:chOff x="1498221" y="4047614"/>
                  <a:chExt cx="328444" cy="240783"/>
                </a:xfrm>
              </p:grpSpPr>
              <p:sp>
                <p:nvSpPr>
                  <p:cNvPr id="6209" name="Google Shape;6209;p74"/>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0" name="Google Shape;6210;p74"/>
                  <p:cNvGrpSpPr/>
                  <p:nvPr/>
                </p:nvGrpSpPr>
                <p:grpSpPr>
                  <a:xfrm>
                    <a:off x="1498221" y="4047614"/>
                    <a:ext cx="150566" cy="190416"/>
                    <a:chOff x="1498221" y="4047614"/>
                    <a:chExt cx="150566" cy="190416"/>
                  </a:xfrm>
                </p:grpSpPr>
                <p:sp>
                  <p:nvSpPr>
                    <p:cNvPr id="6211" name="Google Shape;6211;p74"/>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4"/>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13" name="Google Shape;6213;p74"/>
              <p:cNvGrpSpPr/>
              <p:nvPr/>
            </p:nvGrpSpPr>
            <p:grpSpPr>
              <a:xfrm>
                <a:off x="1560718" y="3800594"/>
                <a:ext cx="532948" cy="302090"/>
                <a:chOff x="1560718" y="3800594"/>
                <a:chExt cx="532948" cy="302090"/>
              </a:xfrm>
            </p:grpSpPr>
            <p:grpSp>
              <p:nvGrpSpPr>
                <p:cNvPr id="6214" name="Google Shape;6214;p74"/>
                <p:cNvGrpSpPr/>
                <p:nvPr/>
              </p:nvGrpSpPr>
              <p:grpSpPr>
                <a:xfrm>
                  <a:off x="1912179" y="3827344"/>
                  <a:ext cx="181487" cy="25631"/>
                  <a:chOff x="1912179" y="3827344"/>
                  <a:chExt cx="181487" cy="25631"/>
                </a:xfrm>
              </p:grpSpPr>
              <p:sp>
                <p:nvSpPr>
                  <p:cNvPr id="6215" name="Google Shape;6215;p74"/>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4"/>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74"/>
                <p:cNvGrpSpPr/>
                <p:nvPr/>
              </p:nvGrpSpPr>
              <p:grpSpPr>
                <a:xfrm>
                  <a:off x="1912179" y="4044505"/>
                  <a:ext cx="181487" cy="25622"/>
                  <a:chOff x="1912179" y="4044506"/>
                  <a:chExt cx="181487" cy="25622"/>
                </a:xfrm>
              </p:grpSpPr>
              <p:sp>
                <p:nvSpPr>
                  <p:cNvPr id="6218" name="Google Shape;6218;p74"/>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4"/>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74"/>
                <p:cNvGrpSpPr/>
                <p:nvPr/>
              </p:nvGrpSpPr>
              <p:grpSpPr>
                <a:xfrm>
                  <a:off x="1560718" y="3800594"/>
                  <a:ext cx="351472" cy="302090"/>
                  <a:chOff x="1560718" y="3800594"/>
                  <a:chExt cx="351472" cy="302090"/>
                </a:xfrm>
              </p:grpSpPr>
              <p:grpSp>
                <p:nvGrpSpPr>
                  <p:cNvPr id="6221" name="Google Shape;6221;p74"/>
                  <p:cNvGrpSpPr/>
                  <p:nvPr/>
                </p:nvGrpSpPr>
                <p:grpSpPr>
                  <a:xfrm>
                    <a:off x="1560718" y="3842857"/>
                    <a:ext cx="173586" cy="217131"/>
                    <a:chOff x="1560718" y="3842857"/>
                    <a:chExt cx="173586" cy="217131"/>
                  </a:xfrm>
                </p:grpSpPr>
                <p:sp>
                  <p:nvSpPr>
                    <p:cNvPr id="6222" name="Google Shape;6222;p74"/>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4"/>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4"/>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5" name="Google Shape;6225;p74"/>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4"/>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27" name="Google Shape;6227;p74"/>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8" name="Google Shape;6228;p74"/>
              <p:cNvGrpSpPr/>
              <p:nvPr/>
            </p:nvGrpSpPr>
            <p:grpSpPr>
              <a:xfrm>
                <a:off x="785350" y="3605478"/>
                <a:ext cx="535311" cy="249245"/>
                <a:chOff x="785350" y="3605478"/>
                <a:chExt cx="535311" cy="249245"/>
              </a:xfrm>
            </p:grpSpPr>
            <p:grpSp>
              <p:nvGrpSpPr>
                <p:cNvPr id="6229" name="Google Shape;6229;p74"/>
                <p:cNvGrpSpPr/>
                <p:nvPr/>
              </p:nvGrpSpPr>
              <p:grpSpPr>
                <a:xfrm>
                  <a:off x="785350" y="3605478"/>
                  <a:ext cx="376191" cy="102736"/>
                  <a:chOff x="785350" y="3605478"/>
                  <a:chExt cx="376191" cy="102736"/>
                </a:xfrm>
              </p:grpSpPr>
              <p:sp>
                <p:nvSpPr>
                  <p:cNvPr id="6230" name="Google Shape;6230;p74"/>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4"/>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4"/>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3" name="Google Shape;6233;p74"/>
                <p:cNvGrpSpPr/>
                <p:nvPr/>
              </p:nvGrpSpPr>
              <p:grpSpPr>
                <a:xfrm>
                  <a:off x="1161530" y="3655851"/>
                  <a:ext cx="159131" cy="198872"/>
                  <a:chOff x="1161530" y="3655851"/>
                  <a:chExt cx="159131" cy="198872"/>
                </a:xfrm>
              </p:grpSpPr>
              <p:sp>
                <p:nvSpPr>
                  <p:cNvPr id="6234" name="Google Shape;6234;p74"/>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4"/>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6" name="Google Shape;6236;p74"/>
              <p:cNvGrpSpPr/>
              <p:nvPr/>
            </p:nvGrpSpPr>
            <p:grpSpPr>
              <a:xfrm>
                <a:off x="785350" y="4047614"/>
                <a:ext cx="535311" cy="240783"/>
                <a:chOff x="785350" y="4047614"/>
                <a:chExt cx="535311" cy="240783"/>
              </a:xfrm>
            </p:grpSpPr>
            <p:grpSp>
              <p:nvGrpSpPr>
                <p:cNvPr id="6237" name="Google Shape;6237;p74"/>
                <p:cNvGrpSpPr/>
                <p:nvPr/>
              </p:nvGrpSpPr>
              <p:grpSpPr>
                <a:xfrm>
                  <a:off x="1161636" y="4047614"/>
                  <a:ext cx="159025" cy="190415"/>
                  <a:chOff x="1161636" y="4047614"/>
                  <a:chExt cx="159025" cy="190415"/>
                </a:xfrm>
              </p:grpSpPr>
              <p:sp>
                <p:nvSpPr>
                  <p:cNvPr id="6238" name="Google Shape;6238;p74"/>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4"/>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74"/>
                <p:cNvGrpSpPr/>
                <p:nvPr/>
              </p:nvGrpSpPr>
              <p:grpSpPr>
                <a:xfrm>
                  <a:off x="785350" y="4185661"/>
                  <a:ext cx="376191" cy="102736"/>
                  <a:chOff x="785350" y="4185661"/>
                  <a:chExt cx="376191" cy="102736"/>
                </a:xfrm>
              </p:grpSpPr>
              <p:sp>
                <p:nvSpPr>
                  <p:cNvPr id="6241" name="Google Shape;6241;p74"/>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4"/>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4"/>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44" name="Google Shape;6244;p74"/>
              <p:cNvGrpSpPr/>
              <p:nvPr/>
            </p:nvGrpSpPr>
            <p:grpSpPr>
              <a:xfrm>
                <a:off x="1501054" y="3605478"/>
                <a:ext cx="526340" cy="249240"/>
                <a:chOff x="1501054" y="3605478"/>
                <a:chExt cx="526340" cy="249240"/>
              </a:xfrm>
            </p:grpSpPr>
            <p:grpSp>
              <p:nvGrpSpPr>
                <p:cNvPr id="6245" name="Google Shape;6245;p74"/>
                <p:cNvGrpSpPr/>
                <p:nvPr/>
              </p:nvGrpSpPr>
              <p:grpSpPr>
                <a:xfrm>
                  <a:off x="1834208" y="3643867"/>
                  <a:ext cx="193185" cy="25622"/>
                  <a:chOff x="1834208" y="3643867"/>
                  <a:chExt cx="193185" cy="25622"/>
                </a:xfrm>
              </p:grpSpPr>
              <p:sp>
                <p:nvSpPr>
                  <p:cNvPr id="6246" name="Google Shape;6246;p74"/>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4"/>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74"/>
                <p:cNvGrpSpPr/>
                <p:nvPr/>
              </p:nvGrpSpPr>
              <p:grpSpPr>
                <a:xfrm>
                  <a:off x="1501054" y="3605478"/>
                  <a:ext cx="333165" cy="249240"/>
                  <a:chOff x="1501054" y="3605478"/>
                  <a:chExt cx="333165" cy="249240"/>
                </a:xfrm>
              </p:grpSpPr>
              <p:sp>
                <p:nvSpPr>
                  <p:cNvPr id="6249" name="Google Shape;6249;p74"/>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0" name="Google Shape;6250;p74"/>
                  <p:cNvGrpSpPr/>
                  <p:nvPr/>
                </p:nvGrpSpPr>
                <p:grpSpPr>
                  <a:xfrm>
                    <a:off x="1501054" y="3655851"/>
                    <a:ext cx="155286" cy="198867"/>
                    <a:chOff x="1501054" y="3655851"/>
                    <a:chExt cx="155286" cy="198867"/>
                  </a:xfrm>
                </p:grpSpPr>
                <p:sp>
                  <p:nvSpPr>
                    <p:cNvPr id="6251" name="Google Shape;6251;p74"/>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4"/>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53" name="Google Shape;6253;p74"/>
              <p:cNvGrpSpPr/>
              <p:nvPr/>
            </p:nvGrpSpPr>
            <p:grpSpPr>
              <a:xfrm>
                <a:off x="724986" y="3800594"/>
                <a:ext cx="532950" cy="302090"/>
                <a:chOff x="724986" y="3800594"/>
                <a:chExt cx="532950" cy="302090"/>
              </a:xfrm>
            </p:grpSpPr>
            <p:grpSp>
              <p:nvGrpSpPr>
                <p:cNvPr id="6254" name="Google Shape;6254;p74"/>
                <p:cNvGrpSpPr/>
                <p:nvPr/>
              </p:nvGrpSpPr>
              <p:grpSpPr>
                <a:xfrm>
                  <a:off x="724986" y="4044367"/>
                  <a:ext cx="181314" cy="25626"/>
                  <a:chOff x="724986" y="4044367"/>
                  <a:chExt cx="181314" cy="25626"/>
                </a:xfrm>
              </p:grpSpPr>
              <p:sp>
                <p:nvSpPr>
                  <p:cNvPr id="6255" name="Google Shape;6255;p74"/>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4"/>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74"/>
                <p:cNvGrpSpPr/>
                <p:nvPr/>
              </p:nvGrpSpPr>
              <p:grpSpPr>
                <a:xfrm>
                  <a:off x="906290" y="3800594"/>
                  <a:ext cx="351646" cy="302090"/>
                  <a:chOff x="906290" y="3800594"/>
                  <a:chExt cx="351646" cy="302090"/>
                </a:xfrm>
              </p:grpSpPr>
              <p:grpSp>
                <p:nvGrpSpPr>
                  <p:cNvPr id="6258" name="Google Shape;6258;p74"/>
                  <p:cNvGrpSpPr/>
                  <p:nvPr/>
                </p:nvGrpSpPr>
                <p:grpSpPr>
                  <a:xfrm>
                    <a:off x="1084172" y="3842857"/>
                    <a:ext cx="173764" cy="217131"/>
                    <a:chOff x="1084172" y="3842857"/>
                    <a:chExt cx="173764" cy="217131"/>
                  </a:xfrm>
                </p:grpSpPr>
                <p:grpSp>
                  <p:nvGrpSpPr>
                    <p:cNvPr id="6259" name="Google Shape;6259;p74"/>
                    <p:cNvGrpSpPr/>
                    <p:nvPr/>
                  </p:nvGrpSpPr>
                  <p:grpSpPr>
                    <a:xfrm>
                      <a:off x="1156862" y="3936509"/>
                      <a:ext cx="101073" cy="25622"/>
                      <a:chOff x="1156862" y="3936509"/>
                      <a:chExt cx="101073" cy="25622"/>
                    </a:xfrm>
                  </p:grpSpPr>
                  <p:sp>
                    <p:nvSpPr>
                      <p:cNvPr id="6260" name="Google Shape;6260;p74"/>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4"/>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2" name="Google Shape;6262;p74"/>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3" name="Google Shape;6263;p74"/>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4"/>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74"/>
                <p:cNvGrpSpPr/>
                <p:nvPr/>
              </p:nvGrpSpPr>
              <p:grpSpPr>
                <a:xfrm>
                  <a:off x="724986" y="3830189"/>
                  <a:ext cx="189533" cy="25626"/>
                  <a:chOff x="724986" y="3830189"/>
                  <a:chExt cx="189533" cy="25626"/>
                </a:xfrm>
              </p:grpSpPr>
              <p:sp>
                <p:nvSpPr>
                  <p:cNvPr id="6266" name="Google Shape;6266;p74"/>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4"/>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268" name="Google Shape;6268;p74"/>
          <p:cNvGrpSpPr/>
          <p:nvPr/>
        </p:nvGrpSpPr>
        <p:grpSpPr>
          <a:xfrm>
            <a:off x="2253298" y="2249677"/>
            <a:ext cx="948701" cy="935378"/>
            <a:chOff x="2253298" y="2428317"/>
            <a:chExt cx="948701" cy="935378"/>
          </a:xfrm>
        </p:grpSpPr>
        <p:sp>
          <p:nvSpPr>
            <p:cNvPr id="6269" name="Google Shape;6269;p74"/>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4"/>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4"/>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4"/>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4"/>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4"/>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4"/>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4"/>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4"/>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4"/>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4"/>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4"/>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4"/>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4"/>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4"/>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4"/>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4"/>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4"/>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4"/>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4"/>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4"/>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4"/>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4"/>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4"/>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4"/>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4"/>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4"/>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4"/>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4"/>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4"/>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4"/>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4"/>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4"/>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305"/>
        <p:cNvGrpSpPr/>
        <p:nvPr/>
      </p:nvGrpSpPr>
      <p:grpSpPr>
        <a:xfrm>
          <a:off x="0" y="0"/>
          <a:ext cx="0" cy="0"/>
          <a:chOff x="0" y="0"/>
          <a:chExt cx="0" cy="0"/>
        </a:xfrm>
      </p:grpSpPr>
      <p:grpSp>
        <p:nvGrpSpPr>
          <p:cNvPr id="6306" name="Google Shape;6306;p75"/>
          <p:cNvGrpSpPr/>
          <p:nvPr/>
        </p:nvGrpSpPr>
        <p:grpSpPr>
          <a:xfrm>
            <a:off x="3339744" y="952977"/>
            <a:ext cx="2363393" cy="1017867"/>
            <a:chOff x="3292400" y="1219146"/>
            <a:chExt cx="2615240" cy="1110239"/>
          </a:xfrm>
        </p:grpSpPr>
        <p:sp>
          <p:nvSpPr>
            <p:cNvPr id="6307" name="Google Shape;6307;p75"/>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308" name="Google Shape;6308;p75"/>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09" name="Google Shape;6309;p75"/>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310" name="Google Shape;6310;p75"/>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311" name="Google Shape;6311;p75"/>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312" name="Google Shape;6312;p75"/>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313" name="Google Shape;6313;p75"/>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314" name="Google Shape;6314;p75"/>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315" name="Google Shape;6315;p75"/>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316" name="Google Shape;6316;p75"/>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317" name="Google Shape;6317;p75"/>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318" name="Google Shape;6318;p75"/>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319" name="Google Shape;6319;p75"/>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320" name="Google Shape;6320;p75"/>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321" name="Google Shape;6321;p75"/>
            <p:cNvGrpSpPr/>
            <p:nvPr/>
          </p:nvGrpSpPr>
          <p:grpSpPr>
            <a:xfrm>
              <a:off x="3748438" y="1378608"/>
              <a:ext cx="2159202" cy="903971"/>
              <a:chOff x="1683525" y="2179850"/>
              <a:chExt cx="4519050" cy="2134525"/>
            </a:xfrm>
          </p:grpSpPr>
          <p:sp>
            <p:nvSpPr>
              <p:cNvPr id="6322" name="Google Shape;6322;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23" name="Google Shape;6323;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24" name="Google Shape;6324;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25" name="Google Shape;6325;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26" name="Google Shape;6326;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27" name="Google Shape;6327;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28" name="Google Shape;6328;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29" name="Google Shape;6329;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30" name="Google Shape;6330;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31" name="Google Shape;6331;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32" name="Google Shape;6332;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33" name="Google Shape;6333;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334" name="Google Shape;6334;p75"/>
          <p:cNvGraphicFramePr/>
          <p:nvPr/>
        </p:nvGraphicFramePr>
        <p:xfrm>
          <a:off x="5935838" y="2130450"/>
          <a:ext cx="3000000" cy="3000000"/>
        </p:xfrm>
        <a:graphic>
          <a:graphicData uri="http://schemas.openxmlformats.org/drawingml/2006/table">
            <a:tbl>
              <a:tblPr>
                <a:noFill/>
                <a:tableStyleId>{2367D07A-4F11-4BBE-9ED6-15CC0A8DED04}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335" name="Google Shape;6335;p75"/>
          <p:cNvGrpSpPr/>
          <p:nvPr/>
        </p:nvGrpSpPr>
        <p:grpSpPr>
          <a:xfrm>
            <a:off x="5913087" y="3189047"/>
            <a:ext cx="2519825" cy="1001454"/>
            <a:chOff x="1906114" y="789980"/>
            <a:chExt cx="1487676" cy="606868"/>
          </a:xfrm>
        </p:grpSpPr>
        <p:cxnSp>
          <p:nvCxnSpPr>
            <p:cNvPr id="6336" name="Google Shape;6336;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337" name="Google Shape;6337;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338" name="Google Shape;6338;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339" name="Google Shape;6339;p7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340" name="Google Shape;6340;p7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341" name="Google Shape;6341;p7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342" name="Google Shape;6342;p7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343" name="Google Shape;6343;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350" name="Google Shape;6350;p7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351" name="Google Shape;6351;p7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352" name="Google Shape;6352;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3" name="Google Shape;6353;p75"/>
          <p:cNvGrpSpPr/>
          <p:nvPr/>
        </p:nvGrpSpPr>
        <p:grpSpPr>
          <a:xfrm>
            <a:off x="712562" y="998005"/>
            <a:ext cx="2394370" cy="976502"/>
            <a:chOff x="749309" y="1112739"/>
            <a:chExt cx="2371603" cy="976502"/>
          </a:xfrm>
        </p:grpSpPr>
        <p:sp>
          <p:nvSpPr>
            <p:cNvPr id="6354" name="Google Shape;6354;p75"/>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5"/>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5"/>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5"/>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5"/>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5"/>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5"/>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5"/>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5"/>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5"/>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5"/>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5"/>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5"/>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5"/>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5"/>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5"/>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5"/>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5"/>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5"/>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5"/>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5"/>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5"/>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5"/>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5"/>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5"/>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5"/>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5"/>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5"/>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386" name="Google Shape;6386;p75"/>
          <p:cNvGraphicFramePr/>
          <p:nvPr/>
        </p:nvGraphicFramePr>
        <p:xfrm>
          <a:off x="5935863" y="996300"/>
          <a:ext cx="3000000" cy="3000000"/>
        </p:xfrm>
        <a:graphic>
          <a:graphicData uri="http://schemas.openxmlformats.org/drawingml/2006/table">
            <a:tbl>
              <a:tblPr>
                <a:noFill/>
                <a:tableStyleId>{2367D07A-4F11-4BBE-9ED6-15CC0A8DED04}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387" name="Google Shape;6387;p75"/>
          <p:cNvGraphicFramePr/>
          <p:nvPr/>
        </p:nvGraphicFramePr>
        <p:xfrm>
          <a:off x="3342575" y="2130450"/>
          <a:ext cx="3000000" cy="3000000"/>
        </p:xfrm>
        <a:graphic>
          <a:graphicData uri="http://schemas.openxmlformats.org/drawingml/2006/table">
            <a:tbl>
              <a:tblPr>
                <a:noFill/>
                <a:tableStyleId>{2367D07A-4F11-4BBE-9ED6-15CC0A8DED04}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388" name="Google Shape;6388;p75"/>
          <p:cNvGrpSpPr/>
          <p:nvPr/>
        </p:nvGrpSpPr>
        <p:grpSpPr>
          <a:xfrm>
            <a:off x="4086504" y="2517093"/>
            <a:ext cx="1517436" cy="74460"/>
            <a:chOff x="3980086" y="2804397"/>
            <a:chExt cx="1227600" cy="66900"/>
          </a:xfrm>
        </p:grpSpPr>
        <p:sp>
          <p:nvSpPr>
            <p:cNvPr id="6389" name="Google Shape;6389;p7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75"/>
          <p:cNvGrpSpPr/>
          <p:nvPr/>
        </p:nvGrpSpPr>
        <p:grpSpPr>
          <a:xfrm>
            <a:off x="4711569" y="2809680"/>
            <a:ext cx="892956" cy="74460"/>
            <a:chOff x="3980086" y="2804397"/>
            <a:chExt cx="1227600" cy="66900"/>
          </a:xfrm>
        </p:grpSpPr>
        <p:sp>
          <p:nvSpPr>
            <p:cNvPr id="6392" name="Google Shape;6392;p7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75"/>
          <p:cNvGrpSpPr/>
          <p:nvPr/>
        </p:nvGrpSpPr>
        <p:grpSpPr>
          <a:xfrm>
            <a:off x="3344661" y="3168563"/>
            <a:ext cx="2363244" cy="1005943"/>
            <a:chOff x="3358415" y="3361302"/>
            <a:chExt cx="2363244" cy="1024695"/>
          </a:xfrm>
        </p:grpSpPr>
        <p:grpSp>
          <p:nvGrpSpPr>
            <p:cNvPr id="6395" name="Google Shape;6395;p75"/>
            <p:cNvGrpSpPr/>
            <p:nvPr/>
          </p:nvGrpSpPr>
          <p:grpSpPr>
            <a:xfrm>
              <a:off x="3358415" y="3361302"/>
              <a:ext cx="441300" cy="1024695"/>
              <a:chOff x="3358415" y="3361302"/>
              <a:chExt cx="441300" cy="1024695"/>
            </a:xfrm>
          </p:grpSpPr>
          <p:sp>
            <p:nvSpPr>
              <p:cNvPr id="6396" name="Google Shape;6396;p75"/>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5"/>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5"/>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5"/>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5"/>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5"/>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75"/>
            <p:cNvGrpSpPr/>
            <p:nvPr/>
          </p:nvGrpSpPr>
          <p:grpSpPr>
            <a:xfrm>
              <a:off x="3838901" y="3361302"/>
              <a:ext cx="441300" cy="1024695"/>
              <a:chOff x="3838901" y="3361302"/>
              <a:chExt cx="441300" cy="1024695"/>
            </a:xfrm>
          </p:grpSpPr>
          <p:sp>
            <p:nvSpPr>
              <p:cNvPr id="6403" name="Google Shape;6403;p75"/>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5"/>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5"/>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5"/>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5"/>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5"/>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75"/>
            <p:cNvGrpSpPr/>
            <p:nvPr/>
          </p:nvGrpSpPr>
          <p:grpSpPr>
            <a:xfrm>
              <a:off x="4319387" y="3361302"/>
              <a:ext cx="441300" cy="1024695"/>
              <a:chOff x="4319387" y="3361302"/>
              <a:chExt cx="441300" cy="1024695"/>
            </a:xfrm>
          </p:grpSpPr>
          <p:sp>
            <p:nvSpPr>
              <p:cNvPr id="6410" name="Google Shape;6410;p75"/>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5"/>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5"/>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5"/>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5"/>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5"/>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75"/>
            <p:cNvGrpSpPr/>
            <p:nvPr/>
          </p:nvGrpSpPr>
          <p:grpSpPr>
            <a:xfrm>
              <a:off x="4799873" y="3361302"/>
              <a:ext cx="441300" cy="1024695"/>
              <a:chOff x="4799873" y="3361302"/>
              <a:chExt cx="441300" cy="1024695"/>
            </a:xfrm>
          </p:grpSpPr>
          <p:sp>
            <p:nvSpPr>
              <p:cNvPr id="6417" name="Google Shape;6417;p75"/>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5"/>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5"/>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5"/>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5"/>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5"/>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75"/>
            <p:cNvGrpSpPr/>
            <p:nvPr/>
          </p:nvGrpSpPr>
          <p:grpSpPr>
            <a:xfrm>
              <a:off x="5280360" y="3361302"/>
              <a:ext cx="441300" cy="1024695"/>
              <a:chOff x="5280360" y="3361302"/>
              <a:chExt cx="441300" cy="1024695"/>
            </a:xfrm>
          </p:grpSpPr>
          <p:sp>
            <p:nvSpPr>
              <p:cNvPr id="6424" name="Google Shape;6424;p75"/>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5"/>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5"/>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5"/>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5"/>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5"/>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430" name="Google Shape;6430;p75"/>
          <p:cNvGraphicFramePr/>
          <p:nvPr/>
        </p:nvGraphicFramePr>
        <p:xfrm>
          <a:off x="711088" y="2130450"/>
          <a:ext cx="3000000" cy="3000000"/>
        </p:xfrm>
        <a:graphic>
          <a:graphicData uri="http://schemas.openxmlformats.org/drawingml/2006/table">
            <a:tbl>
              <a:tblPr>
                <a:noFill/>
                <a:tableStyleId>{2367D07A-4F11-4BBE-9ED6-15CC0A8DED04}</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431" name="Google Shape;6431;p75"/>
          <p:cNvGrpSpPr/>
          <p:nvPr/>
        </p:nvGrpSpPr>
        <p:grpSpPr>
          <a:xfrm>
            <a:off x="712613" y="3180175"/>
            <a:ext cx="2403614" cy="1005900"/>
            <a:chOff x="726450" y="3372825"/>
            <a:chExt cx="2403614" cy="1005900"/>
          </a:xfrm>
        </p:grpSpPr>
        <p:grpSp>
          <p:nvGrpSpPr>
            <p:cNvPr id="6432" name="Google Shape;6432;p75"/>
            <p:cNvGrpSpPr/>
            <p:nvPr/>
          </p:nvGrpSpPr>
          <p:grpSpPr>
            <a:xfrm>
              <a:off x="726450" y="3696000"/>
              <a:ext cx="2403614" cy="500898"/>
              <a:chOff x="726450" y="3696000"/>
              <a:chExt cx="2403614" cy="500898"/>
            </a:xfrm>
          </p:grpSpPr>
          <p:sp>
            <p:nvSpPr>
              <p:cNvPr id="6433" name="Google Shape;6433;p75"/>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434" name="Google Shape;6434;p75"/>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435" name="Google Shape;6435;p75"/>
            <p:cNvGrpSpPr/>
            <p:nvPr/>
          </p:nvGrpSpPr>
          <p:grpSpPr>
            <a:xfrm>
              <a:off x="1348050" y="3372825"/>
              <a:ext cx="1720425" cy="1005900"/>
              <a:chOff x="1348050" y="3372825"/>
              <a:chExt cx="1720425" cy="1005900"/>
            </a:xfrm>
          </p:grpSpPr>
          <p:sp>
            <p:nvSpPr>
              <p:cNvPr id="6436" name="Google Shape;6436;p75"/>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437" name="Google Shape;6437;p75"/>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438" name="Google Shape;6438;p75"/>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439" name="Google Shape;6439;p75"/>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440" name="Google Shape;6440;p75"/>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441" name="Google Shape;6441;p75"/>
            <p:cNvGrpSpPr/>
            <p:nvPr/>
          </p:nvGrpSpPr>
          <p:grpSpPr>
            <a:xfrm>
              <a:off x="1455707" y="3731058"/>
              <a:ext cx="1491150" cy="417657"/>
              <a:chOff x="1455707" y="3731058"/>
              <a:chExt cx="1491150" cy="417657"/>
            </a:xfrm>
          </p:grpSpPr>
          <p:grpSp>
            <p:nvGrpSpPr>
              <p:cNvPr id="6442" name="Google Shape;6442;p75"/>
              <p:cNvGrpSpPr/>
              <p:nvPr/>
            </p:nvGrpSpPr>
            <p:grpSpPr>
              <a:xfrm>
                <a:off x="1472938" y="3745828"/>
                <a:ext cx="72126" cy="53788"/>
                <a:chOff x="1472938" y="3745828"/>
                <a:chExt cx="72126" cy="53788"/>
              </a:xfrm>
            </p:grpSpPr>
            <p:sp>
              <p:nvSpPr>
                <p:cNvPr id="6443" name="Google Shape;6443;p75"/>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5"/>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75"/>
              <p:cNvGrpSpPr/>
              <p:nvPr/>
            </p:nvGrpSpPr>
            <p:grpSpPr>
              <a:xfrm>
                <a:off x="1819181" y="4089633"/>
                <a:ext cx="72126" cy="53788"/>
                <a:chOff x="1819181" y="4089633"/>
                <a:chExt cx="72126" cy="53788"/>
              </a:xfrm>
            </p:grpSpPr>
            <p:sp>
              <p:nvSpPr>
                <p:cNvPr id="6446" name="Google Shape;6446;p75"/>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5"/>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75"/>
              <p:cNvGrpSpPr/>
              <p:nvPr/>
            </p:nvGrpSpPr>
            <p:grpSpPr>
              <a:xfrm>
                <a:off x="1455707" y="4084171"/>
                <a:ext cx="64321" cy="64544"/>
                <a:chOff x="1455707" y="4084171"/>
                <a:chExt cx="64321" cy="64544"/>
              </a:xfrm>
            </p:grpSpPr>
            <p:sp>
              <p:nvSpPr>
                <p:cNvPr id="6449" name="Google Shape;6449;p75"/>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5"/>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75"/>
              <p:cNvGrpSpPr/>
              <p:nvPr/>
            </p:nvGrpSpPr>
            <p:grpSpPr>
              <a:xfrm>
                <a:off x="1818610" y="3731058"/>
                <a:ext cx="64321" cy="64544"/>
                <a:chOff x="1818610" y="3731058"/>
                <a:chExt cx="64321" cy="64544"/>
              </a:xfrm>
            </p:grpSpPr>
            <p:sp>
              <p:nvSpPr>
                <p:cNvPr id="6452" name="Google Shape;6452;p75"/>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5"/>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75"/>
              <p:cNvGrpSpPr/>
              <p:nvPr/>
            </p:nvGrpSpPr>
            <p:grpSpPr>
              <a:xfrm>
                <a:off x="2172491" y="4089633"/>
                <a:ext cx="72126" cy="53788"/>
                <a:chOff x="2172491" y="4089633"/>
                <a:chExt cx="72126" cy="53788"/>
              </a:xfrm>
            </p:grpSpPr>
            <p:sp>
              <p:nvSpPr>
                <p:cNvPr id="6455" name="Google Shape;6455;p75"/>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5"/>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75"/>
              <p:cNvGrpSpPr/>
              <p:nvPr/>
            </p:nvGrpSpPr>
            <p:grpSpPr>
              <a:xfrm>
                <a:off x="2171920" y="3731058"/>
                <a:ext cx="64321" cy="64544"/>
                <a:chOff x="2171920" y="3731058"/>
                <a:chExt cx="64321" cy="64544"/>
              </a:xfrm>
            </p:grpSpPr>
            <p:sp>
              <p:nvSpPr>
                <p:cNvPr id="6458" name="Google Shape;6458;p75"/>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5"/>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0" name="Google Shape;6460;p75"/>
              <p:cNvGrpSpPr/>
              <p:nvPr/>
            </p:nvGrpSpPr>
            <p:grpSpPr>
              <a:xfrm>
                <a:off x="2874730" y="3745828"/>
                <a:ext cx="72126" cy="53788"/>
                <a:chOff x="2874730" y="3745828"/>
                <a:chExt cx="72126" cy="53788"/>
              </a:xfrm>
            </p:grpSpPr>
            <p:sp>
              <p:nvSpPr>
                <p:cNvPr id="6461" name="Google Shape;6461;p75"/>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5"/>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3" name="Google Shape;6463;p75"/>
              <p:cNvGrpSpPr/>
              <p:nvPr/>
            </p:nvGrpSpPr>
            <p:grpSpPr>
              <a:xfrm>
                <a:off x="2878589" y="4081481"/>
                <a:ext cx="64321" cy="64544"/>
                <a:chOff x="2878589" y="4081481"/>
                <a:chExt cx="64321" cy="64544"/>
              </a:xfrm>
            </p:grpSpPr>
            <p:sp>
              <p:nvSpPr>
                <p:cNvPr id="6464" name="Google Shape;6464;p75"/>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5"/>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75"/>
              <p:cNvGrpSpPr/>
              <p:nvPr/>
            </p:nvGrpSpPr>
            <p:grpSpPr>
              <a:xfrm>
                <a:off x="2525796" y="4089633"/>
                <a:ext cx="72126" cy="53788"/>
                <a:chOff x="2525796" y="4089633"/>
                <a:chExt cx="72126" cy="53788"/>
              </a:xfrm>
            </p:grpSpPr>
            <p:sp>
              <p:nvSpPr>
                <p:cNvPr id="6467" name="Google Shape;6467;p75"/>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5"/>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75"/>
              <p:cNvGrpSpPr/>
              <p:nvPr/>
            </p:nvGrpSpPr>
            <p:grpSpPr>
              <a:xfrm>
                <a:off x="2525225" y="3731058"/>
                <a:ext cx="64321" cy="64544"/>
                <a:chOff x="2525225" y="3731058"/>
                <a:chExt cx="64321" cy="64544"/>
              </a:xfrm>
            </p:grpSpPr>
            <p:sp>
              <p:nvSpPr>
                <p:cNvPr id="6470" name="Google Shape;6470;p75"/>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5"/>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475"/>
        <p:cNvGrpSpPr/>
        <p:nvPr/>
      </p:nvGrpSpPr>
      <p:grpSpPr>
        <a:xfrm>
          <a:off x="0" y="0"/>
          <a:ext cx="0" cy="0"/>
          <a:chOff x="0" y="0"/>
          <a:chExt cx="0" cy="0"/>
        </a:xfrm>
      </p:grpSpPr>
      <p:grpSp>
        <p:nvGrpSpPr>
          <p:cNvPr id="6476" name="Google Shape;6476;p76"/>
          <p:cNvGrpSpPr/>
          <p:nvPr/>
        </p:nvGrpSpPr>
        <p:grpSpPr>
          <a:xfrm>
            <a:off x="716991" y="971306"/>
            <a:ext cx="845921" cy="690752"/>
            <a:chOff x="732428" y="1198513"/>
            <a:chExt cx="845921" cy="690752"/>
          </a:xfrm>
        </p:grpSpPr>
        <p:grpSp>
          <p:nvGrpSpPr>
            <p:cNvPr id="6477" name="Google Shape;6477;p76"/>
            <p:cNvGrpSpPr/>
            <p:nvPr/>
          </p:nvGrpSpPr>
          <p:grpSpPr>
            <a:xfrm>
              <a:off x="823030" y="1198513"/>
              <a:ext cx="755319" cy="690752"/>
              <a:chOff x="823030" y="1198513"/>
              <a:chExt cx="755319" cy="690752"/>
            </a:xfrm>
          </p:grpSpPr>
          <p:sp>
            <p:nvSpPr>
              <p:cNvPr id="6478" name="Google Shape;6478;p76"/>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6"/>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76"/>
            <p:cNvGrpSpPr/>
            <p:nvPr/>
          </p:nvGrpSpPr>
          <p:grpSpPr>
            <a:xfrm>
              <a:off x="732428" y="1239937"/>
              <a:ext cx="739912" cy="607886"/>
              <a:chOff x="732428" y="1239937"/>
              <a:chExt cx="739912" cy="607886"/>
            </a:xfrm>
          </p:grpSpPr>
          <p:sp>
            <p:nvSpPr>
              <p:cNvPr id="6481" name="Google Shape;6481;p76"/>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6"/>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76"/>
            <p:cNvGrpSpPr/>
            <p:nvPr/>
          </p:nvGrpSpPr>
          <p:grpSpPr>
            <a:xfrm>
              <a:off x="732428" y="1277018"/>
              <a:ext cx="702832" cy="533758"/>
              <a:chOff x="732428" y="1277018"/>
              <a:chExt cx="702832" cy="533758"/>
            </a:xfrm>
          </p:grpSpPr>
          <p:sp>
            <p:nvSpPr>
              <p:cNvPr id="6484" name="Google Shape;6484;p76"/>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6"/>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76"/>
            <p:cNvGrpSpPr/>
            <p:nvPr/>
          </p:nvGrpSpPr>
          <p:grpSpPr>
            <a:xfrm>
              <a:off x="931170" y="1306653"/>
              <a:ext cx="647179" cy="474455"/>
              <a:chOff x="931170" y="1306653"/>
              <a:chExt cx="647179" cy="474455"/>
            </a:xfrm>
          </p:grpSpPr>
          <p:sp>
            <p:nvSpPr>
              <p:cNvPr id="6487" name="Google Shape;6487;p76"/>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6"/>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9" name="Google Shape;6489;p76"/>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76"/>
          <p:cNvGrpSpPr/>
          <p:nvPr/>
        </p:nvGrpSpPr>
        <p:grpSpPr>
          <a:xfrm>
            <a:off x="3948600" y="971313"/>
            <a:ext cx="634656" cy="699982"/>
            <a:chOff x="5985650" y="2860025"/>
            <a:chExt cx="1396075" cy="1539775"/>
          </a:xfrm>
        </p:grpSpPr>
        <p:sp>
          <p:nvSpPr>
            <p:cNvPr id="6491" name="Google Shape;6491;p76"/>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6"/>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6"/>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6"/>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6"/>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6"/>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6"/>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6"/>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6"/>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6"/>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6"/>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6"/>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6"/>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6"/>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6"/>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6"/>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6"/>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6"/>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6"/>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6"/>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6"/>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6"/>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6"/>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6"/>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6"/>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6"/>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6"/>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6"/>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6"/>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6"/>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6"/>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6"/>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76"/>
          <p:cNvGrpSpPr/>
          <p:nvPr/>
        </p:nvGrpSpPr>
        <p:grpSpPr>
          <a:xfrm>
            <a:off x="4704250" y="971306"/>
            <a:ext cx="725845" cy="699975"/>
            <a:chOff x="4249973" y="1201875"/>
            <a:chExt cx="1958568" cy="1888762"/>
          </a:xfrm>
        </p:grpSpPr>
        <p:sp>
          <p:nvSpPr>
            <p:cNvPr id="6524" name="Google Shape;6524;p76"/>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5" name="Google Shape;6525;p76"/>
            <p:cNvGrpSpPr/>
            <p:nvPr/>
          </p:nvGrpSpPr>
          <p:grpSpPr>
            <a:xfrm>
              <a:off x="5853086" y="1789142"/>
              <a:ext cx="355454" cy="1048099"/>
              <a:chOff x="5576108" y="2016725"/>
              <a:chExt cx="565200" cy="1666560"/>
            </a:xfrm>
          </p:grpSpPr>
          <p:sp>
            <p:nvSpPr>
              <p:cNvPr id="6526" name="Google Shape;6526;p76"/>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527" name="Google Shape;6527;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76"/>
            <p:cNvGrpSpPr/>
            <p:nvPr/>
          </p:nvGrpSpPr>
          <p:grpSpPr>
            <a:xfrm>
              <a:off x="4869455" y="2691676"/>
              <a:ext cx="1013897" cy="398961"/>
              <a:chOff x="4012057" y="3451825"/>
              <a:chExt cx="1612175" cy="634379"/>
            </a:xfrm>
          </p:grpSpPr>
          <p:sp>
            <p:nvSpPr>
              <p:cNvPr id="6529" name="Google Shape;6529;p76"/>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530" name="Google Shape;6530;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76"/>
            <p:cNvGrpSpPr/>
            <p:nvPr/>
          </p:nvGrpSpPr>
          <p:grpSpPr>
            <a:xfrm>
              <a:off x="4276937" y="2155961"/>
              <a:ext cx="651965" cy="891358"/>
              <a:chOff x="3069908" y="2599997"/>
              <a:chExt cx="1036675" cy="1417328"/>
            </a:xfrm>
          </p:grpSpPr>
          <p:sp>
            <p:nvSpPr>
              <p:cNvPr id="6532" name="Google Shape;6532;p76"/>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533" name="Google Shape;6533;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76"/>
            <p:cNvGrpSpPr/>
            <p:nvPr/>
          </p:nvGrpSpPr>
          <p:grpSpPr>
            <a:xfrm>
              <a:off x="5054918" y="1201875"/>
              <a:ext cx="999548" cy="602711"/>
              <a:chOff x="4306958" y="1082925"/>
              <a:chExt cx="1589359" cy="958358"/>
            </a:xfrm>
          </p:grpSpPr>
          <p:sp>
            <p:nvSpPr>
              <p:cNvPr id="6535" name="Google Shape;6535;p76"/>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536" name="Google Shape;6536;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76"/>
            <p:cNvGrpSpPr/>
            <p:nvPr/>
          </p:nvGrpSpPr>
          <p:grpSpPr>
            <a:xfrm>
              <a:off x="4249973" y="1303451"/>
              <a:ext cx="799317" cy="841334"/>
              <a:chOff x="3027033" y="1244439"/>
              <a:chExt cx="1270977" cy="1337786"/>
            </a:xfrm>
          </p:grpSpPr>
          <p:sp>
            <p:nvSpPr>
              <p:cNvPr id="6538" name="Google Shape;6538;p76"/>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539" name="Google Shape;6539;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0" name="Google Shape;6540;p76"/>
          <p:cNvGrpSpPr/>
          <p:nvPr/>
        </p:nvGrpSpPr>
        <p:grpSpPr>
          <a:xfrm>
            <a:off x="4057114" y="1858087"/>
            <a:ext cx="750769" cy="683784"/>
            <a:chOff x="4204684" y="2104422"/>
            <a:chExt cx="699822" cy="637382"/>
          </a:xfrm>
        </p:grpSpPr>
        <p:grpSp>
          <p:nvGrpSpPr>
            <p:cNvPr id="6541" name="Google Shape;6541;p76"/>
            <p:cNvGrpSpPr/>
            <p:nvPr/>
          </p:nvGrpSpPr>
          <p:grpSpPr>
            <a:xfrm>
              <a:off x="4204684" y="2430067"/>
              <a:ext cx="342957" cy="311738"/>
              <a:chOff x="4204684" y="2430067"/>
              <a:chExt cx="342957" cy="311738"/>
            </a:xfrm>
          </p:grpSpPr>
          <p:sp>
            <p:nvSpPr>
              <p:cNvPr id="6542" name="Google Shape;6542;p76"/>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6"/>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76"/>
            <p:cNvGrpSpPr/>
            <p:nvPr/>
          </p:nvGrpSpPr>
          <p:grpSpPr>
            <a:xfrm>
              <a:off x="4561586" y="2430067"/>
              <a:ext cx="342920" cy="311738"/>
              <a:chOff x="4561586" y="2430067"/>
              <a:chExt cx="342920" cy="311738"/>
            </a:xfrm>
          </p:grpSpPr>
          <p:sp>
            <p:nvSpPr>
              <p:cNvPr id="6545" name="Google Shape;6545;p76"/>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6"/>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76"/>
            <p:cNvGrpSpPr/>
            <p:nvPr/>
          </p:nvGrpSpPr>
          <p:grpSpPr>
            <a:xfrm>
              <a:off x="4561586" y="2104422"/>
              <a:ext cx="342920" cy="311738"/>
              <a:chOff x="4561586" y="2104422"/>
              <a:chExt cx="342920" cy="311738"/>
            </a:xfrm>
          </p:grpSpPr>
          <p:sp>
            <p:nvSpPr>
              <p:cNvPr id="6548" name="Google Shape;6548;p76"/>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6"/>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76"/>
            <p:cNvGrpSpPr/>
            <p:nvPr/>
          </p:nvGrpSpPr>
          <p:grpSpPr>
            <a:xfrm>
              <a:off x="4204684" y="2104422"/>
              <a:ext cx="342957" cy="311664"/>
              <a:chOff x="4204684" y="2104422"/>
              <a:chExt cx="342957" cy="311664"/>
            </a:xfrm>
          </p:grpSpPr>
          <p:sp>
            <p:nvSpPr>
              <p:cNvPr id="6551" name="Google Shape;6551;p76"/>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6"/>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53" name="Google Shape;6553;p76"/>
          <p:cNvGrpSpPr/>
          <p:nvPr/>
        </p:nvGrpSpPr>
        <p:grpSpPr>
          <a:xfrm>
            <a:off x="5521547" y="971301"/>
            <a:ext cx="660591" cy="688867"/>
            <a:chOff x="5830645" y="1267368"/>
            <a:chExt cx="530340" cy="553040"/>
          </a:xfrm>
        </p:grpSpPr>
        <p:sp>
          <p:nvSpPr>
            <p:cNvPr id="6554" name="Google Shape;6554;p76"/>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5" name="Google Shape;6555;p76"/>
            <p:cNvGrpSpPr/>
            <p:nvPr/>
          </p:nvGrpSpPr>
          <p:grpSpPr>
            <a:xfrm>
              <a:off x="5830645" y="1267368"/>
              <a:ext cx="259743" cy="269909"/>
              <a:chOff x="5830645" y="1267368"/>
              <a:chExt cx="259743" cy="269909"/>
            </a:xfrm>
          </p:grpSpPr>
          <p:sp>
            <p:nvSpPr>
              <p:cNvPr id="6556" name="Google Shape;6556;p76"/>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6"/>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76"/>
            <p:cNvGrpSpPr/>
            <p:nvPr/>
          </p:nvGrpSpPr>
          <p:grpSpPr>
            <a:xfrm>
              <a:off x="6101293" y="1267368"/>
              <a:ext cx="259692" cy="269909"/>
              <a:chOff x="6101293" y="1267368"/>
              <a:chExt cx="259692" cy="269909"/>
            </a:xfrm>
          </p:grpSpPr>
          <p:sp>
            <p:nvSpPr>
              <p:cNvPr id="6559" name="Google Shape;6559;p76"/>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6"/>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76"/>
            <p:cNvGrpSpPr/>
            <p:nvPr/>
          </p:nvGrpSpPr>
          <p:grpSpPr>
            <a:xfrm>
              <a:off x="5830645" y="1550500"/>
              <a:ext cx="259692" cy="269909"/>
              <a:chOff x="5830645" y="1550500"/>
              <a:chExt cx="259692" cy="269909"/>
            </a:xfrm>
          </p:grpSpPr>
          <p:sp>
            <p:nvSpPr>
              <p:cNvPr id="6562" name="Google Shape;6562;p76"/>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6"/>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76"/>
            <p:cNvGrpSpPr/>
            <p:nvPr/>
          </p:nvGrpSpPr>
          <p:grpSpPr>
            <a:xfrm>
              <a:off x="6101293" y="1550500"/>
              <a:ext cx="259692" cy="269909"/>
              <a:chOff x="6101293" y="1550500"/>
              <a:chExt cx="259692" cy="269909"/>
            </a:xfrm>
          </p:grpSpPr>
          <p:sp>
            <p:nvSpPr>
              <p:cNvPr id="6565" name="Google Shape;6565;p76"/>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6"/>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67" name="Google Shape;6567;p76"/>
          <p:cNvGrpSpPr/>
          <p:nvPr/>
        </p:nvGrpSpPr>
        <p:grpSpPr>
          <a:xfrm>
            <a:off x="723700" y="1861760"/>
            <a:ext cx="697154" cy="679574"/>
            <a:chOff x="2679875" y="2361475"/>
            <a:chExt cx="780425" cy="760575"/>
          </a:xfrm>
        </p:grpSpPr>
        <p:sp>
          <p:nvSpPr>
            <p:cNvPr id="6568" name="Google Shape;6568;p76"/>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6"/>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6"/>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76"/>
          <p:cNvGrpSpPr/>
          <p:nvPr/>
        </p:nvGrpSpPr>
        <p:grpSpPr>
          <a:xfrm>
            <a:off x="3122859" y="971352"/>
            <a:ext cx="735829" cy="684547"/>
            <a:chOff x="3351965" y="1148808"/>
            <a:chExt cx="750770" cy="698375"/>
          </a:xfrm>
        </p:grpSpPr>
        <p:grpSp>
          <p:nvGrpSpPr>
            <p:cNvPr id="6575" name="Google Shape;6575;p76"/>
            <p:cNvGrpSpPr/>
            <p:nvPr/>
          </p:nvGrpSpPr>
          <p:grpSpPr>
            <a:xfrm>
              <a:off x="3586796" y="1148808"/>
              <a:ext cx="294857" cy="286830"/>
              <a:chOff x="3750225" y="1774000"/>
              <a:chExt cx="149575" cy="145525"/>
            </a:xfrm>
          </p:grpSpPr>
          <p:sp>
            <p:nvSpPr>
              <p:cNvPr id="6576" name="Google Shape;6576;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76"/>
            <p:cNvGrpSpPr/>
            <p:nvPr/>
          </p:nvGrpSpPr>
          <p:grpSpPr>
            <a:xfrm>
              <a:off x="3779245" y="1375768"/>
              <a:ext cx="323490" cy="286978"/>
              <a:chOff x="3847850" y="1889150"/>
              <a:chExt cx="164100" cy="145600"/>
            </a:xfrm>
          </p:grpSpPr>
          <p:sp>
            <p:nvSpPr>
              <p:cNvPr id="6579" name="Google Shape;6579;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76"/>
            <p:cNvGrpSpPr/>
            <p:nvPr/>
          </p:nvGrpSpPr>
          <p:grpSpPr>
            <a:xfrm>
              <a:off x="3351965" y="1330435"/>
              <a:ext cx="295449" cy="285401"/>
              <a:chOff x="3631100" y="1866150"/>
              <a:chExt cx="149875" cy="144800"/>
            </a:xfrm>
          </p:grpSpPr>
          <p:sp>
            <p:nvSpPr>
              <p:cNvPr id="6582" name="Google Shape;6582;p7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76"/>
            <p:cNvGrpSpPr/>
            <p:nvPr/>
          </p:nvGrpSpPr>
          <p:grpSpPr>
            <a:xfrm>
              <a:off x="3548208" y="1560352"/>
              <a:ext cx="294808" cy="286830"/>
              <a:chOff x="3730650" y="1982800"/>
              <a:chExt cx="149550" cy="145525"/>
            </a:xfrm>
          </p:grpSpPr>
          <p:sp>
            <p:nvSpPr>
              <p:cNvPr id="6585" name="Google Shape;6585;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87" name="Google Shape;6587;p76"/>
          <p:cNvGrpSpPr/>
          <p:nvPr/>
        </p:nvGrpSpPr>
        <p:grpSpPr>
          <a:xfrm>
            <a:off x="7624512" y="971306"/>
            <a:ext cx="804565" cy="677795"/>
            <a:chOff x="7636443" y="1204988"/>
            <a:chExt cx="804565" cy="677795"/>
          </a:xfrm>
        </p:grpSpPr>
        <p:grpSp>
          <p:nvGrpSpPr>
            <p:cNvPr id="6588" name="Google Shape;6588;p76"/>
            <p:cNvGrpSpPr/>
            <p:nvPr/>
          </p:nvGrpSpPr>
          <p:grpSpPr>
            <a:xfrm>
              <a:off x="7636443" y="1509705"/>
              <a:ext cx="804565" cy="373078"/>
              <a:chOff x="7636443" y="1509705"/>
              <a:chExt cx="804565" cy="373078"/>
            </a:xfrm>
          </p:grpSpPr>
          <p:sp>
            <p:nvSpPr>
              <p:cNvPr id="6589" name="Google Shape;6589;p76"/>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6"/>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76"/>
            <p:cNvGrpSpPr/>
            <p:nvPr/>
          </p:nvGrpSpPr>
          <p:grpSpPr>
            <a:xfrm>
              <a:off x="7636443" y="1408133"/>
              <a:ext cx="804565" cy="373078"/>
              <a:chOff x="7636443" y="1408133"/>
              <a:chExt cx="804565" cy="373078"/>
            </a:xfrm>
          </p:grpSpPr>
          <p:sp>
            <p:nvSpPr>
              <p:cNvPr id="6592" name="Google Shape;6592;p76"/>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6"/>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76"/>
            <p:cNvGrpSpPr/>
            <p:nvPr/>
          </p:nvGrpSpPr>
          <p:grpSpPr>
            <a:xfrm>
              <a:off x="7636443" y="1306560"/>
              <a:ext cx="804565" cy="373078"/>
              <a:chOff x="7636443" y="1306560"/>
              <a:chExt cx="804565" cy="373078"/>
            </a:xfrm>
          </p:grpSpPr>
          <p:sp>
            <p:nvSpPr>
              <p:cNvPr id="6595" name="Google Shape;6595;p76"/>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6"/>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76"/>
            <p:cNvGrpSpPr/>
            <p:nvPr/>
          </p:nvGrpSpPr>
          <p:grpSpPr>
            <a:xfrm>
              <a:off x="7636443" y="1204988"/>
              <a:ext cx="804565" cy="373078"/>
              <a:chOff x="7636443" y="1204988"/>
              <a:chExt cx="804565" cy="373078"/>
            </a:xfrm>
          </p:grpSpPr>
          <p:sp>
            <p:nvSpPr>
              <p:cNvPr id="6598" name="Google Shape;6598;p76"/>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6"/>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00" name="Google Shape;6600;p76"/>
          <p:cNvGrpSpPr/>
          <p:nvPr/>
        </p:nvGrpSpPr>
        <p:grpSpPr>
          <a:xfrm>
            <a:off x="4963358" y="1878721"/>
            <a:ext cx="661339" cy="661188"/>
            <a:chOff x="3990000" y="975400"/>
            <a:chExt cx="3934200" cy="3933300"/>
          </a:xfrm>
        </p:grpSpPr>
        <p:sp>
          <p:nvSpPr>
            <p:cNvPr id="6601" name="Google Shape;6601;p76"/>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6"/>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6"/>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6"/>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76"/>
          <p:cNvGrpSpPr/>
          <p:nvPr/>
        </p:nvGrpSpPr>
        <p:grpSpPr>
          <a:xfrm>
            <a:off x="6607006" y="1857359"/>
            <a:ext cx="868881" cy="684241"/>
            <a:chOff x="6598259" y="2078634"/>
            <a:chExt cx="868881" cy="684241"/>
          </a:xfrm>
        </p:grpSpPr>
        <p:sp>
          <p:nvSpPr>
            <p:cNvPr id="6606" name="Google Shape;6606;p76"/>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6"/>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6"/>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6"/>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6"/>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6"/>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2" name="Google Shape;6612;p76"/>
            <p:cNvGrpSpPr/>
            <p:nvPr/>
          </p:nvGrpSpPr>
          <p:grpSpPr>
            <a:xfrm>
              <a:off x="6808175" y="2078634"/>
              <a:ext cx="452229" cy="684241"/>
              <a:chOff x="6808175" y="2078634"/>
              <a:chExt cx="452229" cy="684241"/>
            </a:xfrm>
          </p:grpSpPr>
          <p:sp>
            <p:nvSpPr>
              <p:cNvPr id="6613" name="Google Shape;6613;p76"/>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6"/>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6"/>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6"/>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6"/>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6"/>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9" name="Google Shape;6619;p76"/>
              <p:cNvGrpSpPr/>
              <p:nvPr/>
            </p:nvGrpSpPr>
            <p:grpSpPr>
              <a:xfrm>
                <a:off x="6821586" y="2078634"/>
                <a:ext cx="426871" cy="684241"/>
                <a:chOff x="6821586" y="2078634"/>
                <a:chExt cx="426871" cy="684241"/>
              </a:xfrm>
            </p:grpSpPr>
            <p:grpSp>
              <p:nvGrpSpPr>
                <p:cNvPr id="6620" name="Google Shape;6620;p76"/>
                <p:cNvGrpSpPr/>
                <p:nvPr/>
              </p:nvGrpSpPr>
              <p:grpSpPr>
                <a:xfrm>
                  <a:off x="6821586" y="2078634"/>
                  <a:ext cx="426871" cy="684241"/>
                  <a:chOff x="6821586" y="2078634"/>
                  <a:chExt cx="426871" cy="684241"/>
                </a:xfrm>
              </p:grpSpPr>
              <p:sp>
                <p:nvSpPr>
                  <p:cNvPr id="6621" name="Google Shape;6621;p76"/>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6"/>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6"/>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6"/>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6"/>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6"/>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6"/>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6"/>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6"/>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6"/>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6"/>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6"/>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6"/>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6"/>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6"/>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6"/>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6"/>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6"/>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6"/>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0" name="Google Shape;6640;p76"/>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6"/>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6"/>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6"/>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6"/>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6"/>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46" name="Google Shape;6646;p76"/>
          <p:cNvGrpSpPr/>
          <p:nvPr/>
        </p:nvGrpSpPr>
        <p:grpSpPr>
          <a:xfrm>
            <a:off x="5780173" y="1862968"/>
            <a:ext cx="671358" cy="671358"/>
            <a:chOff x="6535625" y="760425"/>
            <a:chExt cx="1665900" cy="1665900"/>
          </a:xfrm>
        </p:grpSpPr>
        <p:sp>
          <p:nvSpPr>
            <p:cNvPr id="6647" name="Google Shape;6647;p76"/>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6"/>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6"/>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6"/>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76"/>
          <p:cNvGrpSpPr/>
          <p:nvPr/>
        </p:nvGrpSpPr>
        <p:grpSpPr>
          <a:xfrm>
            <a:off x="716989" y="3531368"/>
            <a:ext cx="1340789" cy="640830"/>
            <a:chOff x="238125" y="1151100"/>
            <a:chExt cx="7139450" cy="3412300"/>
          </a:xfrm>
        </p:grpSpPr>
        <p:sp>
          <p:nvSpPr>
            <p:cNvPr id="6652" name="Google Shape;6652;p76"/>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6"/>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6"/>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6"/>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6"/>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6"/>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6"/>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6"/>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6"/>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6"/>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6"/>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6"/>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76"/>
          <p:cNvGrpSpPr/>
          <p:nvPr/>
        </p:nvGrpSpPr>
        <p:grpSpPr>
          <a:xfrm>
            <a:off x="5584212" y="2734649"/>
            <a:ext cx="985357" cy="585764"/>
            <a:chOff x="5145061" y="2881789"/>
            <a:chExt cx="1107641" cy="658458"/>
          </a:xfrm>
        </p:grpSpPr>
        <p:grpSp>
          <p:nvGrpSpPr>
            <p:cNvPr id="6665" name="Google Shape;6665;p76"/>
            <p:cNvGrpSpPr/>
            <p:nvPr/>
          </p:nvGrpSpPr>
          <p:grpSpPr>
            <a:xfrm>
              <a:off x="5722989" y="3244587"/>
              <a:ext cx="529713" cy="295659"/>
              <a:chOff x="5722989" y="3244587"/>
              <a:chExt cx="529713" cy="295659"/>
            </a:xfrm>
          </p:grpSpPr>
          <p:sp>
            <p:nvSpPr>
              <p:cNvPr id="6666" name="Google Shape;6666;p76"/>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667" name="Google Shape;6667;p76"/>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668" name="Google Shape;6668;p76"/>
            <p:cNvGrpSpPr/>
            <p:nvPr/>
          </p:nvGrpSpPr>
          <p:grpSpPr>
            <a:xfrm>
              <a:off x="5145061" y="3244587"/>
              <a:ext cx="536807" cy="295659"/>
              <a:chOff x="5145061" y="3244587"/>
              <a:chExt cx="536807" cy="295659"/>
            </a:xfrm>
          </p:grpSpPr>
          <p:sp>
            <p:nvSpPr>
              <p:cNvPr id="6669" name="Google Shape;6669;p76"/>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670" name="Google Shape;6670;p76"/>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671" name="Google Shape;6671;p76"/>
            <p:cNvGrpSpPr/>
            <p:nvPr/>
          </p:nvGrpSpPr>
          <p:grpSpPr>
            <a:xfrm>
              <a:off x="5341327" y="2898245"/>
              <a:ext cx="532309" cy="614891"/>
              <a:chOff x="5341327" y="2898245"/>
              <a:chExt cx="532309" cy="614891"/>
            </a:xfrm>
          </p:grpSpPr>
          <p:sp>
            <p:nvSpPr>
              <p:cNvPr id="6672" name="Google Shape;6672;p76"/>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673" name="Google Shape;6673;p76"/>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674" name="Google Shape;6674;p76"/>
            <p:cNvGrpSpPr/>
            <p:nvPr/>
          </p:nvGrpSpPr>
          <p:grpSpPr>
            <a:xfrm>
              <a:off x="5532290" y="2881789"/>
              <a:ext cx="620516" cy="305456"/>
              <a:chOff x="5532290" y="2881789"/>
              <a:chExt cx="620516" cy="305456"/>
            </a:xfrm>
          </p:grpSpPr>
          <p:sp>
            <p:nvSpPr>
              <p:cNvPr id="6675" name="Google Shape;6675;p76"/>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676" name="Google Shape;6676;p76"/>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677" name="Google Shape;6677;p76"/>
          <p:cNvGrpSpPr/>
          <p:nvPr/>
        </p:nvGrpSpPr>
        <p:grpSpPr>
          <a:xfrm>
            <a:off x="8163135" y="3526707"/>
            <a:ext cx="269068" cy="645491"/>
            <a:chOff x="7026852" y="3311869"/>
            <a:chExt cx="434331" cy="1041954"/>
          </a:xfrm>
        </p:grpSpPr>
        <p:sp>
          <p:nvSpPr>
            <p:cNvPr id="6678" name="Google Shape;6678;p76"/>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6"/>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6"/>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76"/>
          <p:cNvGrpSpPr/>
          <p:nvPr/>
        </p:nvGrpSpPr>
        <p:grpSpPr>
          <a:xfrm>
            <a:off x="6179716" y="3565945"/>
            <a:ext cx="293882" cy="293836"/>
            <a:chOff x="4873519" y="3311869"/>
            <a:chExt cx="499374" cy="499296"/>
          </a:xfrm>
        </p:grpSpPr>
        <p:sp>
          <p:nvSpPr>
            <p:cNvPr id="6682" name="Google Shape;6682;p76"/>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6"/>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76"/>
          <p:cNvGrpSpPr/>
          <p:nvPr/>
        </p:nvGrpSpPr>
        <p:grpSpPr>
          <a:xfrm>
            <a:off x="6179716" y="3878316"/>
            <a:ext cx="293882" cy="293882"/>
            <a:chOff x="4873519" y="3875839"/>
            <a:chExt cx="499374" cy="499374"/>
          </a:xfrm>
        </p:grpSpPr>
        <p:sp>
          <p:nvSpPr>
            <p:cNvPr id="6685" name="Google Shape;6685;p76"/>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6"/>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76"/>
          <p:cNvGrpSpPr/>
          <p:nvPr/>
        </p:nvGrpSpPr>
        <p:grpSpPr>
          <a:xfrm>
            <a:off x="2410244" y="1850269"/>
            <a:ext cx="698104" cy="698208"/>
            <a:chOff x="2565073" y="2075876"/>
            <a:chExt cx="672482" cy="672518"/>
          </a:xfrm>
        </p:grpSpPr>
        <p:sp>
          <p:nvSpPr>
            <p:cNvPr id="6688" name="Google Shape;6688;p76"/>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6"/>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6"/>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6"/>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6"/>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6"/>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76"/>
          <p:cNvGrpSpPr/>
          <p:nvPr/>
        </p:nvGrpSpPr>
        <p:grpSpPr>
          <a:xfrm>
            <a:off x="5633655" y="3534869"/>
            <a:ext cx="438354" cy="637329"/>
            <a:chOff x="1697726" y="3244179"/>
            <a:chExt cx="788124" cy="1146069"/>
          </a:xfrm>
        </p:grpSpPr>
        <p:sp>
          <p:nvSpPr>
            <p:cNvPr id="6695" name="Google Shape;6695;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7" name="Google Shape;6697;p76"/>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8" name="Google Shape;6698;p76"/>
          <p:cNvGrpSpPr/>
          <p:nvPr/>
        </p:nvGrpSpPr>
        <p:grpSpPr>
          <a:xfrm>
            <a:off x="7634869" y="1863232"/>
            <a:ext cx="799565" cy="670282"/>
            <a:chOff x="7617850" y="2063282"/>
            <a:chExt cx="799565" cy="670282"/>
          </a:xfrm>
        </p:grpSpPr>
        <p:cxnSp>
          <p:nvCxnSpPr>
            <p:cNvPr id="6699" name="Google Shape;6699;p76"/>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700" name="Google Shape;6700;p76"/>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701" name="Google Shape;6701;p76"/>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702" name="Google Shape;6702;p76"/>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703" name="Google Shape;6703;p76"/>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704" name="Google Shape;6704;p76"/>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705" name="Google Shape;6705;p76"/>
            <p:cNvGrpSpPr/>
            <p:nvPr/>
          </p:nvGrpSpPr>
          <p:grpSpPr>
            <a:xfrm>
              <a:off x="7734309" y="2063282"/>
              <a:ext cx="570957" cy="620095"/>
              <a:chOff x="7734309" y="2063282"/>
              <a:chExt cx="570957" cy="620095"/>
            </a:xfrm>
          </p:grpSpPr>
          <p:grpSp>
            <p:nvGrpSpPr>
              <p:cNvPr id="6706" name="Google Shape;6706;p76"/>
              <p:cNvGrpSpPr/>
              <p:nvPr/>
            </p:nvGrpSpPr>
            <p:grpSpPr>
              <a:xfrm>
                <a:off x="8031573" y="2063282"/>
                <a:ext cx="273693" cy="620095"/>
                <a:chOff x="8031573" y="2063282"/>
                <a:chExt cx="273693" cy="620095"/>
              </a:xfrm>
            </p:grpSpPr>
            <p:sp>
              <p:nvSpPr>
                <p:cNvPr id="6707" name="Google Shape;6707;p7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76"/>
              <p:cNvGrpSpPr/>
              <p:nvPr/>
            </p:nvGrpSpPr>
            <p:grpSpPr>
              <a:xfrm flipH="1">
                <a:off x="7734309" y="2063282"/>
                <a:ext cx="273693" cy="620095"/>
                <a:chOff x="8031573" y="2063282"/>
                <a:chExt cx="273693" cy="620095"/>
              </a:xfrm>
            </p:grpSpPr>
            <p:sp>
              <p:nvSpPr>
                <p:cNvPr id="6712" name="Google Shape;6712;p7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716" name="Google Shape;6716;p76"/>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6"/>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8" name="Google Shape;6718;p76"/>
          <p:cNvGrpSpPr/>
          <p:nvPr/>
        </p:nvGrpSpPr>
        <p:grpSpPr>
          <a:xfrm>
            <a:off x="7821475" y="2716715"/>
            <a:ext cx="602567" cy="601884"/>
            <a:chOff x="1186975" y="238125"/>
            <a:chExt cx="5244275" cy="5238325"/>
          </a:xfrm>
        </p:grpSpPr>
        <p:sp>
          <p:nvSpPr>
            <p:cNvPr id="6719" name="Google Shape;6719;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6"/>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6"/>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6"/>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76"/>
          <p:cNvGrpSpPr/>
          <p:nvPr/>
        </p:nvGrpSpPr>
        <p:grpSpPr>
          <a:xfrm>
            <a:off x="3264213" y="1856199"/>
            <a:ext cx="651848" cy="687338"/>
            <a:chOff x="3400515" y="2056248"/>
            <a:chExt cx="698134" cy="735987"/>
          </a:xfrm>
        </p:grpSpPr>
        <p:grpSp>
          <p:nvGrpSpPr>
            <p:cNvPr id="6724" name="Google Shape;6724;p76"/>
            <p:cNvGrpSpPr/>
            <p:nvPr/>
          </p:nvGrpSpPr>
          <p:grpSpPr>
            <a:xfrm>
              <a:off x="3400515" y="2283913"/>
              <a:ext cx="312919" cy="219900"/>
              <a:chOff x="3400515" y="2283913"/>
              <a:chExt cx="312919" cy="219900"/>
            </a:xfrm>
          </p:grpSpPr>
          <p:sp>
            <p:nvSpPr>
              <p:cNvPr id="6725" name="Google Shape;6725;p76"/>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726" name="Google Shape;6726;p76"/>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727" name="Google Shape;6727;p76"/>
            <p:cNvGrpSpPr/>
            <p:nvPr/>
          </p:nvGrpSpPr>
          <p:grpSpPr>
            <a:xfrm>
              <a:off x="3547823" y="2461089"/>
              <a:ext cx="219900" cy="331146"/>
              <a:chOff x="3547823" y="2461089"/>
              <a:chExt cx="219900" cy="331146"/>
            </a:xfrm>
          </p:grpSpPr>
          <p:sp>
            <p:nvSpPr>
              <p:cNvPr id="6728" name="Google Shape;6728;p76"/>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729" name="Google Shape;6729;p76"/>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730" name="Google Shape;6730;p76"/>
            <p:cNvGrpSpPr/>
            <p:nvPr/>
          </p:nvGrpSpPr>
          <p:grpSpPr>
            <a:xfrm>
              <a:off x="3734138" y="2461089"/>
              <a:ext cx="219900" cy="331146"/>
              <a:chOff x="3734138" y="2461089"/>
              <a:chExt cx="219900" cy="331146"/>
            </a:xfrm>
          </p:grpSpPr>
          <p:sp>
            <p:nvSpPr>
              <p:cNvPr id="6731" name="Google Shape;6731;p76"/>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732" name="Google Shape;6732;p76"/>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733" name="Google Shape;6733;p76"/>
            <p:cNvGrpSpPr/>
            <p:nvPr/>
          </p:nvGrpSpPr>
          <p:grpSpPr>
            <a:xfrm>
              <a:off x="3787560" y="2281742"/>
              <a:ext cx="311089" cy="219900"/>
              <a:chOff x="3787560" y="2281742"/>
              <a:chExt cx="311089" cy="219900"/>
            </a:xfrm>
          </p:grpSpPr>
          <p:sp>
            <p:nvSpPr>
              <p:cNvPr id="6734" name="Google Shape;6734;p76"/>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735" name="Google Shape;6735;p76"/>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736" name="Google Shape;6736;p76"/>
            <p:cNvGrpSpPr/>
            <p:nvPr/>
          </p:nvGrpSpPr>
          <p:grpSpPr>
            <a:xfrm>
              <a:off x="3637290" y="2056248"/>
              <a:ext cx="219900" cy="330736"/>
              <a:chOff x="3637290" y="2056248"/>
              <a:chExt cx="219900" cy="330736"/>
            </a:xfrm>
          </p:grpSpPr>
          <p:sp>
            <p:nvSpPr>
              <p:cNvPr id="6737" name="Google Shape;6737;p76"/>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738" name="Google Shape;6738;p76"/>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739" name="Google Shape;6739;p76"/>
          <p:cNvGrpSpPr/>
          <p:nvPr/>
        </p:nvGrpSpPr>
        <p:grpSpPr>
          <a:xfrm>
            <a:off x="2555919" y="2726205"/>
            <a:ext cx="1268144" cy="592394"/>
            <a:chOff x="238125" y="1188750"/>
            <a:chExt cx="7140450" cy="3335550"/>
          </a:xfrm>
        </p:grpSpPr>
        <p:sp>
          <p:nvSpPr>
            <p:cNvPr id="6740" name="Google Shape;6740;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76"/>
          <p:cNvGrpSpPr/>
          <p:nvPr/>
        </p:nvGrpSpPr>
        <p:grpSpPr>
          <a:xfrm>
            <a:off x="6663819" y="2728360"/>
            <a:ext cx="1053944" cy="590147"/>
            <a:chOff x="238125" y="1335475"/>
            <a:chExt cx="5418735" cy="3034175"/>
          </a:xfrm>
        </p:grpSpPr>
        <p:sp>
          <p:nvSpPr>
            <p:cNvPr id="6746" name="Google Shape;6746;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76"/>
          <p:cNvGrpSpPr/>
          <p:nvPr/>
        </p:nvGrpSpPr>
        <p:grpSpPr>
          <a:xfrm>
            <a:off x="4094628" y="3533259"/>
            <a:ext cx="1268207" cy="638939"/>
            <a:chOff x="3967651" y="3645904"/>
            <a:chExt cx="1479304" cy="745292"/>
          </a:xfrm>
        </p:grpSpPr>
        <p:grpSp>
          <p:nvGrpSpPr>
            <p:cNvPr id="6750" name="Google Shape;6750;p76"/>
            <p:cNvGrpSpPr/>
            <p:nvPr/>
          </p:nvGrpSpPr>
          <p:grpSpPr>
            <a:xfrm>
              <a:off x="3967651" y="4009026"/>
              <a:ext cx="1479304" cy="382170"/>
              <a:chOff x="3967651" y="4009026"/>
              <a:chExt cx="1479304" cy="382170"/>
            </a:xfrm>
          </p:grpSpPr>
          <p:grpSp>
            <p:nvGrpSpPr>
              <p:cNvPr id="6751" name="Google Shape;6751;p76"/>
              <p:cNvGrpSpPr/>
              <p:nvPr/>
            </p:nvGrpSpPr>
            <p:grpSpPr>
              <a:xfrm>
                <a:off x="4892216" y="4195630"/>
                <a:ext cx="554739" cy="195566"/>
                <a:chOff x="3604375" y="4892160"/>
                <a:chExt cx="1651500" cy="582215"/>
              </a:xfrm>
            </p:grpSpPr>
            <p:sp>
              <p:nvSpPr>
                <p:cNvPr id="6752" name="Google Shape;6752;p76"/>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6"/>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76"/>
              <p:cNvGrpSpPr/>
              <p:nvPr/>
            </p:nvGrpSpPr>
            <p:grpSpPr>
              <a:xfrm>
                <a:off x="3967651" y="4146303"/>
                <a:ext cx="579402" cy="244893"/>
                <a:chOff x="851875" y="4745310"/>
                <a:chExt cx="1724925" cy="729065"/>
              </a:xfrm>
            </p:grpSpPr>
            <p:sp>
              <p:nvSpPr>
                <p:cNvPr id="6755" name="Google Shape;6755;p76"/>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6"/>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7" name="Google Shape;6757;p76"/>
              <p:cNvGrpSpPr/>
              <p:nvPr/>
            </p:nvGrpSpPr>
            <p:grpSpPr>
              <a:xfrm>
                <a:off x="4460753" y="4009026"/>
                <a:ext cx="493110" cy="382170"/>
                <a:chOff x="2319875" y="4336625"/>
                <a:chExt cx="1468025" cy="1137750"/>
              </a:xfrm>
            </p:grpSpPr>
            <p:sp>
              <p:nvSpPr>
                <p:cNvPr id="6758" name="Google Shape;6758;p76"/>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6"/>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60" name="Google Shape;6760;p76"/>
            <p:cNvGrpSpPr/>
            <p:nvPr/>
          </p:nvGrpSpPr>
          <p:grpSpPr>
            <a:xfrm>
              <a:off x="4479443" y="3645904"/>
              <a:ext cx="455965" cy="388789"/>
              <a:chOff x="2957425" y="238100"/>
              <a:chExt cx="1910200" cy="1628775"/>
            </a:xfrm>
          </p:grpSpPr>
          <p:sp>
            <p:nvSpPr>
              <p:cNvPr id="6761" name="Google Shape;6761;p76"/>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6"/>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6"/>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6"/>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6"/>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6"/>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6"/>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6"/>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6"/>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6"/>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1" name="Google Shape;6771;p76"/>
          <p:cNvGrpSpPr/>
          <p:nvPr/>
        </p:nvGrpSpPr>
        <p:grpSpPr>
          <a:xfrm>
            <a:off x="2480742" y="3534460"/>
            <a:ext cx="1243128" cy="637739"/>
            <a:chOff x="2496310" y="3693351"/>
            <a:chExt cx="1342906" cy="688926"/>
          </a:xfrm>
        </p:grpSpPr>
        <p:grpSp>
          <p:nvGrpSpPr>
            <p:cNvPr id="6772" name="Google Shape;6772;p76"/>
            <p:cNvGrpSpPr/>
            <p:nvPr/>
          </p:nvGrpSpPr>
          <p:grpSpPr>
            <a:xfrm>
              <a:off x="2496310" y="3693351"/>
              <a:ext cx="1342906" cy="688875"/>
              <a:chOff x="2496310" y="3693351"/>
              <a:chExt cx="1342906" cy="688875"/>
            </a:xfrm>
          </p:grpSpPr>
          <p:sp>
            <p:nvSpPr>
              <p:cNvPr id="6773" name="Google Shape;6773;p76"/>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6"/>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6"/>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6"/>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6"/>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6"/>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79" name="Google Shape;6779;p76"/>
              <p:cNvCxnSpPr>
                <a:stCxn id="677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780" name="Google Shape;6780;p76"/>
              <p:cNvCxnSpPr>
                <a:stCxn id="677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781" name="Google Shape;6781;p76"/>
              <p:cNvCxnSpPr>
                <a:stCxn id="677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782" name="Google Shape;6782;p76"/>
              <p:cNvCxnSpPr>
                <a:stCxn id="677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783" name="Google Shape;6783;p76"/>
              <p:cNvCxnSpPr>
                <a:stCxn id="677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784" name="Google Shape;6784;p76"/>
            <p:cNvGrpSpPr/>
            <p:nvPr/>
          </p:nvGrpSpPr>
          <p:grpSpPr>
            <a:xfrm>
              <a:off x="2675275" y="3930557"/>
              <a:ext cx="1003306" cy="451719"/>
              <a:chOff x="2675275" y="4174282"/>
              <a:chExt cx="1003306" cy="451719"/>
            </a:xfrm>
          </p:grpSpPr>
          <p:sp>
            <p:nvSpPr>
              <p:cNvPr id="6785" name="Google Shape;6785;p76"/>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6"/>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6"/>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88" name="Google Shape;6788;p76"/>
          <p:cNvGrpSpPr/>
          <p:nvPr/>
        </p:nvGrpSpPr>
        <p:grpSpPr>
          <a:xfrm>
            <a:off x="1654412" y="971306"/>
            <a:ext cx="574511" cy="874709"/>
            <a:chOff x="1715404" y="1112080"/>
            <a:chExt cx="642270" cy="977984"/>
          </a:xfrm>
        </p:grpSpPr>
        <p:grpSp>
          <p:nvGrpSpPr>
            <p:cNvPr id="6789" name="Google Shape;6789;p76"/>
            <p:cNvGrpSpPr/>
            <p:nvPr/>
          </p:nvGrpSpPr>
          <p:grpSpPr>
            <a:xfrm>
              <a:off x="1715404" y="1112080"/>
              <a:ext cx="642270" cy="977984"/>
              <a:chOff x="1715404" y="1112080"/>
              <a:chExt cx="642270" cy="977984"/>
            </a:xfrm>
          </p:grpSpPr>
          <p:sp>
            <p:nvSpPr>
              <p:cNvPr id="6790" name="Google Shape;6790;p76"/>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6"/>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76"/>
            <p:cNvGrpSpPr/>
            <p:nvPr/>
          </p:nvGrpSpPr>
          <p:grpSpPr>
            <a:xfrm>
              <a:off x="1768927" y="1165603"/>
              <a:ext cx="535225" cy="851367"/>
              <a:chOff x="1768927" y="1165603"/>
              <a:chExt cx="535225" cy="851367"/>
            </a:xfrm>
          </p:grpSpPr>
          <p:sp>
            <p:nvSpPr>
              <p:cNvPr id="6793" name="Google Shape;6793;p76"/>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6"/>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76"/>
            <p:cNvGrpSpPr/>
            <p:nvPr/>
          </p:nvGrpSpPr>
          <p:grpSpPr>
            <a:xfrm>
              <a:off x="1822449" y="1219125"/>
              <a:ext cx="428180" cy="718859"/>
              <a:chOff x="1822449" y="1219125"/>
              <a:chExt cx="428180" cy="718859"/>
            </a:xfrm>
          </p:grpSpPr>
          <p:sp>
            <p:nvSpPr>
              <p:cNvPr id="6796" name="Google Shape;6796;p76"/>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6"/>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6"/>
            <p:cNvGrpSpPr/>
            <p:nvPr/>
          </p:nvGrpSpPr>
          <p:grpSpPr>
            <a:xfrm>
              <a:off x="1875972" y="1272648"/>
              <a:ext cx="321135" cy="586939"/>
              <a:chOff x="1875972" y="1272648"/>
              <a:chExt cx="321135" cy="586939"/>
            </a:xfrm>
          </p:grpSpPr>
          <p:sp>
            <p:nvSpPr>
              <p:cNvPr id="6799" name="Google Shape;6799;p76"/>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6"/>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1" name="Google Shape;6801;p76"/>
          <p:cNvGrpSpPr/>
          <p:nvPr/>
        </p:nvGrpSpPr>
        <p:grpSpPr>
          <a:xfrm>
            <a:off x="7761573" y="3528028"/>
            <a:ext cx="293855" cy="644170"/>
            <a:chOff x="241025" y="3151575"/>
            <a:chExt cx="293855" cy="644170"/>
          </a:xfrm>
        </p:grpSpPr>
        <p:sp>
          <p:nvSpPr>
            <p:cNvPr id="6802" name="Google Shape;6802;p76"/>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6"/>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76"/>
          <p:cNvGrpSpPr/>
          <p:nvPr/>
        </p:nvGrpSpPr>
        <p:grpSpPr>
          <a:xfrm>
            <a:off x="709557" y="2728028"/>
            <a:ext cx="1779649" cy="591620"/>
            <a:chOff x="246070" y="1983375"/>
            <a:chExt cx="1855347" cy="616849"/>
          </a:xfrm>
        </p:grpSpPr>
        <p:sp>
          <p:nvSpPr>
            <p:cNvPr id="6805" name="Google Shape;6805;p76"/>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6"/>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6"/>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6"/>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6"/>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6"/>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6"/>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6"/>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6"/>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76"/>
          <p:cNvGrpSpPr/>
          <p:nvPr/>
        </p:nvGrpSpPr>
        <p:grpSpPr>
          <a:xfrm>
            <a:off x="2320424" y="971306"/>
            <a:ext cx="711055" cy="745993"/>
            <a:chOff x="2496269" y="1171698"/>
            <a:chExt cx="761953" cy="799392"/>
          </a:xfrm>
        </p:grpSpPr>
        <p:grpSp>
          <p:nvGrpSpPr>
            <p:cNvPr id="6815" name="Google Shape;6815;p76"/>
            <p:cNvGrpSpPr/>
            <p:nvPr/>
          </p:nvGrpSpPr>
          <p:grpSpPr>
            <a:xfrm>
              <a:off x="2496269" y="1171698"/>
              <a:ext cx="761953" cy="723022"/>
              <a:chOff x="2496269" y="1171698"/>
              <a:chExt cx="761953" cy="723022"/>
            </a:xfrm>
          </p:grpSpPr>
          <p:sp>
            <p:nvSpPr>
              <p:cNvPr id="6816" name="Google Shape;6816;p76"/>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6"/>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8" name="Google Shape;6818;p76"/>
              <p:cNvGrpSpPr/>
              <p:nvPr/>
            </p:nvGrpSpPr>
            <p:grpSpPr>
              <a:xfrm>
                <a:off x="2496269" y="1171698"/>
                <a:ext cx="761953" cy="723022"/>
                <a:chOff x="2496269" y="1120652"/>
                <a:chExt cx="761953" cy="723022"/>
              </a:xfrm>
            </p:grpSpPr>
            <p:grpSp>
              <p:nvGrpSpPr>
                <p:cNvPr id="6819" name="Google Shape;6819;p76"/>
                <p:cNvGrpSpPr/>
                <p:nvPr/>
              </p:nvGrpSpPr>
              <p:grpSpPr>
                <a:xfrm>
                  <a:off x="2496269" y="1120652"/>
                  <a:ext cx="761953" cy="723022"/>
                  <a:chOff x="2496269" y="1120652"/>
                  <a:chExt cx="761953" cy="723022"/>
                </a:xfrm>
              </p:grpSpPr>
              <p:grpSp>
                <p:nvGrpSpPr>
                  <p:cNvPr id="6820" name="Google Shape;6820;p76"/>
                  <p:cNvGrpSpPr/>
                  <p:nvPr/>
                </p:nvGrpSpPr>
                <p:grpSpPr>
                  <a:xfrm>
                    <a:off x="2496269" y="1304589"/>
                    <a:ext cx="407089" cy="305057"/>
                    <a:chOff x="2496269" y="1304589"/>
                    <a:chExt cx="407089" cy="305057"/>
                  </a:xfrm>
                </p:grpSpPr>
                <p:sp>
                  <p:nvSpPr>
                    <p:cNvPr id="6821" name="Google Shape;6821;p76"/>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6"/>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76"/>
                  <p:cNvGrpSpPr/>
                  <p:nvPr/>
                </p:nvGrpSpPr>
                <p:grpSpPr>
                  <a:xfrm>
                    <a:off x="2586468" y="1493376"/>
                    <a:ext cx="358850" cy="349656"/>
                    <a:chOff x="2586468" y="1493376"/>
                    <a:chExt cx="358850" cy="349656"/>
                  </a:xfrm>
                </p:grpSpPr>
                <p:sp>
                  <p:nvSpPr>
                    <p:cNvPr id="6824" name="Google Shape;6824;p76"/>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6"/>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76"/>
                  <p:cNvGrpSpPr/>
                  <p:nvPr/>
                </p:nvGrpSpPr>
                <p:grpSpPr>
                  <a:xfrm>
                    <a:off x="2807939" y="1494024"/>
                    <a:ext cx="358857" cy="349650"/>
                    <a:chOff x="2807939" y="1494024"/>
                    <a:chExt cx="358857" cy="349650"/>
                  </a:xfrm>
                </p:grpSpPr>
                <p:sp>
                  <p:nvSpPr>
                    <p:cNvPr id="6827" name="Google Shape;6827;p76"/>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6"/>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76"/>
                  <p:cNvGrpSpPr/>
                  <p:nvPr/>
                </p:nvGrpSpPr>
                <p:grpSpPr>
                  <a:xfrm>
                    <a:off x="2851133" y="1305635"/>
                    <a:ext cx="407089" cy="305057"/>
                    <a:chOff x="2851133" y="1305635"/>
                    <a:chExt cx="407089" cy="305057"/>
                  </a:xfrm>
                </p:grpSpPr>
                <p:sp>
                  <p:nvSpPr>
                    <p:cNvPr id="6830" name="Google Shape;6830;p76"/>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6"/>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76"/>
                  <p:cNvGrpSpPr/>
                  <p:nvPr/>
                </p:nvGrpSpPr>
                <p:grpSpPr>
                  <a:xfrm>
                    <a:off x="2727495" y="1120652"/>
                    <a:ext cx="300271" cy="396358"/>
                    <a:chOff x="2727495" y="1120652"/>
                    <a:chExt cx="300271" cy="396358"/>
                  </a:xfrm>
                </p:grpSpPr>
                <p:sp>
                  <p:nvSpPr>
                    <p:cNvPr id="6833" name="Google Shape;6833;p76"/>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6"/>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35" name="Google Shape;6835;p76"/>
                <p:cNvGrpSpPr/>
                <p:nvPr/>
              </p:nvGrpSpPr>
              <p:grpSpPr>
                <a:xfrm>
                  <a:off x="2722305" y="1350460"/>
                  <a:ext cx="308357" cy="308344"/>
                  <a:chOff x="2722305" y="1350460"/>
                  <a:chExt cx="308357" cy="308344"/>
                </a:xfrm>
              </p:grpSpPr>
              <p:sp>
                <p:nvSpPr>
                  <p:cNvPr id="6836" name="Google Shape;6836;p76"/>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7" name="Google Shape;6837;p76"/>
                  <p:cNvGrpSpPr/>
                  <p:nvPr/>
                </p:nvGrpSpPr>
                <p:grpSpPr>
                  <a:xfrm>
                    <a:off x="2725064" y="1364529"/>
                    <a:ext cx="297954" cy="280182"/>
                    <a:chOff x="2725064" y="1364529"/>
                    <a:chExt cx="297954" cy="280182"/>
                  </a:xfrm>
                </p:grpSpPr>
                <p:sp>
                  <p:nvSpPr>
                    <p:cNvPr id="6838" name="Google Shape;6838;p76"/>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6"/>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6"/>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6"/>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6"/>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843" name="Google Shape;6843;p76"/>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6"/>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6"/>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6"/>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6"/>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76"/>
          <p:cNvGrpSpPr/>
          <p:nvPr/>
        </p:nvGrpSpPr>
        <p:grpSpPr>
          <a:xfrm>
            <a:off x="3909124" y="2727412"/>
            <a:ext cx="1569144" cy="591015"/>
            <a:chOff x="3820100" y="3023049"/>
            <a:chExt cx="1303926" cy="491162"/>
          </a:xfrm>
        </p:grpSpPr>
        <p:grpSp>
          <p:nvGrpSpPr>
            <p:cNvPr id="6849" name="Google Shape;6849;p76"/>
            <p:cNvGrpSpPr/>
            <p:nvPr/>
          </p:nvGrpSpPr>
          <p:grpSpPr>
            <a:xfrm>
              <a:off x="3820100" y="3023072"/>
              <a:ext cx="1303926" cy="491139"/>
              <a:chOff x="3820100" y="3023072"/>
              <a:chExt cx="1303926" cy="491139"/>
            </a:xfrm>
          </p:grpSpPr>
          <p:sp>
            <p:nvSpPr>
              <p:cNvPr id="6850" name="Google Shape;6850;p76"/>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6"/>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76"/>
            <p:cNvGrpSpPr/>
            <p:nvPr/>
          </p:nvGrpSpPr>
          <p:grpSpPr>
            <a:xfrm>
              <a:off x="4132439" y="3023645"/>
              <a:ext cx="393633" cy="177096"/>
              <a:chOff x="4132439" y="3023645"/>
              <a:chExt cx="393633" cy="177096"/>
            </a:xfrm>
          </p:grpSpPr>
          <p:sp>
            <p:nvSpPr>
              <p:cNvPr id="6853" name="Google Shape;6853;p76"/>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6"/>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76"/>
            <p:cNvGrpSpPr/>
            <p:nvPr/>
          </p:nvGrpSpPr>
          <p:grpSpPr>
            <a:xfrm>
              <a:off x="3921811" y="3023049"/>
              <a:ext cx="1002397" cy="388943"/>
              <a:chOff x="3921811" y="3023049"/>
              <a:chExt cx="1002397" cy="388943"/>
            </a:xfrm>
          </p:grpSpPr>
          <p:sp>
            <p:nvSpPr>
              <p:cNvPr id="6856" name="Google Shape;6856;p76"/>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6"/>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76"/>
            <p:cNvGrpSpPr/>
            <p:nvPr/>
          </p:nvGrpSpPr>
          <p:grpSpPr>
            <a:xfrm>
              <a:off x="4023645" y="3023049"/>
              <a:ext cx="683032" cy="286722"/>
              <a:chOff x="4023645" y="3023049"/>
              <a:chExt cx="683032" cy="286722"/>
            </a:xfrm>
          </p:grpSpPr>
          <p:sp>
            <p:nvSpPr>
              <p:cNvPr id="6859" name="Google Shape;6859;p76"/>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6"/>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1" name="Google Shape;6861;p76"/>
          <p:cNvGrpSpPr/>
          <p:nvPr/>
        </p:nvGrpSpPr>
        <p:grpSpPr>
          <a:xfrm>
            <a:off x="1541246" y="1854257"/>
            <a:ext cx="713522" cy="688025"/>
            <a:chOff x="1706078" y="2092648"/>
            <a:chExt cx="660913" cy="637296"/>
          </a:xfrm>
        </p:grpSpPr>
        <p:sp>
          <p:nvSpPr>
            <p:cNvPr id="6862" name="Google Shape;6862;p76"/>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3" name="Google Shape;6863;p76"/>
            <p:cNvGrpSpPr/>
            <p:nvPr/>
          </p:nvGrpSpPr>
          <p:grpSpPr>
            <a:xfrm>
              <a:off x="1706078" y="2092648"/>
              <a:ext cx="660913" cy="575241"/>
              <a:chOff x="1706078" y="2092648"/>
              <a:chExt cx="660913" cy="575241"/>
            </a:xfrm>
          </p:grpSpPr>
          <p:sp>
            <p:nvSpPr>
              <p:cNvPr id="6864" name="Google Shape;6864;p76"/>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6"/>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6"/>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7" name="Google Shape;6867;p76"/>
          <p:cNvGrpSpPr/>
          <p:nvPr/>
        </p:nvGrpSpPr>
        <p:grpSpPr>
          <a:xfrm>
            <a:off x="6303104" y="971806"/>
            <a:ext cx="1317459" cy="684168"/>
            <a:chOff x="238125" y="999450"/>
            <a:chExt cx="7140700" cy="3708225"/>
          </a:xfrm>
        </p:grpSpPr>
        <p:sp>
          <p:nvSpPr>
            <p:cNvPr id="6868" name="Google Shape;6868;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6"/>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7"/>
        <p:cNvGrpSpPr/>
        <p:nvPr/>
      </p:nvGrpSpPr>
      <p:grpSpPr>
        <a:xfrm>
          <a:off x="0" y="0"/>
          <a:ext cx="0" cy="0"/>
          <a:chOff x="0" y="0"/>
          <a:chExt cx="0" cy="0"/>
        </a:xfrm>
      </p:grpSpPr>
      <p:sp>
        <p:nvSpPr>
          <p:cNvPr id="2138" name="Google Shape;2138;p41"/>
          <p:cNvSpPr txBox="1">
            <a:spLocks noGrp="1"/>
          </p:cNvSpPr>
          <p:nvPr>
            <p:ph type="subTitle" idx="5"/>
          </p:nvPr>
        </p:nvSpPr>
        <p:spPr>
          <a:xfrm>
            <a:off x="2049700" y="3531478"/>
            <a:ext cx="2343000" cy="10029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Node.js has a very low learning curve. It requires just a prior knowledge of javascript and OOP basics</a:t>
            </a:r>
            <a:endParaRPr dirty="0"/>
          </a:p>
        </p:txBody>
      </p:sp>
      <p:sp>
        <p:nvSpPr>
          <p:cNvPr id="2139" name="Google Shape;2139;p41"/>
          <p:cNvSpPr txBox="1">
            <a:spLocks noGrp="1"/>
          </p:cNvSpPr>
          <p:nvPr>
            <p:ph type="title" idx="8"/>
          </p:nvPr>
        </p:nvSpPr>
        <p:spPr>
          <a:xfrm>
            <a:off x="1938900" y="445025"/>
            <a:ext cx="5266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Node.js</a:t>
            </a:r>
          </a:p>
        </p:txBody>
      </p:sp>
      <p:sp>
        <p:nvSpPr>
          <p:cNvPr id="2140" name="Google Shape;2140;p41"/>
          <p:cNvSpPr txBox="1">
            <a:spLocks noGrp="1"/>
          </p:cNvSpPr>
          <p:nvPr>
            <p:ph type="title"/>
          </p:nvPr>
        </p:nvSpPr>
        <p:spPr>
          <a:xfrm>
            <a:off x="2240650" y="1642175"/>
            <a:ext cx="19611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Scalable</a:t>
            </a:r>
            <a:endParaRPr dirty="0"/>
          </a:p>
        </p:txBody>
      </p:sp>
      <p:sp>
        <p:nvSpPr>
          <p:cNvPr id="2141" name="Google Shape;2141;p41"/>
          <p:cNvSpPr txBox="1">
            <a:spLocks noGrp="1"/>
          </p:cNvSpPr>
          <p:nvPr>
            <p:ph type="subTitle" idx="1"/>
          </p:nvPr>
        </p:nvSpPr>
        <p:spPr>
          <a:xfrm>
            <a:off x="2049700" y="2013828"/>
            <a:ext cx="2343000" cy="114599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Supports both vertical and horizontal scaling, it’s well-suited for microservices due to a node based approach.</a:t>
            </a:r>
            <a:endParaRPr dirty="0"/>
          </a:p>
        </p:txBody>
      </p:sp>
      <p:sp>
        <p:nvSpPr>
          <p:cNvPr id="2142" name="Google Shape;2142;p41"/>
          <p:cNvSpPr txBox="1">
            <a:spLocks noGrp="1"/>
          </p:cNvSpPr>
          <p:nvPr>
            <p:ph type="title" idx="2"/>
          </p:nvPr>
        </p:nvSpPr>
        <p:spPr>
          <a:xfrm>
            <a:off x="4942250" y="1642175"/>
            <a:ext cx="19611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Fast</a:t>
            </a:r>
            <a:endParaRPr dirty="0"/>
          </a:p>
        </p:txBody>
      </p:sp>
      <p:sp>
        <p:nvSpPr>
          <p:cNvPr id="2143" name="Google Shape;2143;p41"/>
          <p:cNvSpPr txBox="1">
            <a:spLocks noGrp="1"/>
          </p:cNvSpPr>
          <p:nvPr>
            <p:ph type="subTitle" idx="3"/>
          </p:nvPr>
        </p:nvSpPr>
        <p:spPr>
          <a:xfrm>
            <a:off x="4751300" y="2013828"/>
            <a:ext cx="2343000" cy="100294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Built upon Google V8 Javascript runtime has a non-blocking I/O philosophy.</a:t>
            </a:r>
            <a:endParaRPr dirty="0"/>
          </a:p>
        </p:txBody>
      </p:sp>
      <p:sp>
        <p:nvSpPr>
          <p:cNvPr id="2144" name="Google Shape;2144;p41"/>
          <p:cNvSpPr txBox="1">
            <a:spLocks noGrp="1"/>
          </p:cNvSpPr>
          <p:nvPr>
            <p:ph type="title" idx="4"/>
          </p:nvPr>
        </p:nvSpPr>
        <p:spPr>
          <a:xfrm>
            <a:off x="2240650" y="3159826"/>
            <a:ext cx="19611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Learning Speed</a:t>
            </a:r>
            <a:endParaRPr dirty="0"/>
          </a:p>
        </p:txBody>
      </p:sp>
      <p:sp>
        <p:nvSpPr>
          <p:cNvPr id="2145" name="Google Shape;2145;p41"/>
          <p:cNvSpPr txBox="1">
            <a:spLocks noGrp="1"/>
          </p:cNvSpPr>
          <p:nvPr>
            <p:ph type="title" idx="6"/>
          </p:nvPr>
        </p:nvSpPr>
        <p:spPr>
          <a:xfrm>
            <a:off x="4949150" y="3159826"/>
            <a:ext cx="19473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Community</a:t>
            </a:r>
            <a:endParaRPr dirty="0"/>
          </a:p>
        </p:txBody>
      </p:sp>
      <p:sp>
        <p:nvSpPr>
          <p:cNvPr id="2146" name="Google Shape;2146;p41"/>
          <p:cNvSpPr txBox="1">
            <a:spLocks noGrp="1"/>
          </p:cNvSpPr>
          <p:nvPr>
            <p:ph type="subTitle" idx="7"/>
          </p:nvPr>
        </p:nvSpPr>
        <p:spPr>
          <a:xfrm>
            <a:off x="4751300" y="3531479"/>
            <a:ext cx="2343000" cy="100294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There are plenty of interactive courses, tutorials, libraries and examples on GitHub. </a:t>
            </a:r>
            <a:endParaRPr dirty="0"/>
          </a:p>
        </p:txBody>
      </p:sp>
    </p:spTree>
    <p:extLst>
      <p:ext uri="{BB962C8B-B14F-4D97-AF65-F5344CB8AC3E}">
        <p14:creationId xmlns:p14="http://schemas.microsoft.com/office/powerpoint/2010/main" val="38348312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880"/>
        <p:cNvGrpSpPr/>
        <p:nvPr/>
      </p:nvGrpSpPr>
      <p:grpSpPr>
        <a:xfrm>
          <a:off x="0" y="0"/>
          <a:ext cx="0" cy="0"/>
          <a:chOff x="0" y="0"/>
          <a:chExt cx="0" cy="0"/>
        </a:xfrm>
      </p:grpSpPr>
      <p:grpSp>
        <p:nvGrpSpPr>
          <p:cNvPr id="6881" name="Google Shape;6881;p77"/>
          <p:cNvGrpSpPr/>
          <p:nvPr/>
        </p:nvGrpSpPr>
        <p:grpSpPr>
          <a:xfrm>
            <a:off x="717025" y="967615"/>
            <a:ext cx="1636117" cy="1526144"/>
            <a:chOff x="729238" y="1179665"/>
            <a:chExt cx="1636117" cy="1526144"/>
          </a:xfrm>
        </p:grpSpPr>
        <p:grpSp>
          <p:nvGrpSpPr>
            <p:cNvPr id="6882" name="Google Shape;6882;p77"/>
            <p:cNvGrpSpPr/>
            <p:nvPr/>
          </p:nvGrpSpPr>
          <p:grpSpPr>
            <a:xfrm>
              <a:off x="729238" y="1179665"/>
              <a:ext cx="80700" cy="1526144"/>
              <a:chOff x="729238" y="1179665"/>
              <a:chExt cx="80700" cy="1526144"/>
            </a:xfrm>
          </p:grpSpPr>
          <p:sp>
            <p:nvSpPr>
              <p:cNvPr id="6883" name="Google Shape;6883;p77"/>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7"/>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7"/>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7"/>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77"/>
            <p:cNvGrpSpPr/>
            <p:nvPr/>
          </p:nvGrpSpPr>
          <p:grpSpPr>
            <a:xfrm>
              <a:off x="903098" y="1179665"/>
              <a:ext cx="80700" cy="1526144"/>
              <a:chOff x="903098" y="1179665"/>
              <a:chExt cx="80700" cy="1526144"/>
            </a:xfrm>
          </p:grpSpPr>
          <p:sp>
            <p:nvSpPr>
              <p:cNvPr id="6894" name="Google Shape;6894;p77"/>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7"/>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7"/>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7"/>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7"/>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7"/>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77"/>
            <p:cNvGrpSpPr/>
            <p:nvPr/>
          </p:nvGrpSpPr>
          <p:grpSpPr>
            <a:xfrm>
              <a:off x="1076958" y="1179665"/>
              <a:ext cx="80700" cy="1526144"/>
              <a:chOff x="1076958" y="1179665"/>
              <a:chExt cx="80700" cy="1526144"/>
            </a:xfrm>
          </p:grpSpPr>
          <p:sp>
            <p:nvSpPr>
              <p:cNvPr id="6905" name="Google Shape;6905;p77"/>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7"/>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7"/>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7"/>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7"/>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7"/>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7"/>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77"/>
            <p:cNvGrpSpPr/>
            <p:nvPr/>
          </p:nvGrpSpPr>
          <p:grpSpPr>
            <a:xfrm>
              <a:off x="1247707" y="1179665"/>
              <a:ext cx="80700" cy="1526144"/>
              <a:chOff x="1247707" y="1179665"/>
              <a:chExt cx="80700" cy="1526144"/>
            </a:xfrm>
          </p:grpSpPr>
          <p:sp>
            <p:nvSpPr>
              <p:cNvPr id="6916" name="Google Shape;6916;p77"/>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7"/>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7"/>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77"/>
            <p:cNvGrpSpPr/>
            <p:nvPr/>
          </p:nvGrpSpPr>
          <p:grpSpPr>
            <a:xfrm>
              <a:off x="1421567" y="1179665"/>
              <a:ext cx="80700" cy="1526144"/>
              <a:chOff x="1421567" y="1179665"/>
              <a:chExt cx="80700" cy="1526144"/>
            </a:xfrm>
          </p:grpSpPr>
          <p:sp>
            <p:nvSpPr>
              <p:cNvPr id="6927" name="Google Shape;6927;p77"/>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7"/>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7"/>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7"/>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7"/>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7"/>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7"/>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7"/>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7" name="Google Shape;6937;p77"/>
            <p:cNvGrpSpPr/>
            <p:nvPr/>
          </p:nvGrpSpPr>
          <p:grpSpPr>
            <a:xfrm>
              <a:off x="1592327" y="1179665"/>
              <a:ext cx="80700" cy="1526144"/>
              <a:chOff x="1592327" y="1179665"/>
              <a:chExt cx="80700" cy="1526144"/>
            </a:xfrm>
          </p:grpSpPr>
          <p:sp>
            <p:nvSpPr>
              <p:cNvPr id="6938" name="Google Shape;6938;p77"/>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7"/>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7"/>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7"/>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7"/>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7"/>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77"/>
            <p:cNvGrpSpPr/>
            <p:nvPr/>
          </p:nvGrpSpPr>
          <p:grpSpPr>
            <a:xfrm>
              <a:off x="1766187" y="1179665"/>
              <a:ext cx="80700" cy="1526144"/>
              <a:chOff x="1766187" y="1179665"/>
              <a:chExt cx="80700" cy="1526144"/>
            </a:xfrm>
          </p:grpSpPr>
          <p:sp>
            <p:nvSpPr>
              <p:cNvPr id="6949" name="Google Shape;6949;p77"/>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7"/>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7"/>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7"/>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7"/>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7"/>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7"/>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7"/>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7"/>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77"/>
            <p:cNvGrpSpPr/>
            <p:nvPr/>
          </p:nvGrpSpPr>
          <p:grpSpPr>
            <a:xfrm>
              <a:off x="1936935" y="1179665"/>
              <a:ext cx="80700" cy="1526144"/>
              <a:chOff x="1936935" y="1179665"/>
              <a:chExt cx="80700" cy="1526144"/>
            </a:xfrm>
          </p:grpSpPr>
          <p:sp>
            <p:nvSpPr>
              <p:cNvPr id="6960" name="Google Shape;6960;p77"/>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7"/>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7"/>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7"/>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7"/>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77"/>
            <p:cNvGrpSpPr/>
            <p:nvPr/>
          </p:nvGrpSpPr>
          <p:grpSpPr>
            <a:xfrm>
              <a:off x="2110795" y="1179665"/>
              <a:ext cx="80700" cy="1526144"/>
              <a:chOff x="2110795" y="1179665"/>
              <a:chExt cx="80700" cy="1526144"/>
            </a:xfrm>
          </p:grpSpPr>
          <p:sp>
            <p:nvSpPr>
              <p:cNvPr id="6971" name="Google Shape;6971;p77"/>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7"/>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7"/>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7"/>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77"/>
            <p:cNvGrpSpPr/>
            <p:nvPr/>
          </p:nvGrpSpPr>
          <p:grpSpPr>
            <a:xfrm>
              <a:off x="2284655" y="1179665"/>
              <a:ext cx="80700" cy="1526144"/>
              <a:chOff x="2284655" y="1179665"/>
              <a:chExt cx="80700" cy="1526144"/>
            </a:xfrm>
          </p:grpSpPr>
          <p:sp>
            <p:nvSpPr>
              <p:cNvPr id="6982" name="Google Shape;6982;p77"/>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7"/>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7"/>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7"/>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7"/>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7"/>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2" name="Google Shape;6992;p77"/>
          <p:cNvGrpSpPr/>
          <p:nvPr/>
        </p:nvGrpSpPr>
        <p:grpSpPr>
          <a:xfrm>
            <a:off x="2611692" y="986753"/>
            <a:ext cx="1364248" cy="1102133"/>
            <a:chOff x="2623904" y="1198803"/>
            <a:chExt cx="1364248" cy="1102133"/>
          </a:xfrm>
        </p:grpSpPr>
        <p:grpSp>
          <p:nvGrpSpPr>
            <p:cNvPr id="6993" name="Google Shape;6993;p77"/>
            <p:cNvGrpSpPr/>
            <p:nvPr/>
          </p:nvGrpSpPr>
          <p:grpSpPr>
            <a:xfrm>
              <a:off x="2623907" y="1198803"/>
              <a:ext cx="1364245" cy="273000"/>
              <a:chOff x="2623907" y="1198803"/>
              <a:chExt cx="1364245" cy="273000"/>
            </a:xfrm>
          </p:grpSpPr>
          <p:sp>
            <p:nvSpPr>
              <p:cNvPr id="6994" name="Google Shape;6994;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7"/>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77"/>
            <p:cNvGrpSpPr/>
            <p:nvPr/>
          </p:nvGrpSpPr>
          <p:grpSpPr>
            <a:xfrm>
              <a:off x="2623904" y="1476964"/>
              <a:ext cx="1364245" cy="273000"/>
              <a:chOff x="2623904" y="1476964"/>
              <a:chExt cx="1364245" cy="273000"/>
            </a:xfrm>
          </p:grpSpPr>
          <p:sp>
            <p:nvSpPr>
              <p:cNvPr id="7000" name="Google Shape;7000;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7"/>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7"/>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7"/>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77"/>
            <p:cNvGrpSpPr/>
            <p:nvPr/>
          </p:nvGrpSpPr>
          <p:grpSpPr>
            <a:xfrm>
              <a:off x="2623907" y="1749775"/>
              <a:ext cx="1364245" cy="273000"/>
              <a:chOff x="2623907" y="1749775"/>
              <a:chExt cx="1364245" cy="273000"/>
            </a:xfrm>
          </p:grpSpPr>
          <p:sp>
            <p:nvSpPr>
              <p:cNvPr id="7006" name="Google Shape;7006;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7"/>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7"/>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77"/>
            <p:cNvGrpSpPr/>
            <p:nvPr/>
          </p:nvGrpSpPr>
          <p:grpSpPr>
            <a:xfrm>
              <a:off x="2623904" y="2027936"/>
              <a:ext cx="1364245" cy="273000"/>
              <a:chOff x="2623904" y="2027936"/>
              <a:chExt cx="1364245" cy="273000"/>
            </a:xfrm>
          </p:grpSpPr>
          <p:sp>
            <p:nvSpPr>
              <p:cNvPr id="7012" name="Google Shape;7012;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7" name="Google Shape;7017;p77"/>
          <p:cNvGrpSpPr/>
          <p:nvPr/>
        </p:nvGrpSpPr>
        <p:grpSpPr>
          <a:xfrm>
            <a:off x="2601153" y="2445826"/>
            <a:ext cx="1387541" cy="159124"/>
            <a:chOff x="3200660" y="2180272"/>
            <a:chExt cx="2563824" cy="378237"/>
          </a:xfrm>
        </p:grpSpPr>
        <p:sp>
          <p:nvSpPr>
            <p:cNvPr id="7018" name="Google Shape;7018;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77"/>
          <p:cNvGrpSpPr/>
          <p:nvPr/>
        </p:nvGrpSpPr>
        <p:grpSpPr>
          <a:xfrm>
            <a:off x="2597677" y="2723590"/>
            <a:ext cx="1390502" cy="159625"/>
            <a:chOff x="3530150" y="2790075"/>
            <a:chExt cx="1962600" cy="225300"/>
          </a:xfrm>
        </p:grpSpPr>
        <p:sp>
          <p:nvSpPr>
            <p:cNvPr id="7037" name="Google Shape;7037;p77"/>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7"/>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77"/>
          <p:cNvGrpSpPr/>
          <p:nvPr/>
        </p:nvGrpSpPr>
        <p:grpSpPr>
          <a:xfrm>
            <a:off x="2597735" y="3001855"/>
            <a:ext cx="1411629" cy="154175"/>
            <a:chOff x="3558802" y="4011244"/>
            <a:chExt cx="1866000" cy="111600"/>
          </a:xfrm>
        </p:grpSpPr>
        <p:sp>
          <p:nvSpPr>
            <p:cNvPr id="7040" name="Google Shape;7040;p77"/>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7"/>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7"/>
          <p:cNvGrpSpPr/>
          <p:nvPr/>
        </p:nvGrpSpPr>
        <p:grpSpPr>
          <a:xfrm>
            <a:off x="2598023" y="2207425"/>
            <a:ext cx="1383503" cy="119761"/>
            <a:chOff x="3465975" y="2270258"/>
            <a:chExt cx="1986364" cy="171947"/>
          </a:xfrm>
        </p:grpSpPr>
        <p:sp>
          <p:nvSpPr>
            <p:cNvPr id="7043" name="Google Shape;7043;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7"/>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7"/>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7"/>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7"/>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7"/>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77"/>
          <p:cNvGrpSpPr/>
          <p:nvPr/>
        </p:nvGrpSpPr>
        <p:grpSpPr>
          <a:xfrm>
            <a:off x="2609030" y="3571198"/>
            <a:ext cx="1369531" cy="195460"/>
            <a:chOff x="723300" y="4253549"/>
            <a:chExt cx="2276482" cy="324900"/>
          </a:xfrm>
        </p:grpSpPr>
        <p:sp>
          <p:nvSpPr>
            <p:cNvPr id="7052" name="Google Shape;7052;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7"/>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77"/>
          <p:cNvGrpSpPr/>
          <p:nvPr/>
        </p:nvGrpSpPr>
        <p:grpSpPr>
          <a:xfrm>
            <a:off x="2598591" y="3272439"/>
            <a:ext cx="1389066" cy="180119"/>
            <a:chOff x="705948" y="3788465"/>
            <a:chExt cx="2308953" cy="299400"/>
          </a:xfrm>
        </p:grpSpPr>
        <p:sp>
          <p:nvSpPr>
            <p:cNvPr id="7058" name="Google Shape;7058;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7"/>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7"/>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77"/>
          <p:cNvGrpSpPr/>
          <p:nvPr/>
        </p:nvGrpSpPr>
        <p:grpSpPr>
          <a:xfrm>
            <a:off x="4195581" y="1876393"/>
            <a:ext cx="1433821" cy="191501"/>
            <a:chOff x="4273350" y="2088443"/>
            <a:chExt cx="1433821" cy="191501"/>
          </a:xfrm>
        </p:grpSpPr>
        <p:grpSp>
          <p:nvGrpSpPr>
            <p:cNvPr id="7064" name="Google Shape;7064;p77"/>
            <p:cNvGrpSpPr/>
            <p:nvPr/>
          </p:nvGrpSpPr>
          <p:grpSpPr>
            <a:xfrm>
              <a:off x="4273350" y="2088443"/>
              <a:ext cx="1433821" cy="0"/>
              <a:chOff x="5224975" y="2962250"/>
              <a:chExt cx="1544400" cy="0"/>
            </a:xfrm>
          </p:grpSpPr>
          <p:cxnSp>
            <p:nvCxnSpPr>
              <p:cNvPr id="7065" name="Google Shape;7065;p7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066" name="Google Shape;7066;p77"/>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067" name="Google Shape;7067;p77"/>
            <p:cNvGrpSpPr/>
            <p:nvPr/>
          </p:nvGrpSpPr>
          <p:grpSpPr>
            <a:xfrm>
              <a:off x="4273350" y="2279944"/>
              <a:ext cx="1433821" cy="0"/>
              <a:chOff x="5224975" y="2962250"/>
              <a:chExt cx="1544400" cy="0"/>
            </a:xfrm>
          </p:grpSpPr>
          <p:cxnSp>
            <p:nvCxnSpPr>
              <p:cNvPr id="7068" name="Google Shape;7068;p7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069" name="Google Shape;7069;p77"/>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070" name="Google Shape;7070;p77"/>
          <p:cNvGrpSpPr/>
          <p:nvPr/>
        </p:nvGrpSpPr>
        <p:grpSpPr>
          <a:xfrm>
            <a:off x="2646528" y="3885297"/>
            <a:ext cx="1304609" cy="294074"/>
            <a:chOff x="2658741" y="4097347"/>
            <a:chExt cx="1304609" cy="294074"/>
          </a:xfrm>
        </p:grpSpPr>
        <p:grpSp>
          <p:nvGrpSpPr>
            <p:cNvPr id="7071" name="Google Shape;7071;p77"/>
            <p:cNvGrpSpPr/>
            <p:nvPr/>
          </p:nvGrpSpPr>
          <p:grpSpPr>
            <a:xfrm>
              <a:off x="2658741" y="4097347"/>
              <a:ext cx="118572" cy="294074"/>
              <a:chOff x="3343310" y="4475555"/>
              <a:chExt cx="127717" cy="316753"/>
            </a:xfrm>
          </p:grpSpPr>
          <p:sp>
            <p:nvSpPr>
              <p:cNvPr id="7072" name="Google Shape;7072;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77"/>
            <p:cNvGrpSpPr/>
            <p:nvPr/>
          </p:nvGrpSpPr>
          <p:grpSpPr>
            <a:xfrm>
              <a:off x="3815519" y="4098388"/>
              <a:ext cx="147831" cy="291991"/>
              <a:chOff x="3527539" y="4476677"/>
              <a:chExt cx="159232" cy="314510"/>
            </a:xfrm>
          </p:grpSpPr>
          <p:sp>
            <p:nvSpPr>
              <p:cNvPr id="7075" name="Google Shape;7075;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77"/>
            <p:cNvGrpSpPr/>
            <p:nvPr/>
          </p:nvGrpSpPr>
          <p:grpSpPr>
            <a:xfrm>
              <a:off x="3511696" y="4098388"/>
              <a:ext cx="147831" cy="291991"/>
              <a:chOff x="3527539" y="4476677"/>
              <a:chExt cx="159232" cy="314510"/>
            </a:xfrm>
          </p:grpSpPr>
          <p:sp>
            <p:nvSpPr>
              <p:cNvPr id="7078" name="Google Shape;7078;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77"/>
            <p:cNvGrpSpPr/>
            <p:nvPr/>
          </p:nvGrpSpPr>
          <p:grpSpPr>
            <a:xfrm>
              <a:off x="3207874" y="4098388"/>
              <a:ext cx="147831" cy="291991"/>
              <a:chOff x="3527539" y="4476677"/>
              <a:chExt cx="159232" cy="314510"/>
            </a:xfrm>
          </p:grpSpPr>
          <p:sp>
            <p:nvSpPr>
              <p:cNvPr id="7081" name="Google Shape;7081;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77"/>
            <p:cNvGrpSpPr/>
            <p:nvPr/>
          </p:nvGrpSpPr>
          <p:grpSpPr>
            <a:xfrm>
              <a:off x="2933305" y="4097347"/>
              <a:ext cx="118572" cy="294074"/>
              <a:chOff x="3343310" y="4475555"/>
              <a:chExt cx="127717" cy="316753"/>
            </a:xfrm>
          </p:grpSpPr>
          <p:sp>
            <p:nvSpPr>
              <p:cNvPr id="7084" name="Google Shape;7084;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6" name="Google Shape;7086;p77"/>
          <p:cNvGrpSpPr/>
          <p:nvPr/>
        </p:nvGrpSpPr>
        <p:grpSpPr>
          <a:xfrm>
            <a:off x="4197136" y="963991"/>
            <a:ext cx="1430711" cy="751237"/>
            <a:chOff x="5159450" y="1919950"/>
            <a:chExt cx="1541050" cy="862500"/>
          </a:xfrm>
        </p:grpSpPr>
        <p:sp>
          <p:nvSpPr>
            <p:cNvPr id="7087" name="Google Shape;7087;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088" name="Google Shape;7088;p77"/>
            <p:cNvGrpSpPr/>
            <p:nvPr/>
          </p:nvGrpSpPr>
          <p:grpSpPr>
            <a:xfrm>
              <a:off x="5159450" y="1919950"/>
              <a:ext cx="1541050" cy="862500"/>
              <a:chOff x="5159450" y="1919950"/>
              <a:chExt cx="1541050" cy="862500"/>
            </a:xfrm>
          </p:grpSpPr>
          <p:cxnSp>
            <p:nvCxnSpPr>
              <p:cNvPr id="7089" name="Google Shape;7089;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090" name="Google Shape;7090;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091" name="Google Shape;7091;p77"/>
          <p:cNvGrpSpPr/>
          <p:nvPr/>
        </p:nvGrpSpPr>
        <p:grpSpPr>
          <a:xfrm>
            <a:off x="4245274" y="2227761"/>
            <a:ext cx="1334436" cy="967914"/>
            <a:chOff x="4294923" y="2439811"/>
            <a:chExt cx="1334436" cy="967914"/>
          </a:xfrm>
        </p:grpSpPr>
        <p:grpSp>
          <p:nvGrpSpPr>
            <p:cNvPr id="7092" name="Google Shape;7092;p77"/>
            <p:cNvGrpSpPr/>
            <p:nvPr/>
          </p:nvGrpSpPr>
          <p:grpSpPr>
            <a:xfrm>
              <a:off x="4960455" y="2469658"/>
              <a:ext cx="668904" cy="885524"/>
              <a:chOff x="4960455" y="2469658"/>
              <a:chExt cx="668904" cy="885524"/>
            </a:xfrm>
          </p:grpSpPr>
          <p:sp>
            <p:nvSpPr>
              <p:cNvPr id="7093" name="Google Shape;7093;p77"/>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7"/>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7"/>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7"/>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7"/>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7"/>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77"/>
            <p:cNvGrpSpPr/>
            <p:nvPr/>
          </p:nvGrpSpPr>
          <p:grpSpPr>
            <a:xfrm>
              <a:off x="4294923" y="2469658"/>
              <a:ext cx="668951" cy="885524"/>
              <a:chOff x="4294923" y="2469658"/>
              <a:chExt cx="668951" cy="885524"/>
            </a:xfrm>
          </p:grpSpPr>
          <p:sp>
            <p:nvSpPr>
              <p:cNvPr id="7100" name="Google Shape;7100;p77"/>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7"/>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7"/>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7"/>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7"/>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7"/>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6" name="Google Shape;7106;p77"/>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77"/>
          <p:cNvGrpSpPr/>
          <p:nvPr/>
        </p:nvGrpSpPr>
        <p:grpSpPr>
          <a:xfrm>
            <a:off x="4231477" y="3282206"/>
            <a:ext cx="1430949" cy="897289"/>
            <a:chOff x="4351371" y="3547942"/>
            <a:chExt cx="1345130" cy="843475"/>
          </a:xfrm>
        </p:grpSpPr>
        <p:grpSp>
          <p:nvGrpSpPr>
            <p:cNvPr id="7108" name="Google Shape;7108;p77"/>
            <p:cNvGrpSpPr/>
            <p:nvPr/>
          </p:nvGrpSpPr>
          <p:grpSpPr>
            <a:xfrm>
              <a:off x="4351371" y="4209917"/>
              <a:ext cx="1345130" cy="181500"/>
              <a:chOff x="4351371" y="4209917"/>
              <a:chExt cx="1345130" cy="181500"/>
            </a:xfrm>
          </p:grpSpPr>
          <p:sp>
            <p:nvSpPr>
              <p:cNvPr id="7109" name="Google Shape;7109;p77"/>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0" name="Google Shape;7110;p77"/>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111" name="Google Shape;7111;p77"/>
            <p:cNvGrpSpPr/>
            <p:nvPr/>
          </p:nvGrpSpPr>
          <p:grpSpPr>
            <a:xfrm>
              <a:off x="4403010" y="3985221"/>
              <a:ext cx="1109518" cy="181500"/>
              <a:chOff x="4403010" y="3985221"/>
              <a:chExt cx="1109518" cy="181500"/>
            </a:xfrm>
          </p:grpSpPr>
          <p:sp>
            <p:nvSpPr>
              <p:cNvPr id="7112" name="Google Shape;7112;p77"/>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3" name="Google Shape;7113;p77"/>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114" name="Google Shape;7114;p77"/>
            <p:cNvGrpSpPr/>
            <p:nvPr/>
          </p:nvGrpSpPr>
          <p:grpSpPr>
            <a:xfrm>
              <a:off x="4618704" y="3766582"/>
              <a:ext cx="807858" cy="181500"/>
              <a:chOff x="4618704" y="3766582"/>
              <a:chExt cx="807858" cy="181500"/>
            </a:xfrm>
          </p:grpSpPr>
          <p:sp>
            <p:nvSpPr>
              <p:cNvPr id="7115" name="Google Shape;7115;p77"/>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6" name="Google Shape;7116;p77"/>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117" name="Google Shape;7117;p77"/>
            <p:cNvGrpSpPr/>
            <p:nvPr/>
          </p:nvGrpSpPr>
          <p:grpSpPr>
            <a:xfrm>
              <a:off x="4735238" y="3547942"/>
              <a:ext cx="462839" cy="181500"/>
              <a:chOff x="4735238" y="3547942"/>
              <a:chExt cx="462839" cy="181500"/>
            </a:xfrm>
          </p:grpSpPr>
          <p:sp>
            <p:nvSpPr>
              <p:cNvPr id="7118" name="Google Shape;7118;p77"/>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9" name="Google Shape;7119;p77"/>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120" name="Google Shape;7120;p77"/>
          <p:cNvGrpSpPr/>
          <p:nvPr/>
        </p:nvGrpSpPr>
        <p:grpSpPr>
          <a:xfrm>
            <a:off x="7407835" y="2217530"/>
            <a:ext cx="1020955" cy="928853"/>
            <a:chOff x="926675" y="238125"/>
            <a:chExt cx="5755100" cy="5232975"/>
          </a:xfrm>
        </p:grpSpPr>
        <p:sp>
          <p:nvSpPr>
            <p:cNvPr id="7121" name="Google Shape;7121;p7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77"/>
          <p:cNvGrpSpPr/>
          <p:nvPr/>
        </p:nvGrpSpPr>
        <p:grpSpPr>
          <a:xfrm>
            <a:off x="715208" y="2616265"/>
            <a:ext cx="1695374" cy="1560837"/>
            <a:chOff x="727421" y="2828315"/>
            <a:chExt cx="1695374" cy="1560837"/>
          </a:xfrm>
        </p:grpSpPr>
        <p:grpSp>
          <p:nvGrpSpPr>
            <p:cNvPr id="7126" name="Google Shape;7126;p77"/>
            <p:cNvGrpSpPr/>
            <p:nvPr/>
          </p:nvGrpSpPr>
          <p:grpSpPr>
            <a:xfrm>
              <a:off x="727421" y="2828315"/>
              <a:ext cx="1695374" cy="1560837"/>
              <a:chOff x="734799" y="2782450"/>
              <a:chExt cx="1571100" cy="1577400"/>
            </a:xfrm>
          </p:grpSpPr>
          <p:cxnSp>
            <p:nvCxnSpPr>
              <p:cNvPr id="7127" name="Google Shape;7127;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128" name="Google Shape;7128;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129" name="Google Shape;7129;p77"/>
            <p:cNvGrpSpPr/>
            <p:nvPr/>
          </p:nvGrpSpPr>
          <p:grpSpPr>
            <a:xfrm>
              <a:off x="819108" y="2882501"/>
              <a:ext cx="1556791" cy="1426186"/>
              <a:chOff x="819108" y="2882501"/>
              <a:chExt cx="1556791" cy="1426186"/>
            </a:xfrm>
          </p:grpSpPr>
          <p:grpSp>
            <p:nvGrpSpPr>
              <p:cNvPr id="7130" name="Google Shape;7130;p77"/>
              <p:cNvGrpSpPr/>
              <p:nvPr/>
            </p:nvGrpSpPr>
            <p:grpSpPr>
              <a:xfrm>
                <a:off x="819108" y="2882501"/>
                <a:ext cx="103104" cy="1426186"/>
                <a:chOff x="4674013" y="3100904"/>
                <a:chExt cx="122758" cy="1698043"/>
              </a:xfrm>
            </p:grpSpPr>
            <p:sp>
              <p:nvSpPr>
                <p:cNvPr id="7131" name="Google Shape;7131;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77"/>
              <p:cNvGrpSpPr/>
              <p:nvPr/>
            </p:nvGrpSpPr>
            <p:grpSpPr>
              <a:xfrm>
                <a:off x="1062475" y="2882501"/>
                <a:ext cx="103104" cy="1426186"/>
                <a:chOff x="4940438" y="3100904"/>
                <a:chExt cx="122758" cy="1698043"/>
              </a:xfrm>
            </p:grpSpPr>
            <p:sp>
              <p:nvSpPr>
                <p:cNvPr id="7139" name="Google Shape;7139;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77"/>
              <p:cNvGrpSpPr/>
              <p:nvPr/>
            </p:nvGrpSpPr>
            <p:grpSpPr>
              <a:xfrm>
                <a:off x="1299324" y="2882501"/>
                <a:ext cx="103104" cy="1426186"/>
                <a:chOff x="5206863" y="3100904"/>
                <a:chExt cx="122758" cy="1698043"/>
              </a:xfrm>
            </p:grpSpPr>
            <p:sp>
              <p:nvSpPr>
                <p:cNvPr id="7147" name="Google Shape;7147;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77"/>
              <p:cNvGrpSpPr/>
              <p:nvPr/>
            </p:nvGrpSpPr>
            <p:grpSpPr>
              <a:xfrm>
                <a:off x="1786057" y="2882501"/>
                <a:ext cx="103104" cy="1426186"/>
                <a:chOff x="6006138" y="3143629"/>
                <a:chExt cx="122758" cy="1698043"/>
              </a:xfrm>
            </p:grpSpPr>
            <p:sp>
              <p:nvSpPr>
                <p:cNvPr id="7155" name="Google Shape;7155;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77"/>
              <p:cNvGrpSpPr/>
              <p:nvPr/>
            </p:nvGrpSpPr>
            <p:grpSpPr>
              <a:xfrm>
                <a:off x="2029422" y="2882501"/>
                <a:ext cx="103104" cy="1426186"/>
                <a:chOff x="6805413" y="3100904"/>
                <a:chExt cx="122758" cy="1698043"/>
              </a:xfrm>
            </p:grpSpPr>
            <p:sp>
              <p:nvSpPr>
                <p:cNvPr id="7163" name="Google Shape;7163;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77"/>
              <p:cNvGrpSpPr/>
              <p:nvPr/>
            </p:nvGrpSpPr>
            <p:grpSpPr>
              <a:xfrm>
                <a:off x="2272795" y="2882501"/>
                <a:ext cx="103104" cy="1426186"/>
                <a:chOff x="5206863" y="3100904"/>
                <a:chExt cx="122758" cy="1698043"/>
              </a:xfrm>
            </p:grpSpPr>
            <p:sp>
              <p:nvSpPr>
                <p:cNvPr id="7171" name="Google Shape;7171;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77"/>
              <p:cNvGrpSpPr/>
              <p:nvPr/>
            </p:nvGrpSpPr>
            <p:grpSpPr>
              <a:xfrm>
                <a:off x="1542694" y="2882501"/>
                <a:ext cx="103104" cy="1426186"/>
                <a:chOff x="6006138" y="3143629"/>
                <a:chExt cx="122758" cy="1698043"/>
              </a:xfrm>
            </p:grpSpPr>
            <p:sp>
              <p:nvSpPr>
                <p:cNvPr id="7179" name="Google Shape;7179;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86" name="Google Shape;7186;p77"/>
          <p:cNvGrpSpPr/>
          <p:nvPr/>
        </p:nvGrpSpPr>
        <p:grpSpPr>
          <a:xfrm>
            <a:off x="5671259" y="3305987"/>
            <a:ext cx="2749952" cy="870677"/>
            <a:chOff x="238125" y="1725700"/>
            <a:chExt cx="7139025" cy="2260325"/>
          </a:xfrm>
        </p:grpSpPr>
        <p:sp>
          <p:nvSpPr>
            <p:cNvPr id="7187" name="Google Shape;7187;p77"/>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7"/>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7"/>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7"/>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7"/>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7"/>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7"/>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7"/>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7"/>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7"/>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77"/>
          <p:cNvGrpSpPr/>
          <p:nvPr/>
        </p:nvGrpSpPr>
        <p:grpSpPr>
          <a:xfrm>
            <a:off x="5941423" y="2247733"/>
            <a:ext cx="1105452" cy="916747"/>
            <a:chOff x="5249100" y="1210600"/>
            <a:chExt cx="3502700" cy="2904775"/>
          </a:xfrm>
        </p:grpSpPr>
        <p:sp>
          <p:nvSpPr>
            <p:cNvPr id="7198" name="Google Shape;7198;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02" name="Google Shape;7202;p77"/>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203" name="Google Shape;7203;p77"/>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204" name="Google Shape;7204;p77"/>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205" name="Google Shape;7205;p77"/>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206" name="Google Shape;7206;p77"/>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77"/>
          <p:cNvGrpSpPr/>
          <p:nvPr/>
        </p:nvGrpSpPr>
        <p:grpSpPr>
          <a:xfrm>
            <a:off x="7123971" y="967151"/>
            <a:ext cx="1304650" cy="1124856"/>
            <a:chOff x="7287122" y="1165658"/>
            <a:chExt cx="1219413" cy="1051365"/>
          </a:xfrm>
        </p:grpSpPr>
        <p:grpSp>
          <p:nvGrpSpPr>
            <p:cNvPr id="7208" name="Google Shape;7208;p77"/>
            <p:cNvGrpSpPr/>
            <p:nvPr/>
          </p:nvGrpSpPr>
          <p:grpSpPr>
            <a:xfrm>
              <a:off x="7287122" y="1969723"/>
              <a:ext cx="1219413" cy="247300"/>
              <a:chOff x="7287122" y="1969723"/>
              <a:chExt cx="1219413" cy="247300"/>
            </a:xfrm>
          </p:grpSpPr>
          <p:sp>
            <p:nvSpPr>
              <p:cNvPr id="7209" name="Google Shape;7209;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0" name="Google Shape;7210;p77"/>
              <p:cNvGrpSpPr/>
              <p:nvPr/>
            </p:nvGrpSpPr>
            <p:grpSpPr>
              <a:xfrm>
                <a:off x="7287122" y="2063892"/>
                <a:ext cx="1151753" cy="73428"/>
                <a:chOff x="7287122" y="2063892"/>
                <a:chExt cx="1151753" cy="73428"/>
              </a:xfrm>
            </p:grpSpPr>
            <p:sp>
              <p:nvSpPr>
                <p:cNvPr id="7211" name="Google Shape;7211;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12" name="Google Shape;7212;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213" name="Google Shape;7213;p77"/>
            <p:cNvGrpSpPr/>
            <p:nvPr/>
          </p:nvGrpSpPr>
          <p:grpSpPr>
            <a:xfrm>
              <a:off x="7287122" y="1712201"/>
              <a:ext cx="1219403" cy="246767"/>
              <a:chOff x="7287122" y="1712201"/>
              <a:chExt cx="1219403" cy="246767"/>
            </a:xfrm>
          </p:grpSpPr>
          <p:sp>
            <p:nvSpPr>
              <p:cNvPr id="7214" name="Google Shape;7214;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5" name="Google Shape;7215;p77"/>
              <p:cNvGrpSpPr/>
              <p:nvPr/>
            </p:nvGrpSpPr>
            <p:grpSpPr>
              <a:xfrm>
                <a:off x="7287122" y="1842861"/>
                <a:ext cx="1005303" cy="73419"/>
                <a:chOff x="7287122" y="1842861"/>
                <a:chExt cx="1005303" cy="73419"/>
              </a:xfrm>
            </p:grpSpPr>
            <p:sp>
              <p:nvSpPr>
                <p:cNvPr id="7216" name="Google Shape;7216;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17" name="Google Shape;7217;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218" name="Google Shape;7218;p77"/>
            <p:cNvGrpSpPr/>
            <p:nvPr/>
          </p:nvGrpSpPr>
          <p:grpSpPr>
            <a:xfrm>
              <a:off x="7287122" y="1447520"/>
              <a:ext cx="1219403" cy="286667"/>
              <a:chOff x="7287122" y="1447520"/>
              <a:chExt cx="1219403" cy="286667"/>
            </a:xfrm>
          </p:grpSpPr>
          <p:sp>
            <p:nvSpPr>
              <p:cNvPr id="7219" name="Google Shape;7219;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0" name="Google Shape;7220;p77"/>
              <p:cNvGrpSpPr/>
              <p:nvPr/>
            </p:nvGrpSpPr>
            <p:grpSpPr>
              <a:xfrm>
                <a:off x="7287122" y="1581977"/>
                <a:ext cx="852803" cy="73428"/>
                <a:chOff x="7287122" y="1581977"/>
                <a:chExt cx="852803" cy="73428"/>
              </a:xfrm>
            </p:grpSpPr>
            <p:sp>
              <p:nvSpPr>
                <p:cNvPr id="7221" name="Google Shape;7221;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22" name="Google Shape;7222;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223" name="Google Shape;7223;p77"/>
            <p:cNvGrpSpPr/>
            <p:nvPr/>
          </p:nvGrpSpPr>
          <p:grpSpPr>
            <a:xfrm>
              <a:off x="7287122" y="1165658"/>
              <a:ext cx="1219403" cy="344253"/>
              <a:chOff x="7287122" y="1165658"/>
              <a:chExt cx="1219403" cy="344253"/>
            </a:xfrm>
          </p:grpSpPr>
          <p:sp>
            <p:nvSpPr>
              <p:cNvPr id="7224" name="Google Shape;7224;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5" name="Google Shape;7225;p77"/>
              <p:cNvGrpSpPr/>
              <p:nvPr/>
            </p:nvGrpSpPr>
            <p:grpSpPr>
              <a:xfrm>
                <a:off x="7287122" y="1341025"/>
                <a:ext cx="695703" cy="73419"/>
                <a:chOff x="7287122" y="1341025"/>
                <a:chExt cx="695703" cy="73419"/>
              </a:xfrm>
            </p:grpSpPr>
            <p:sp>
              <p:nvSpPr>
                <p:cNvPr id="7226" name="Google Shape;7226;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27" name="Google Shape;7227;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228" name="Google Shape;7228;p77"/>
          <p:cNvGrpSpPr/>
          <p:nvPr/>
        </p:nvGrpSpPr>
        <p:grpSpPr>
          <a:xfrm>
            <a:off x="5790463" y="973174"/>
            <a:ext cx="1397729" cy="1098540"/>
            <a:chOff x="5900602" y="1193063"/>
            <a:chExt cx="1299851" cy="1021707"/>
          </a:xfrm>
        </p:grpSpPr>
        <p:grpSp>
          <p:nvGrpSpPr>
            <p:cNvPr id="7229" name="Google Shape;7229;p77"/>
            <p:cNvGrpSpPr/>
            <p:nvPr/>
          </p:nvGrpSpPr>
          <p:grpSpPr>
            <a:xfrm>
              <a:off x="6520337" y="1193063"/>
              <a:ext cx="341815" cy="799959"/>
              <a:chOff x="6520337" y="1193063"/>
              <a:chExt cx="341815" cy="799959"/>
            </a:xfrm>
          </p:grpSpPr>
          <p:grpSp>
            <p:nvGrpSpPr>
              <p:cNvPr id="7230" name="Google Shape;7230;p77"/>
              <p:cNvGrpSpPr/>
              <p:nvPr/>
            </p:nvGrpSpPr>
            <p:grpSpPr>
              <a:xfrm>
                <a:off x="6520337" y="1589527"/>
                <a:ext cx="213950" cy="403494"/>
                <a:chOff x="6520337" y="1589527"/>
                <a:chExt cx="213950" cy="403494"/>
              </a:xfrm>
            </p:grpSpPr>
            <p:sp>
              <p:nvSpPr>
                <p:cNvPr id="7231" name="Google Shape;7231;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7"/>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77"/>
              <p:cNvGrpSpPr/>
              <p:nvPr/>
            </p:nvGrpSpPr>
            <p:grpSpPr>
              <a:xfrm>
                <a:off x="6577204" y="1193063"/>
                <a:ext cx="284947" cy="464512"/>
                <a:chOff x="6577204" y="1193063"/>
                <a:chExt cx="284947" cy="464512"/>
              </a:xfrm>
            </p:grpSpPr>
            <p:sp>
              <p:nvSpPr>
                <p:cNvPr id="7234" name="Google Shape;7234;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35" name="Google Shape;7235;p77"/>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236" name="Google Shape;7236;p77"/>
            <p:cNvGrpSpPr/>
            <p:nvPr/>
          </p:nvGrpSpPr>
          <p:grpSpPr>
            <a:xfrm>
              <a:off x="6238903" y="1193063"/>
              <a:ext cx="300475" cy="900152"/>
              <a:chOff x="6238903" y="1193063"/>
              <a:chExt cx="300475" cy="900152"/>
            </a:xfrm>
          </p:grpSpPr>
          <p:grpSp>
            <p:nvGrpSpPr>
              <p:cNvPr id="7237" name="Google Shape;7237;p77"/>
              <p:cNvGrpSpPr/>
              <p:nvPr/>
            </p:nvGrpSpPr>
            <p:grpSpPr>
              <a:xfrm>
                <a:off x="6290865" y="1489315"/>
                <a:ext cx="248514" cy="603900"/>
                <a:chOff x="6290865" y="1489315"/>
                <a:chExt cx="248514" cy="603900"/>
              </a:xfrm>
            </p:grpSpPr>
            <p:sp>
              <p:nvSpPr>
                <p:cNvPr id="7238" name="Google Shape;7238;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7"/>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77"/>
              <p:cNvGrpSpPr/>
              <p:nvPr/>
            </p:nvGrpSpPr>
            <p:grpSpPr>
              <a:xfrm>
                <a:off x="6238903" y="1193063"/>
                <a:ext cx="284947" cy="333087"/>
                <a:chOff x="6238903" y="1193063"/>
                <a:chExt cx="284947" cy="333087"/>
              </a:xfrm>
            </p:grpSpPr>
            <p:sp>
              <p:nvSpPr>
                <p:cNvPr id="7241" name="Google Shape;7241;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42" name="Google Shape;7242;p77"/>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243" name="Google Shape;7243;p77"/>
            <p:cNvGrpSpPr/>
            <p:nvPr/>
          </p:nvGrpSpPr>
          <p:grpSpPr>
            <a:xfrm>
              <a:off x="5900602" y="1193063"/>
              <a:ext cx="444345" cy="1021707"/>
              <a:chOff x="5900602" y="1193063"/>
              <a:chExt cx="444345" cy="1021707"/>
            </a:xfrm>
          </p:grpSpPr>
          <p:grpSp>
            <p:nvGrpSpPr>
              <p:cNvPr id="7244" name="Google Shape;7244;p77"/>
              <p:cNvGrpSpPr/>
              <p:nvPr/>
            </p:nvGrpSpPr>
            <p:grpSpPr>
              <a:xfrm>
                <a:off x="6046501" y="1367785"/>
                <a:ext cx="298446" cy="846986"/>
                <a:chOff x="6046501" y="1367785"/>
                <a:chExt cx="298446" cy="846986"/>
              </a:xfrm>
            </p:grpSpPr>
            <p:sp>
              <p:nvSpPr>
                <p:cNvPr id="7245" name="Google Shape;7245;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7"/>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77"/>
              <p:cNvGrpSpPr/>
              <p:nvPr/>
            </p:nvGrpSpPr>
            <p:grpSpPr>
              <a:xfrm>
                <a:off x="5900602" y="1193063"/>
                <a:ext cx="284947" cy="182312"/>
                <a:chOff x="5900602" y="1193063"/>
                <a:chExt cx="284947" cy="182312"/>
              </a:xfrm>
            </p:grpSpPr>
            <p:sp>
              <p:nvSpPr>
                <p:cNvPr id="7248" name="Google Shape;7248;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49" name="Google Shape;7249;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250" name="Google Shape;7250;p77"/>
            <p:cNvGrpSpPr/>
            <p:nvPr/>
          </p:nvGrpSpPr>
          <p:grpSpPr>
            <a:xfrm>
              <a:off x="6738300" y="1193063"/>
              <a:ext cx="462153" cy="707634"/>
              <a:chOff x="6738300" y="1193063"/>
              <a:chExt cx="462153" cy="707634"/>
            </a:xfrm>
          </p:grpSpPr>
          <p:grpSp>
            <p:nvGrpSpPr>
              <p:cNvPr id="7251" name="Google Shape;7251;p77"/>
              <p:cNvGrpSpPr/>
              <p:nvPr/>
            </p:nvGrpSpPr>
            <p:grpSpPr>
              <a:xfrm>
                <a:off x="6915505" y="1193063"/>
                <a:ext cx="284947" cy="597387"/>
                <a:chOff x="6915505" y="1193063"/>
                <a:chExt cx="284947" cy="597387"/>
              </a:xfrm>
            </p:grpSpPr>
            <p:sp>
              <p:nvSpPr>
                <p:cNvPr id="7252" name="Google Shape;7252;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53" name="Google Shape;7253;p77"/>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254" name="Google Shape;7254;p77"/>
              <p:cNvGrpSpPr/>
              <p:nvPr/>
            </p:nvGrpSpPr>
            <p:grpSpPr>
              <a:xfrm>
                <a:off x="6738300" y="1684725"/>
                <a:ext cx="230066" cy="215971"/>
                <a:chOff x="6738300" y="1684725"/>
                <a:chExt cx="230066" cy="215971"/>
              </a:xfrm>
            </p:grpSpPr>
            <p:sp>
              <p:nvSpPr>
                <p:cNvPr id="7255" name="Google Shape;7255;p77"/>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7"/>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60"/>
        <p:cNvGrpSpPr/>
        <p:nvPr/>
      </p:nvGrpSpPr>
      <p:grpSpPr>
        <a:xfrm>
          <a:off x="0" y="0"/>
          <a:ext cx="0" cy="0"/>
          <a:chOff x="0" y="0"/>
          <a:chExt cx="0" cy="0"/>
        </a:xfrm>
      </p:grpSpPr>
      <p:grpSp>
        <p:nvGrpSpPr>
          <p:cNvPr id="7261" name="Google Shape;7261;p78"/>
          <p:cNvGrpSpPr/>
          <p:nvPr/>
        </p:nvGrpSpPr>
        <p:grpSpPr>
          <a:xfrm>
            <a:off x="829359" y="2307635"/>
            <a:ext cx="339235" cy="298186"/>
            <a:chOff x="898875" y="244725"/>
            <a:chExt cx="481800" cy="423500"/>
          </a:xfrm>
        </p:grpSpPr>
        <p:sp>
          <p:nvSpPr>
            <p:cNvPr id="7262" name="Google Shape;7262;p78"/>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3" name="Google Shape;7263;p78"/>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4" name="Google Shape;7264;p78"/>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5" name="Google Shape;7265;p78"/>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6" name="Google Shape;7266;p78"/>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7" name="Google Shape;7267;p78"/>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68" name="Google Shape;7268;p78"/>
          <p:cNvGrpSpPr/>
          <p:nvPr/>
        </p:nvGrpSpPr>
        <p:grpSpPr>
          <a:xfrm>
            <a:off x="1267741" y="2287103"/>
            <a:ext cx="298169" cy="339253"/>
            <a:chOff x="1529350" y="258825"/>
            <a:chExt cx="423475" cy="481825"/>
          </a:xfrm>
        </p:grpSpPr>
        <p:sp>
          <p:nvSpPr>
            <p:cNvPr id="7269" name="Google Shape;7269;p7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0" name="Google Shape;7270;p7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71" name="Google Shape;7271;p78"/>
          <p:cNvGrpSpPr/>
          <p:nvPr/>
        </p:nvGrpSpPr>
        <p:grpSpPr>
          <a:xfrm>
            <a:off x="1660716" y="2367273"/>
            <a:ext cx="340890" cy="178912"/>
            <a:chOff x="2084325" y="363300"/>
            <a:chExt cx="484150" cy="254100"/>
          </a:xfrm>
        </p:grpSpPr>
        <p:sp>
          <p:nvSpPr>
            <p:cNvPr id="7272" name="Google Shape;7272;p7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3" name="Google Shape;7273;p7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74" name="Google Shape;7274;p78"/>
          <p:cNvGrpSpPr/>
          <p:nvPr/>
        </p:nvGrpSpPr>
        <p:grpSpPr>
          <a:xfrm>
            <a:off x="2110011" y="2287102"/>
            <a:ext cx="298169" cy="339253"/>
            <a:chOff x="2707500" y="249400"/>
            <a:chExt cx="423475" cy="481825"/>
          </a:xfrm>
        </p:grpSpPr>
        <p:sp>
          <p:nvSpPr>
            <p:cNvPr id="7275" name="Google Shape;7275;p78"/>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6" name="Google Shape;7276;p78"/>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77" name="Google Shape;7277;p78"/>
          <p:cNvGrpSpPr/>
          <p:nvPr/>
        </p:nvGrpSpPr>
        <p:grpSpPr>
          <a:xfrm>
            <a:off x="2523626" y="2287428"/>
            <a:ext cx="305386" cy="338602"/>
            <a:chOff x="3300325" y="249875"/>
            <a:chExt cx="433725" cy="480900"/>
          </a:xfrm>
        </p:grpSpPr>
        <p:sp>
          <p:nvSpPr>
            <p:cNvPr id="7278" name="Google Shape;7278;p78"/>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9" name="Google Shape;7279;p78"/>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0" name="Google Shape;7280;p78"/>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1" name="Google Shape;7281;p78"/>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2" name="Google Shape;7282;p78"/>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3" name="Google Shape;7283;p78"/>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84" name="Google Shape;7284;p78"/>
          <p:cNvGrpSpPr/>
          <p:nvPr/>
        </p:nvGrpSpPr>
        <p:grpSpPr>
          <a:xfrm>
            <a:off x="2912712" y="2287349"/>
            <a:ext cx="352349" cy="338760"/>
            <a:chOff x="3854700" y="249750"/>
            <a:chExt cx="500425" cy="481125"/>
          </a:xfrm>
        </p:grpSpPr>
        <p:sp>
          <p:nvSpPr>
            <p:cNvPr id="7285" name="Google Shape;7285;p78"/>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6" name="Google Shape;7286;p78"/>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7" name="Google Shape;7287;p78"/>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8" name="Google Shape;7288;p78"/>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9" name="Google Shape;7289;p78"/>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0" name="Google Shape;7290;p78"/>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1" name="Google Shape;7291;p78"/>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2" name="Google Shape;7292;p78"/>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93" name="Google Shape;7293;p78"/>
          <p:cNvGrpSpPr/>
          <p:nvPr/>
        </p:nvGrpSpPr>
        <p:grpSpPr>
          <a:xfrm>
            <a:off x="3330701" y="2287349"/>
            <a:ext cx="352349" cy="338760"/>
            <a:chOff x="4447550" y="249750"/>
            <a:chExt cx="500425" cy="481125"/>
          </a:xfrm>
        </p:grpSpPr>
        <p:sp>
          <p:nvSpPr>
            <p:cNvPr id="7294" name="Google Shape;7294;p78"/>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5" name="Google Shape;7295;p78"/>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96" name="Google Shape;7296;p78"/>
          <p:cNvGrpSpPr/>
          <p:nvPr/>
        </p:nvGrpSpPr>
        <p:grpSpPr>
          <a:xfrm>
            <a:off x="3759902" y="2287102"/>
            <a:ext cx="339253" cy="339253"/>
            <a:chOff x="5049725" y="249400"/>
            <a:chExt cx="481825" cy="481825"/>
          </a:xfrm>
        </p:grpSpPr>
        <p:sp>
          <p:nvSpPr>
            <p:cNvPr id="7297" name="Google Shape;7297;p78"/>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8" name="Google Shape;7298;p78"/>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99" name="Google Shape;7299;p78"/>
          <p:cNvGrpSpPr/>
          <p:nvPr/>
        </p:nvGrpSpPr>
        <p:grpSpPr>
          <a:xfrm>
            <a:off x="4173843" y="2287102"/>
            <a:ext cx="339253" cy="339253"/>
            <a:chOff x="5660400" y="238125"/>
            <a:chExt cx="481825" cy="481825"/>
          </a:xfrm>
        </p:grpSpPr>
        <p:sp>
          <p:nvSpPr>
            <p:cNvPr id="7300" name="Google Shape;7300;p78"/>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1" name="Google Shape;7301;p78"/>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02" name="Google Shape;7302;p78"/>
          <p:cNvGrpSpPr/>
          <p:nvPr/>
        </p:nvGrpSpPr>
        <p:grpSpPr>
          <a:xfrm>
            <a:off x="4590529" y="2287102"/>
            <a:ext cx="339253" cy="339253"/>
            <a:chOff x="6235400" y="249400"/>
            <a:chExt cx="481825" cy="481825"/>
          </a:xfrm>
        </p:grpSpPr>
        <p:sp>
          <p:nvSpPr>
            <p:cNvPr id="7303" name="Google Shape;7303;p78"/>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4" name="Google Shape;7304;p78"/>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5" name="Google Shape;7305;p78"/>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6" name="Google Shape;7306;p78"/>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7" name="Google Shape;7307;p78"/>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08" name="Google Shape;7308;p78"/>
          <p:cNvGrpSpPr/>
          <p:nvPr/>
        </p:nvGrpSpPr>
        <p:grpSpPr>
          <a:xfrm>
            <a:off x="828875" y="2731810"/>
            <a:ext cx="340204" cy="298116"/>
            <a:chOff x="899850" y="871450"/>
            <a:chExt cx="483175" cy="423400"/>
          </a:xfrm>
        </p:grpSpPr>
        <p:sp>
          <p:nvSpPr>
            <p:cNvPr id="7309" name="Google Shape;7309;p78"/>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0" name="Google Shape;7310;p78"/>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1" name="Google Shape;7311;p78"/>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2" name="Google Shape;7312;p78"/>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313" name="Google Shape;7313;p78"/>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314" name="Google Shape;7314;p78"/>
          <p:cNvGrpSpPr/>
          <p:nvPr/>
        </p:nvGrpSpPr>
        <p:grpSpPr>
          <a:xfrm>
            <a:off x="1660875" y="2711232"/>
            <a:ext cx="340573" cy="339271"/>
            <a:chOff x="2085450" y="842250"/>
            <a:chExt cx="483700" cy="481850"/>
          </a:xfrm>
        </p:grpSpPr>
        <p:sp>
          <p:nvSpPr>
            <p:cNvPr id="7315" name="Google Shape;7315;p78"/>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6" name="Google Shape;7316;p78"/>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7" name="Google Shape;7317;p78"/>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18" name="Google Shape;7318;p78"/>
          <p:cNvGrpSpPr/>
          <p:nvPr/>
        </p:nvGrpSpPr>
        <p:grpSpPr>
          <a:xfrm>
            <a:off x="2089443" y="2711241"/>
            <a:ext cx="339306" cy="339253"/>
            <a:chOff x="2685825" y="840375"/>
            <a:chExt cx="481900" cy="481825"/>
          </a:xfrm>
        </p:grpSpPr>
        <p:sp>
          <p:nvSpPr>
            <p:cNvPr id="7319" name="Google Shape;7319;p7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0" name="Google Shape;7320;p7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21" name="Google Shape;7321;p78"/>
          <p:cNvGrpSpPr/>
          <p:nvPr/>
        </p:nvGrpSpPr>
        <p:grpSpPr>
          <a:xfrm>
            <a:off x="2501104" y="2710924"/>
            <a:ext cx="350431" cy="339887"/>
            <a:chOff x="3270675" y="841800"/>
            <a:chExt cx="497700" cy="482725"/>
          </a:xfrm>
        </p:grpSpPr>
        <p:sp>
          <p:nvSpPr>
            <p:cNvPr id="7322" name="Google Shape;7322;p7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3" name="Google Shape;7323;p7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4" name="Google Shape;7324;p7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325" name="Google Shape;7325;p78"/>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326" name="Google Shape;7326;p78"/>
          <p:cNvGrpSpPr/>
          <p:nvPr/>
        </p:nvGrpSpPr>
        <p:grpSpPr>
          <a:xfrm>
            <a:off x="3337249" y="2731783"/>
            <a:ext cx="339253" cy="298169"/>
            <a:chOff x="4467200" y="877100"/>
            <a:chExt cx="481825" cy="423475"/>
          </a:xfrm>
        </p:grpSpPr>
        <p:sp>
          <p:nvSpPr>
            <p:cNvPr id="7327" name="Google Shape;7327;p78"/>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8" name="Google Shape;7328;p78"/>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9" name="Google Shape;7329;p78"/>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0" name="Google Shape;7330;p78"/>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31" name="Google Shape;7331;p78"/>
          <p:cNvGrpSpPr/>
          <p:nvPr/>
        </p:nvGrpSpPr>
        <p:grpSpPr>
          <a:xfrm>
            <a:off x="3752140" y="2711232"/>
            <a:ext cx="354778" cy="339271"/>
            <a:chOff x="5045500" y="842250"/>
            <a:chExt cx="503875" cy="481850"/>
          </a:xfrm>
        </p:grpSpPr>
        <p:sp>
          <p:nvSpPr>
            <p:cNvPr id="7332" name="Google Shape;7332;p7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3" name="Google Shape;7333;p7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34" name="Google Shape;7334;p78"/>
          <p:cNvGrpSpPr/>
          <p:nvPr/>
        </p:nvGrpSpPr>
        <p:grpSpPr>
          <a:xfrm>
            <a:off x="4174987" y="2737451"/>
            <a:ext cx="336965" cy="286833"/>
            <a:chOff x="5645200" y="879425"/>
            <a:chExt cx="478575" cy="407375"/>
          </a:xfrm>
        </p:grpSpPr>
        <p:sp>
          <p:nvSpPr>
            <p:cNvPr id="7335" name="Google Shape;7335;p78"/>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6" name="Google Shape;7336;p78"/>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7" name="Google Shape;7337;p78"/>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8" name="Google Shape;7338;p78"/>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9" name="Google Shape;7339;p78"/>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0" name="Google Shape;7340;p78"/>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41" name="Google Shape;7341;p78"/>
          <p:cNvGrpSpPr/>
          <p:nvPr/>
        </p:nvGrpSpPr>
        <p:grpSpPr>
          <a:xfrm>
            <a:off x="4611062" y="2711241"/>
            <a:ext cx="298186" cy="339253"/>
            <a:chOff x="6264525" y="842250"/>
            <a:chExt cx="423500" cy="481825"/>
          </a:xfrm>
        </p:grpSpPr>
        <p:sp>
          <p:nvSpPr>
            <p:cNvPr id="7342" name="Google Shape;7342;p78"/>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3" name="Google Shape;7343;p78"/>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4" name="Google Shape;7344;p78"/>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5" name="Google Shape;7345;p78"/>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6" name="Google Shape;7346;p78"/>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7" name="Google Shape;7347;p78"/>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8" name="Google Shape;7348;p78"/>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49" name="Google Shape;7349;p78"/>
          <p:cNvGrpSpPr/>
          <p:nvPr/>
        </p:nvGrpSpPr>
        <p:grpSpPr>
          <a:xfrm>
            <a:off x="829350" y="3125895"/>
            <a:ext cx="339253" cy="339253"/>
            <a:chOff x="900750" y="1436075"/>
            <a:chExt cx="481825" cy="481825"/>
          </a:xfrm>
        </p:grpSpPr>
        <p:sp>
          <p:nvSpPr>
            <p:cNvPr id="7350" name="Google Shape;7350;p7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1" name="Google Shape;7351;p7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2" name="Google Shape;7352;p7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3" name="Google Shape;7353;p7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4" name="Google Shape;7354;p78"/>
          <p:cNvGrpSpPr/>
          <p:nvPr/>
        </p:nvGrpSpPr>
        <p:grpSpPr>
          <a:xfrm>
            <a:off x="1247198" y="3186183"/>
            <a:ext cx="339253" cy="218676"/>
            <a:chOff x="1492675" y="1520750"/>
            <a:chExt cx="481825" cy="310575"/>
          </a:xfrm>
        </p:grpSpPr>
        <p:sp>
          <p:nvSpPr>
            <p:cNvPr id="7355" name="Google Shape;7355;p78"/>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6" name="Google Shape;7356;p78"/>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7" name="Google Shape;7357;p78"/>
          <p:cNvGrpSpPr/>
          <p:nvPr/>
        </p:nvGrpSpPr>
        <p:grpSpPr>
          <a:xfrm>
            <a:off x="1654995" y="3125877"/>
            <a:ext cx="352332" cy="339288"/>
            <a:chOff x="2071000" y="1435025"/>
            <a:chExt cx="500400" cy="481875"/>
          </a:xfrm>
        </p:grpSpPr>
        <p:sp>
          <p:nvSpPr>
            <p:cNvPr id="7358" name="Google Shape;7358;p78"/>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9" name="Google Shape;7359;p78"/>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0" name="Google Shape;7360;p78"/>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61" name="Google Shape;7361;p78"/>
          <p:cNvGrpSpPr/>
          <p:nvPr/>
        </p:nvGrpSpPr>
        <p:grpSpPr>
          <a:xfrm>
            <a:off x="2083159" y="3146709"/>
            <a:ext cx="351874" cy="297623"/>
            <a:chOff x="2678350" y="1464650"/>
            <a:chExt cx="499750" cy="422700"/>
          </a:xfrm>
        </p:grpSpPr>
        <p:sp>
          <p:nvSpPr>
            <p:cNvPr id="7362" name="Google Shape;7362;p78"/>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3" name="Google Shape;7363;p78"/>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4" name="Google Shape;7364;p78"/>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65" name="Google Shape;7365;p78"/>
          <p:cNvGrpSpPr/>
          <p:nvPr/>
        </p:nvGrpSpPr>
        <p:grpSpPr>
          <a:xfrm>
            <a:off x="2506692" y="3125895"/>
            <a:ext cx="339253" cy="339253"/>
            <a:chOff x="3271200" y="1435075"/>
            <a:chExt cx="481825" cy="481825"/>
          </a:xfrm>
        </p:grpSpPr>
        <p:sp>
          <p:nvSpPr>
            <p:cNvPr id="7366" name="Google Shape;7366;p7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7" name="Google Shape;7367;p7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68" name="Google Shape;7368;p78"/>
          <p:cNvGrpSpPr/>
          <p:nvPr/>
        </p:nvGrpSpPr>
        <p:grpSpPr>
          <a:xfrm>
            <a:off x="2917165" y="3125877"/>
            <a:ext cx="343442" cy="339288"/>
            <a:chOff x="3858100" y="1435075"/>
            <a:chExt cx="487775" cy="481875"/>
          </a:xfrm>
        </p:grpSpPr>
        <p:sp>
          <p:nvSpPr>
            <p:cNvPr id="7369" name="Google Shape;7369;p78"/>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0" name="Google Shape;7370;p78"/>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1" name="Google Shape;7371;p78"/>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2" name="Google Shape;7372;p78"/>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3" name="Google Shape;7373;p78"/>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74" name="Google Shape;7374;p78"/>
          <p:cNvGrpSpPr/>
          <p:nvPr/>
        </p:nvGrpSpPr>
        <p:grpSpPr>
          <a:xfrm>
            <a:off x="3337249" y="3125895"/>
            <a:ext cx="339253" cy="339253"/>
            <a:chOff x="4456875" y="1435075"/>
            <a:chExt cx="481825" cy="481825"/>
          </a:xfrm>
        </p:grpSpPr>
        <p:sp>
          <p:nvSpPr>
            <p:cNvPr id="7375" name="Google Shape;7375;p7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6" name="Google Shape;7376;p7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7" name="Google Shape;7377;p7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8" name="Google Shape;7378;p7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9" name="Google Shape;7379;p7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0" name="Google Shape;7380;p7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1" name="Google Shape;7381;p7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2" name="Google Shape;7382;p7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3" name="Google Shape;7383;p7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4" name="Google Shape;7384;p7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5" name="Google Shape;7385;p7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6" name="Google Shape;7386;p7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7" name="Google Shape;7387;p7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8" name="Google Shape;7388;p7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9" name="Google Shape;7389;p7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0" name="Google Shape;7390;p7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1" name="Google Shape;7391;p7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2" name="Google Shape;7392;p7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3" name="Google Shape;7393;p7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94" name="Google Shape;7394;p78"/>
          <p:cNvGrpSpPr/>
          <p:nvPr/>
        </p:nvGrpSpPr>
        <p:grpSpPr>
          <a:xfrm>
            <a:off x="3758239" y="3125886"/>
            <a:ext cx="342580" cy="339271"/>
            <a:chOff x="5049725" y="1435050"/>
            <a:chExt cx="486550" cy="481850"/>
          </a:xfrm>
        </p:grpSpPr>
        <p:sp>
          <p:nvSpPr>
            <p:cNvPr id="7395" name="Google Shape;7395;p7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6" name="Google Shape;7396;p7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7" name="Google Shape;7397;p7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8" name="Google Shape;7398;p7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99" name="Google Shape;7399;p78"/>
          <p:cNvGrpSpPr/>
          <p:nvPr/>
        </p:nvGrpSpPr>
        <p:grpSpPr>
          <a:xfrm>
            <a:off x="4173790" y="3125895"/>
            <a:ext cx="339359" cy="339253"/>
            <a:chOff x="5642475" y="1435075"/>
            <a:chExt cx="481975" cy="481825"/>
          </a:xfrm>
        </p:grpSpPr>
        <p:sp>
          <p:nvSpPr>
            <p:cNvPr id="7400" name="Google Shape;7400;p7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1" name="Google Shape;7401;p7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2" name="Google Shape;7402;p7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03" name="Google Shape;7403;p78"/>
          <p:cNvGrpSpPr/>
          <p:nvPr/>
        </p:nvGrpSpPr>
        <p:grpSpPr>
          <a:xfrm>
            <a:off x="4588276" y="3125886"/>
            <a:ext cx="343759" cy="339271"/>
            <a:chOff x="6232000" y="1435050"/>
            <a:chExt cx="488225" cy="481850"/>
          </a:xfrm>
        </p:grpSpPr>
        <p:sp>
          <p:nvSpPr>
            <p:cNvPr id="7404" name="Google Shape;7404;p78"/>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5" name="Google Shape;7405;p78"/>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6" name="Google Shape;7406;p78"/>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7" name="Google Shape;7407;p78"/>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8" name="Google Shape;7408;p78"/>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09" name="Google Shape;7409;p78"/>
          <p:cNvGrpSpPr/>
          <p:nvPr/>
        </p:nvGrpSpPr>
        <p:grpSpPr>
          <a:xfrm>
            <a:off x="849012" y="3539545"/>
            <a:ext cx="299929" cy="337792"/>
            <a:chOff x="924450" y="2028975"/>
            <a:chExt cx="425975" cy="479750"/>
          </a:xfrm>
        </p:grpSpPr>
        <p:sp>
          <p:nvSpPr>
            <p:cNvPr id="7410" name="Google Shape;7410;p78"/>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1" name="Google Shape;7411;p78"/>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2" name="Google Shape;7412;p78"/>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13" name="Google Shape;7413;p78"/>
          <p:cNvGrpSpPr/>
          <p:nvPr/>
        </p:nvGrpSpPr>
        <p:grpSpPr>
          <a:xfrm>
            <a:off x="1661509" y="3559347"/>
            <a:ext cx="339306" cy="298186"/>
            <a:chOff x="2085450" y="2057100"/>
            <a:chExt cx="481900" cy="423500"/>
          </a:xfrm>
        </p:grpSpPr>
        <p:sp>
          <p:nvSpPr>
            <p:cNvPr id="7414" name="Google Shape;7414;p78"/>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5" name="Google Shape;7415;p78"/>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6" name="Google Shape;7416;p78"/>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17" name="Google Shape;7417;p78"/>
          <p:cNvGrpSpPr/>
          <p:nvPr/>
        </p:nvGrpSpPr>
        <p:grpSpPr>
          <a:xfrm>
            <a:off x="2089442" y="3582592"/>
            <a:ext cx="339306" cy="251698"/>
            <a:chOff x="2678275" y="2090100"/>
            <a:chExt cx="481900" cy="357475"/>
          </a:xfrm>
        </p:grpSpPr>
        <p:sp>
          <p:nvSpPr>
            <p:cNvPr id="7418" name="Google Shape;7418;p78"/>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9" name="Google Shape;7419;p78"/>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0" name="Google Shape;7420;p78"/>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1" name="Google Shape;7421;p78"/>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2" name="Google Shape;7422;p78"/>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23" name="Google Shape;7423;p78"/>
          <p:cNvGrpSpPr/>
          <p:nvPr/>
        </p:nvGrpSpPr>
        <p:grpSpPr>
          <a:xfrm>
            <a:off x="2566646" y="3594790"/>
            <a:ext cx="219345" cy="227301"/>
            <a:chOff x="3357325" y="2093500"/>
            <a:chExt cx="311525" cy="322825"/>
          </a:xfrm>
        </p:grpSpPr>
        <p:sp>
          <p:nvSpPr>
            <p:cNvPr id="7424" name="Google Shape;7424;p7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5" name="Google Shape;7425;p7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6" name="Google Shape;7426;p7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427" name="Google Shape;7427;p78"/>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428" name="Google Shape;7428;p78"/>
          <p:cNvGrpSpPr/>
          <p:nvPr/>
        </p:nvGrpSpPr>
        <p:grpSpPr>
          <a:xfrm>
            <a:off x="3360836" y="3538814"/>
            <a:ext cx="292078" cy="339253"/>
            <a:chOff x="4492800" y="2027925"/>
            <a:chExt cx="414825" cy="481825"/>
          </a:xfrm>
        </p:grpSpPr>
        <p:sp>
          <p:nvSpPr>
            <p:cNvPr id="7429" name="Google Shape;7429;p78"/>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0" name="Google Shape;7430;p78"/>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31" name="Google Shape;7431;p78"/>
          <p:cNvGrpSpPr/>
          <p:nvPr/>
        </p:nvGrpSpPr>
        <p:grpSpPr>
          <a:xfrm>
            <a:off x="3759928" y="3538805"/>
            <a:ext cx="339200" cy="339271"/>
            <a:chOff x="5049725" y="2027900"/>
            <a:chExt cx="481750" cy="481850"/>
          </a:xfrm>
        </p:grpSpPr>
        <p:sp>
          <p:nvSpPr>
            <p:cNvPr id="7432" name="Google Shape;7432;p7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3" name="Google Shape;7433;p7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4" name="Google Shape;7434;p7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5" name="Google Shape;7435;p7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6" name="Google Shape;7436;p7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7" name="Google Shape;7437;p7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8" name="Google Shape;7438;p7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9" name="Google Shape;7439;p7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40" name="Google Shape;7440;p78"/>
          <p:cNvGrpSpPr/>
          <p:nvPr/>
        </p:nvGrpSpPr>
        <p:grpSpPr>
          <a:xfrm>
            <a:off x="4233524" y="3538893"/>
            <a:ext cx="219890" cy="339095"/>
            <a:chOff x="5726350" y="2028150"/>
            <a:chExt cx="312300" cy="481600"/>
          </a:xfrm>
        </p:grpSpPr>
        <p:sp>
          <p:nvSpPr>
            <p:cNvPr id="7441" name="Google Shape;7441;p78"/>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2" name="Google Shape;7442;p78"/>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3" name="Google Shape;7443;p78"/>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44" name="Google Shape;7444;p78"/>
          <p:cNvGrpSpPr/>
          <p:nvPr/>
        </p:nvGrpSpPr>
        <p:grpSpPr>
          <a:xfrm>
            <a:off x="4593715" y="3542000"/>
            <a:ext cx="332881" cy="332881"/>
            <a:chOff x="6239925" y="2032450"/>
            <a:chExt cx="472775" cy="472775"/>
          </a:xfrm>
        </p:grpSpPr>
        <p:sp>
          <p:nvSpPr>
            <p:cNvPr id="7445" name="Google Shape;7445;p78"/>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6" name="Google Shape;7446;p78"/>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47" name="Google Shape;7447;p78"/>
          <p:cNvGrpSpPr/>
          <p:nvPr/>
        </p:nvGrpSpPr>
        <p:grpSpPr>
          <a:xfrm>
            <a:off x="5042807" y="2364092"/>
            <a:ext cx="334641" cy="185425"/>
            <a:chOff x="903075" y="2730000"/>
            <a:chExt cx="475275" cy="263350"/>
          </a:xfrm>
        </p:grpSpPr>
        <p:sp>
          <p:nvSpPr>
            <p:cNvPr id="7448" name="Google Shape;7448;p78"/>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9" name="Google Shape;7449;p78"/>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0" name="Google Shape;7450;p78"/>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51" name="Google Shape;7451;p78"/>
          <p:cNvGrpSpPr/>
          <p:nvPr/>
        </p:nvGrpSpPr>
        <p:grpSpPr>
          <a:xfrm>
            <a:off x="1247198" y="3538814"/>
            <a:ext cx="339253" cy="339253"/>
            <a:chOff x="1492675" y="2027925"/>
            <a:chExt cx="481825" cy="481825"/>
          </a:xfrm>
        </p:grpSpPr>
        <p:sp>
          <p:nvSpPr>
            <p:cNvPr id="7452" name="Google Shape;7452;p78"/>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3" name="Google Shape;7453;p78"/>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4" name="Google Shape;7454;p78"/>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5" name="Google Shape;7455;p78"/>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6" name="Google Shape;7456;p78"/>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57" name="Google Shape;7457;p78"/>
          <p:cNvGrpSpPr/>
          <p:nvPr/>
        </p:nvGrpSpPr>
        <p:grpSpPr>
          <a:xfrm>
            <a:off x="5473575" y="2287178"/>
            <a:ext cx="339253" cy="339253"/>
            <a:chOff x="1492675" y="2620775"/>
            <a:chExt cx="481825" cy="481825"/>
          </a:xfrm>
        </p:grpSpPr>
        <p:sp>
          <p:nvSpPr>
            <p:cNvPr id="7458" name="Google Shape;7458;p78"/>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9" name="Google Shape;7459;p78"/>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460" name="Google Shape;7460;p78"/>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461" name="Google Shape;7461;p78"/>
          <p:cNvGrpSpPr/>
          <p:nvPr/>
        </p:nvGrpSpPr>
        <p:grpSpPr>
          <a:xfrm>
            <a:off x="6297328" y="2303161"/>
            <a:ext cx="333585" cy="307287"/>
            <a:chOff x="2682350" y="2643425"/>
            <a:chExt cx="473775" cy="436425"/>
          </a:xfrm>
        </p:grpSpPr>
        <p:sp>
          <p:nvSpPr>
            <p:cNvPr id="7462" name="Google Shape;7462;p78"/>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3" name="Google Shape;7463;p78"/>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4" name="Google Shape;7464;p78"/>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5" name="Google Shape;7465;p78"/>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6" name="Google Shape;7466;p78"/>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7" name="Google Shape;7467;p78"/>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8" name="Google Shape;7468;p78"/>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69" name="Google Shape;7469;p78"/>
          <p:cNvGrpSpPr/>
          <p:nvPr/>
        </p:nvGrpSpPr>
        <p:grpSpPr>
          <a:xfrm>
            <a:off x="6762818" y="2287178"/>
            <a:ext cx="238531" cy="339253"/>
            <a:chOff x="3342725" y="2620775"/>
            <a:chExt cx="338775" cy="481825"/>
          </a:xfrm>
        </p:grpSpPr>
        <p:sp>
          <p:nvSpPr>
            <p:cNvPr id="7470" name="Google Shape;7470;p78"/>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1" name="Google Shape;7471;p78"/>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2" name="Google Shape;7472;p78"/>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73" name="Google Shape;7473;p78"/>
          <p:cNvGrpSpPr/>
          <p:nvPr/>
        </p:nvGrpSpPr>
        <p:grpSpPr>
          <a:xfrm>
            <a:off x="7156568" y="2287178"/>
            <a:ext cx="278296" cy="339253"/>
            <a:chOff x="3907325" y="2620775"/>
            <a:chExt cx="395250" cy="481825"/>
          </a:xfrm>
        </p:grpSpPr>
        <p:sp>
          <p:nvSpPr>
            <p:cNvPr id="7474" name="Google Shape;7474;p78"/>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5" name="Google Shape;7475;p78"/>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6" name="Google Shape;7476;p78"/>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7" name="Google Shape;7477;p78"/>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78" name="Google Shape;7478;p78"/>
          <p:cNvGrpSpPr/>
          <p:nvPr/>
        </p:nvGrpSpPr>
        <p:grpSpPr>
          <a:xfrm>
            <a:off x="7549755" y="2297783"/>
            <a:ext cx="339253" cy="318042"/>
            <a:chOff x="4456875" y="2635825"/>
            <a:chExt cx="481825" cy="451700"/>
          </a:xfrm>
        </p:grpSpPr>
        <p:sp>
          <p:nvSpPr>
            <p:cNvPr id="7479" name="Google Shape;7479;p78"/>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0" name="Google Shape;7480;p78"/>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1" name="Google Shape;7481;p78"/>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2" name="Google Shape;7482;p78"/>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3" name="Google Shape;7483;p78"/>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4" name="Google Shape;7484;p78"/>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85" name="Google Shape;7485;p78"/>
          <p:cNvGrpSpPr/>
          <p:nvPr/>
        </p:nvGrpSpPr>
        <p:grpSpPr>
          <a:xfrm>
            <a:off x="7974679" y="2297783"/>
            <a:ext cx="339253" cy="318042"/>
            <a:chOff x="5049725" y="2635825"/>
            <a:chExt cx="481825" cy="451700"/>
          </a:xfrm>
        </p:grpSpPr>
        <p:sp>
          <p:nvSpPr>
            <p:cNvPr id="7486" name="Google Shape;7486;p7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7" name="Google Shape;7487;p7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8" name="Google Shape;7488;p7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89" name="Google Shape;7489;p78"/>
          <p:cNvGrpSpPr/>
          <p:nvPr/>
        </p:nvGrpSpPr>
        <p:grpSpPr>
          <a:xfrm>
            <a:off x="2375386" y="3952243"/>
            <a:ext cx="338566" cy="338373"/>
            <a:chOff x="5643000" y="2621375"/>
            <a:chExt cx="480850" cy="480575"/>
          </a:xfrm>
        </p:grpSpPr>
        <p:sp>
          <p:nvSpPr>
            <p:cNvPr id="7490" name="Google Shape;7490;p78"/>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1" name="Google Shape;7491;p78"/>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2" name="Google Shape;7492;p78"/>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3" name="Google Shape;7493;p78"/>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4" name="Google Shape;7494;p78"/>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5" name="Google Shape;7495;p78"/>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6" name="Google Shape;7496;p78"/>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97" name="Google Shape;7497;p78"/>
          <p:cNvGrpSpPr/>
          <p:nvPr/>
        </p:nvGrpSpPr>
        <p:grpSpPr>
          <a:xfrm>
            <a:off x="4192782" y="3951803"/>
            <a:ext cx="339359" cy="339253"/>
            <a:chOff x="6235250" y="2620775"/>
            <a:chExt cx="481975" cy="481825"/>
          </a:xfrm>
        </p:grpSpPr>
        <p:sp>
          <p:nvSpPr>
            <p:cNvPr id="7498" name="Google Shape;7498;p7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9" name="Google Shape;7499;p7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0" name="Google Shape;7500;p7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1" name="Google Shape;7501;p7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2" name="Google Shape;7502;p7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03" name="Google Shape;7503;p78"/>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504" name="Google Shape;7504;p78"/>
          <p:cNvGrpSpPr/>
          <p:nvPr/>
        </p:nvGrpSpPr>
        <p:grpSpPr>
          <a:xfrm>
            <a:off x="5472652" y="2711317"/>
            <a:ext cx="341101" cy="339253"/>
            <a:chOff x="1535000" y="3223325"/>
            <a:chExt cx="484450" cy="481825"/>
          </a:xfrm>
        </p:grpSpPr>
        <p:sp>
          <p:nvSpPr>
            <p:cNvPr id="7505" name="Google Shape;7505;p78"/>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6" name="Google Shape;7506;p78"/>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7" name="Google Shape;7507;p78"/>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08" name="Google Shape;7508;p78"/>
          <p:cNvGrpSpPr/>
          <p:nvPr/>
        </p:nvGrpSpPr>
        <p:grpSpPr>
          <a:xfrm>
            <a:off x="5880219" y="2746618"/>
            <a:ext cx="339253" cy="268649"/>
            <a:chOff x="2085525" y="3263750"/>
            <a:chExt cx="481825" cy="381550"/>
          </a:xfrm>
        </p:grpSpPr>
        <p:sp>
          <p:nvSpPr>
            <p:cNvPr id="7509" name="Google Shape;7509;p78"/>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0" name="Google Shape;7510;p78"/>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11" name="Google Shape;7511;p78"/>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512" name="Google Shape;7512;p78"/>
          <p:cNvGrpSpPr/>
          <p:nvPr/>
        </p:nvGrpSpPr>
        <p:grpSpPr>
          <a:xfrm>
            <a:off x="6711982" y="2711308"/>
            <a:ext cx="340204" cy="339271"/>
            <a:chOff x="3270450" y="3213625"/>
            <a:chExt cx="483175" cy="481850"/>
          </a:xfrm>
        </p:grpSpPr>
        <p:sp>
          <p:nvSpPr>
            <p:cNvPr id="7513" name="Google Shape;7513;p78"/>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4" name="Google Shape;7514;p78"/>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15" name="Google Shape;7515;p78"/>
          <p:cNvGrpSpPr/>
          <p:nvPr/>
        </p:nvGrpSpPr>
        <p:grpSpPr>
          <a:xfrm>
            <a:off x="7211250" y="2711317"/>
            <a:ext cx="168931" cy="339253"/>
            <a:chOff x="3984950" y="3213600"/>
            <a:chExt cx="239925" cy="481825"/>
          </a:xfrm>
        </p:grpSpPr>
        <p:sp>
          <p:nvSpPr>
            <p:cNvPr id="7516" name="Google Shape;7516;p78"/>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7" name="Google Shape;7517;p78"/>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18" name="Google Shape;7518;p78"/>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9" name="Google Shape;7519;p78"/>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520" name="Google Shape;7520;p78"/>
          <p:cNvGrpSpPr/>
          <p:nvPr/>
        </p:nvGrpSpPr>
        <p:grpSpPr>
          <a:xfrm>
            <a:off x="1874281" y="3981487"/>
            <a:ext cx="355218" cy="279880"/>
            <a:chOff x="5629975" y="3255775"/>
            <a:chExt cx="504500" cy="397500"/>
          </a:xfrm>
        </p:grpSpPr>
        <p:sp>
          <p:nvSpPr>
            <p:cNvPr id="7521" name="Google Shape;7521;p7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2" name="Google Shape;7522;p7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3" name="Google Shape;7523;p7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4" name="Google Shape;7524;p7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5" name="Google Shape;7525;p7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26" name="Google Shape;7526;p78"/>
          <p:cNvGrpSpPr/>
          <p:nvPr/>
        </p:nvGrpSpPr>
        <p:grpSpPr>
          <a:xfrm>
            <a:off x="3755839" y="3981593"/>
            <a:ext cx="340256" cy="279669"/>
            <a:chOff x="6234950" y="3255925"/>
            <a:chExt cx="483250" cy="397200"/>
          </a:xfrm>
        </p:grpSpPr>
        <p:sp>
          <p:nvSpPr>
            <p:cNvPr id="7527" name="Google Shape;7527;p7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8" name="Google Shape;7528;p7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9" name="Google Shape;7529;p7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0" name="Google Shape;7530;p7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1" name="Google Shape;7531;p7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2" name="Google Shape;7532;p7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33" name="Google Shape;7533;p78"/>
          <p:cNvGrpSpPr/>
          <p:nvPr/>
        </p:nvGrpSpPr>
        <p:grpSpPr>
          <a:xfrm>
            <a:off x="5051107" y="3125970"/>
            <a:ext cx="318042" cy="339253"/>
            <a:chOff x="914900" y="3806450"/>
            <a:chExt cx="451700" cy="481825"/>
          </a:xfrm>
        </p:grpSpPr>
        <p:sp>
          <p:nvSpPr>
            <p:cNvPr id="7534" name="Google Shape;7534;p78"/>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5" name="Google Shape;7535;p78"/>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6" name="Google Shape;7536;p78"/>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7" name="Google Shape;7537;p78"/>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8" name="Google Shape;7538;p78"/>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39" name="Google Shape;7539;p78"/>
          <p:cNvGrpSpPr/>
          <p:nvPr/>
        </p:nvGrpSpPr>
        <p:grpSpPr>
          <a:xfrm>
            <a:off x="5470028" y="3125785"/>
            <a:ext cx="346347" cy="339623"/>
            <a:chOff x="1490050" y="3805975"/>
            <a:chExt cx="491900" cy="482350"/>
          </a:xfrm>
        </p:grpSpPr>
        <p:sp>
          <p:nvSpPr>
            <p:cNvPr id="7540" name="Google Shape;7540;p78"/>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1" name="Google Shape;7541;p78"/>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2" name="Google Shape;7542;p78"/>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3" name="Google Shape;7543;p78"/>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44" name="Google Shape;7544;p78"/>
          <p:cNvGrpSpPr/>
          <p:nvPr/>
        </p:nvGrpSpPr>
        <p:grpSpPr>
          <a:xfrm>
            <a:off x="5893896" y="3125970"/>
            <a:ext cx="311899" cy="339253"/>
            <a:chOff x="2104275" y="3806450"/>
            <a:chExt cx="442975" cy="481825"/>
          </a:xfrm>
        </p:grpSpPr>
        <p:sp>
          <p:nvSpPr>
            <p:cNvPr id="7545" name="Google Shape;7545;p78"/>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6" name="Google Shape;7546;p78"/>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47" name="Google Shape;7547;p78"/>
          <p:cNvGrpSpPr/>
          <p:nvPr/>
        </p:nvGrpSpPr>
        <p:grpSpPr>
          <a:xfrm>
            <a:off x="6317413" y="3125970"/>
            <a:ext cx="293416" cy="339253"/>
            <a:chOff x="2710875" y="3806450"/>
            <a:chExt cx="416725" cy="481825"/>
          </a:xfrm>
        </p:grpSpPr>
        <p:sp>
          <p:nvSpPr>
            <p:cNvPr id="7548" name="Google Shape;7548;p78"/>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9" name="Google Shape;7549;p78"/>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50" name="Google Shape;7550;p78"/>
          <p:cNvGrpSpPr/>
          <p:nvPr/>
        </p:nvGrpSpPr>
        <p:grpSpPr>
          <a:xfrm>
            <a:off x="6712457" y="3166412"/>
            <a:ext cx="339253" cy="258369"/>
            <a:chOff x="3271200" y="3863875"/>
            <a:chExt cx="481825" cy="366950"/>
          </a:xfrm>
        </p:grpSpPr>
        <p:sp>
          <p:nvSpPr>
            <p:cNvPr id="7551" name="Google Shape;7551;p78"/>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2" name="Google Shape;7552;p78"/>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53" name="Google Shape;7553;p78"/>
          <p:cNvGrpSpPr/>
          <p:nvPr/>
        </p:nvGrpSpPr>
        <p:grpSpPr>
          <a:xfrm>
            <a:off x="7147952" y="3126199"/>
            <a:ext cx="295528" cy="338795"/>
            <a:chOff x="3895050" y="3806775"/>
            <a:chExt cx="419725" cy="481175"/>
          </a:xfrm>
        </p:grpSpPr>
        <p:sp>
          <p:nvSpPr>
            <p:cNvPr id="7554" name="Google Shape;7554;p78"/>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5" name="Google Shape;7555;p78"/>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56" name="Google Shape;7556;p78"/>
          <p:cNvGrpSpPr/>
          <p:nvPr/>
        </p:nvGrpSpPr>
        <p:grpSpPr>
          <a:xfrm>
            <a:off x="7551234" y="3125979"/>
            <a:ext cx="336296" cy="339235"/>
            <a:chOff x="4464775" y="3806475"/>
            <a:chExt cx="477625" cy="481800"/>
          </a:xfrm>
        </p:grpSpPr>
        <p:sp>
          <p:nvSpPr>
            <p:cNvPr id="7557" name="Google Shape;7557;p78"/>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8" name="Google Shape;7558;p78"/>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9" name="Google Shape;7559;p78"/>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0" name="Google Shape;7560;p78"/>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1" name="Google Shape;7561;p78"/>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2" name="Google Shape;7562;p78"/>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63" name="Google Shape;7563;p78"/>
          <p:cNvGrpSpPr/>
          <p:nvPr/>
        </p:nvGrpSpPr>
        <p:grpSpPr>
          <a:xfrm>
            <a:off x="7974679" y="3125970"/>
            <a:ext cx="339253" cy="339253"/>
            <a:chOff x="5049725" y="3806450"/>
            <a:chExt cx="481825" cy="481825"/>
          </a:xfrm>
        </p:grpSpPr>
        <p:sp>
          <p:nvSpPr>
            <p:cNvPr id="7564" name="Google Shape;7564;p78"/>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5" name="Google Shape;7565;p78"/>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6" name="Google Shape;7566;p78"/>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67" name="Google Shape;7567;p78"/>
          <p:cNvGrpSpPr/>
          <p:nvPr/>
        </p:nvGrpSpPr>
        <p:grpSpPr>
          <a:xfrm>
            <a:off x="1461983" y="3951798"/>
            <a:ext cx="339253" cy="339253"/>
            <a:chOff x="5651375" y="3806450"/>
            <a:chExt cx="481825" cy="481825"/>
          </a:xfrm>
        </p:grpSpPr>
        <p:sp>
          <p:nvSpPr>
            <p:cNvPr id="7568" name="Google Shape;7568;p78"/>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9" name="Google Shape;7569;p78"/>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0" name="Google Shape;7570;p78"/>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1" name="Google Shape;7571;p78"/>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72" name="Google Shape;7572;p78"/>
          <p:cNvGrpSpPr/>
          <p:nvPr/>
        </p:nvGrpSpPr>
        <p:grpSpPr>
          <a:xfrm>
            <a:off x="3360663" y="3953787"/>
            <a:ext cx="298503" cy="335275"/>
            <a:chOff x="6264300" y="3809300"/>
            <a:chExt cx="423950" cy="476175"/>
          </a:xfrm>
        </p:grpSpPr>
        <p:sp>
          <p:nvSpPr>
            <p:cNvPr id="7573" name="Google Shape;7573;p78"/>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4" name="Google Shape;7574;p78"/>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5" name="Google Shape;7575;p78"/>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76" name="Google Shape;7576;p78"/>
          <p:cNvGrpSpPr/>
          <p:nvPr/>
        </p:nvGrpSpPr>
        <p:grpSpPr>
          <a:xfrm>
            <a:off x="5039841" y="3538881"/>
            <a:ext cx="340573" cy="339271"/>
            <a:chOff x="898875" y="4399275"/>
            <a:chExt cx="483700" cy="481850"/>
          </a:xfrm>
        </p:grpSpPr>
        <p:sp>
          <p:nvSpPr>
            <p:cNvPr id="7577" name="Google Shape;7577;p78"/>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8" name="Google Shape;7578;p78"/>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9" name="Google Shape;7579;p78"/>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0" name="Google Shape;7580;p78"/>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1" name="Google Shape;7581;p78"/>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2" name="Google Shape;7582;p78"/>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3" name="Google Shape;7583;p78"/>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4" name="Google Shape;7584;p78"/>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85" name="Google Shape;7585;p78"/>
          <p:cNvGrpSpPr/>
          <p:nvPr/>
        </p:nvGrpSpPr>
        <p:grpSpPr>
          <a:xfrm>
            <a:off x="5473575" y="3554133"/>
            <a:ext cx="339253" cy="308765"/>
            <a:chOff x="1492675" y="4420975"/>
            <a:chExt cx="481825" cy="438525"/>
          </a:xfrm>
        </p:grpSpPr>
        <p:sp>
          <p:nvSpPr>
            <p:cNvPr id="7586" name="Google Shape;7586;p78"/>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7" name="Google Shape;7587;p78"/>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8" name="Google Shape;7588;p78"/>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9" name="Google Shape;7589;p78"/>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0" name="Google Shape;7590;p78"/>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91" name="Google Shape;7591;p78"/>
          <p:cNvGrpSpPr/>
          <p:nvPr/>
        </p:nvGrpSpPr>
        <p:grpSpPr>
          <a:xfrm>
            <a:off x="5878556" y="3539558"/>
            <a:ext cx="342580" cy="337915"/>
            <a:chOff x="2084100" y="4400250"/>
            <a:chExt cx="486550" cy="479925"/>
          </a:xfrm>
        </p:grpSpPr>
        <p:sp>
          <p:nvSpPr>
            <p:cNvPr id="7592" name="Google Shape;7592;p7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3" name="Google Shape;7593;p7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4" name="Google Shape;7594;p7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5" name="Google Shape;7595;p7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6" name="Google Shape;7596;p7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7" name="Google Shape;7597;p7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98" name="Google Shape;7598;p78"/>
          <p:cNvGrpSpPr/>
          <p:nvPr/>
        </p:nvGrpSpPr>
        <p:grpSpPr>
          <a:xfrm>
            <a:off x="6315036" y="3538907"/>
            <a:ext cx="298169" cy="339218"/>
            <a:chOff x="2707950" y="4399325"/>
            <a:chExt cx="423475" cy="481775"/>
          </a:xfrm>
        </p:grpSpPr>
        <p:sp>
          <p:nvSpPr>
            <p:cNvPr id="7599" name="Google Shape;7599;p78"/>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0" name="Google Shape;7600;p78"/>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1" name="Google Shape;7601;p78"/>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2" name="Google Shape;7602;p78"/>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3" name="Google Shape;7603;p78"/>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4" name="Google Shape;7604;p78"/>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5" name="Google Shape;7605;p78"/>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6" name="Google Shape;7606;p78"/>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7" name="Google Shape;7607;p78"/>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8" name="Google Shape;7608;p78"/>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9" name="Google Shape;7609;p78"/>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0" name="Google Shape;7610;p78"/>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11" name="Google Shape;7611;p78"/>
          <p:cNvGrpSpPr/>
          <p:nvPr/>
        </p:nvGrpSpPr>
        <p:grpSpPr>
          <a:xfrm>
            <a:off x="6744555" y="3538881"/>
            <a:ext cx="275057" cy="339271"/>
            <a:chOff x="3330525" y="4399275"/>
            <a:chExt cx="390650" cy="481850"/>
          </a:xfrm>
        </p:grpSpPr>
        <p:sp>
          <p:nvSpPr>
            <p:cNvPr id="7612" name="Google Shape;7612;p78"/>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3" name="Google Shape;7613;p78"/>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4" name="Google Shape;7614;p78"/>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5" name="Google Shape;7615;p78"/>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6" name="Google Shape;7616;p78"/>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7" name="Google Shape;7617;p78"/>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8" name="Google Shape;7618;p78"/>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19" name="Google Shape;7619;p78"/>
          <p:cNvGrpSpPr/>
          <p:nvPr/>
        </p:nvGrpSpPr>
        <p:grpSpPr>
          <a:xfrm>
            <a:off x="7169084" y="3538890"/>
            <a:ext cx="253265" cy="339253"/>
            <a:chOff x="3938800" y="4399275"/>
            <a:chExt cx="359700" cy="481825"/>
          </a:xfrm>
        </p:grpSpPr>
        <p:sp>
          <p:nvSpPr>
            <p:cNvPr id="7620" name="Google Shape;7620;p78"/>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1" name="Google Shape;7621;p78"/>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2" name="Google Shape;7622;p78"/>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3" name="Google Shape;7623;p78"/>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4" name="Google Shape;7624;p78"/>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25" name="Google Shape;7625;p78"/>
          <p:cNvGrpSpPr/>
          <p:nvPr/>
        </p:nvGrpSpPr>
        <p:grpSpPr>
          <a:xfrm>
            <a:off x="7639862" y="3538890"/>
            <a:ext cx="159039" cy="339253"/>
            <a:chOff x="4584850" y="4399275"/>
            <a:chExt cx="225875" cy="481825"/>
          </a:xfrm>
        </p:grpSpPr>
        <p:sp>
          <p:nvSpPr>
            <p:cNvPr id="7626" name="Google Shape;7626;p78"/>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7" name="Google Shape;7627;p78"/>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628" name="Google Shape;7628;p78"/>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629" name="Google Shape;7629;p78"/>
          <p:cNvGrpSpPr/>
          <p:nvPr/>
        </p:nvGrpSpPr>
        <p:grpSpPr>
          <a:xfrm>
            <a:off x="1049680" y="3951795"/>
            <a:ext cx="339253" cy="339253"/>
            <a:chOff x="5642550" y="4399275"/>
            <a:chExt cx="481825" cy="481825"/>
          </a:xfrm>
        </p:grpSpPr>
        <p:sp>
          <p:nvSpPr>
            <p:cNvPr id="7630" name="Google Shape;7630;p78"/>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1" name="Google Shape;7631;p78"/>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32" name="Google Shape;7632;p78"/>
          <p:cNvGrpSpPr/>
          <p:nvPr/>
        </p:nvGrpSpPr>
        <p:grpSpPr>
          <a:xfrm>
            <a:off x="2859815" y="3963703"/>
            <a:ext cx="363316" cy="315437"/>
            <a:chOff x="6218300" y="4416175"/>
            <a:chExt cx="516000" cy="448000"/>
          </a:xfrm>
        </p:grpSpPr>
        <p:sp>
          <p:nvSpPr>
            <p:cNvPr id="7633" name="Google Shape;7633;p7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4" name="Google Shape;7634;p7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5" name="Google Shape;7635;p7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36" name="Google Shape;7636;p78"/>
          <p:cNvGrpSpPr/>
          <p:nvPr/>
        </p:nvGrpSpPr>
        <p:grpSpPr>
          <a:xfrm>
            <a:off x="5918879" y="3951792"/>
            <a:ext cx="339253" cy="339253"/>
            <a:chOff x="899850" y="4992125"/>
            <a:chExt cx="481825" cy="481825"/>
          </a:xfrm>
        </p:grpSpPr>
        <p:sp>
          <p:nvSpPr>
            <p:cNvPr id="7637" name="Google Shape;7637;p78"/>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8" name="Google Shape;7638;p78"/>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9" name="Google Shape;7639;p78"/>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0" name="Google Shape;7640;p78"/>
          <p:cNvGrpSpPr/>
          <p:nvPr/>
        </p:nvGrpSpPr>
        <p:grpSpPr>
          <a:xfrm>
            <a:off x="5461708" y="3951792"/>
            <a:ext cx="339253" cy="339253"/>
            <a:chOff x="1492675" y="4992125"/>
            <a:chExt cx="481825" cy="481825"/>
          </a:xfrm>
        </p:grpSpPr>
        <p:sp>
          <p:nvSpPr>
            <p:cNvPr id="7641" name="Google Shape;7641;p7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2" name="Google Shape;7642;p7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3" name="Google Shape;7643;p78"/>
          <p:cNvGrpSpPr/>
          <p:nvPr/>
        </p:nvGrpSpPr>
        <p:grpSpPr>
          <a:xfrm>
            <a:off x="5004462" y="3951792"/>
            <a:ext cx="339253" cy="339253"/>
            <a:chOff x="2085525" y="4992125"/>
            <a:chExt cx="481825" cy="481825"/>
          </a:xfrm>
        </p:grpSpPr>
        <p:sp>
          <p:nvSpPr>
            <p:cNvPr id="7644" name="Google Shape;7644;p7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5" name="Google Shape;7645;p7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6" name="Google Shape;7646;p78"/>
          <p:cNvGrpSpPr/>
          <p:nvPr/>
        </p:nvGrpSpPr>
        <p:grpSpPr>
          <a:xfrm>
            <a:off x="6833221" y="3951792"/>
            <a:ext cx="339253" cy="339253"/>
            <a:chOff x="2678350" y="4992125"/>
            <a:chExt cx="481825" cy="481825"/>
          </a:xfrm>
        </p:grpSpPr>
        <p:sp>
          <p:nvSpPr>
            <p:cNvPr id="7647" name="Google Shape;7647;p78"/>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8" name="Google Shape;7648;p78"/>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9" name="Google Shape;7649;p78"/>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50" name="Google Shape;7650;p78"/>
          <p:cNvGrpSpPr/>
          <p:nvPr/>
        </p:nvGrpSpPr>
        <p:grpSpPr>
          <a:xfrm>
            <a:off x="4628816" y="3951792"/>
            <a:ext cx="339253" cy="339253"/>
            <a:chOff x="3271200" y="4992125"/>
            <a:chExt cx="481825" cy="481825"/>
          </a:xfrm>
        </p:grpSpPr>
        <p:sp>
          <p:nvSpPr>
            <p:cNvPr id="7651" name="Google Shape;7651;p78"/>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2" name="Google Shape;7652;p78"/>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3" name="Google Shape;7653;p78"/>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54" name="Google Shape;7654;p78"/>
          <p:cNvGrpSpPr/>
          <p:nvPr/>
        </p:nvGrpSpPr>
        <p:grpSpPr>
          <a:xfrm>
            <a:off x="7290263" y="3952822"/>
            <a:ext cx="339411" cy="337193"/>
            <a:chOff x="3863900" y="4993625"/>
            <a:chExt cx="482050" cy="478900"/>
          </a:xfrm>
        </p:grpSpPr>
        <p:sp>
          <p:nvSpPr>
            <p:cNvPr id="7655" name="Google Shape;7655;p78"/>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6" name="Google Shape;7656;p78"/>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7" name="Google Shape;7657;p78"/>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8" name="Google Shape;7658;p78"/>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59" name="Google Shape;7659;p78"/>
          <p:cNvGrpSpPr/>
          <p:nvPr/>
        </p:nvGrpSpPr>
        <p:grpSpPr>
          <a:xfrm>
            <a:off x="7747437" y="3952822"/>
            <a:ext cx="339411" cy="337193"/>
            <a:chOff x="4456725" y="4993625"/>
            <a:chExt cx="482050" cy="478900"/>
          </a:xfrm>
        </p:grpSpPr>
        <p:sp>
          <p:nvSpPr>
            <p:cNvPr id="7660" name="Google Shape;7660;p78"/>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1" name="Google Shape;7661;p78"/>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2" name="Google Shape;7662;p78"/>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3" name="Google Shape;7663;p78"/>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64" name="Google Shape;7664;p78"/>
          <p:cNvGrpSpPr/>
          <p:nvPr/>
        </p:nvGrpSpPr>
        <p:grpSpPr>
          <a:xfrm>
            <a:off x="6376030" y="3952813"/>
            <a:ext cx="339411" cy="337211"/>
            <a:chOff x="5049575" y="4993600"/>
            <a:chExt cx="482050" cy="478925"/>
          </a:xfrm>
        </p:grpSpPr>
        <p:sp>
          <p:nvSpPr>
            <p:cNvPr id="7665" name="Google Shape;7665;p78"/>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6" name="Google Shape;7666;p78"/>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7" name="Google Shape;7667;p78"/>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8" name="Google Shape;7668;p78"/>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669" name="Google Shape;7669;p78"/>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670" name="Google Shape;7670;p7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74"/>
        <p:cNvGrpSpPr/>
        <p:nvPr/>
      </p:nvGrpSpPr>
      <p:grpSpPr>
        <a:xfrm>
          <a:off x="0" y="0"/>
          <a:ext cx="0" cy="0"/>
          <a:chOff x="0" y="0"/>
          <a:chExt cx="0" cy="0"/>
        </a:xfrm>
      </p:grpSpPr>
      <p:grpSp>
        <p:nvGrpSpPr>
          <p:cNvPr id="7675" name="Google Shape;7675;p79"/>
          <p:cNvGrpSpPr/>
          <p:nvPr/>
        </p:nvGrpSpPr>
        <p:grpSpPr>
          <a:xfrm>
            <a:off x="876361" y="1308054"/>
            <a:ext cx="322099" cy="370529"/>
            <a:chOff x="-42971725" y="3217825"/>
            <a:chExt cx="275675" cy="317125"/>
          </a:xfrm>
        </p:grpSpPr>
        <p:sp>
          <p:nvSpPr>
            <p:cNvPr id="7676" name="Google Shape;7676;p7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79"/>
          <p:cNvGrpSpPr/>
          <p:nvPr/>
        </p:nvGrpSpPr>
        <p:grpSpPr>
          <a:xfrm>
            <a:off x="848276" y="1776710"/>
            <a:ext cx="378270" cy="337551"/>
            <a:chOff x="-42996150" y="3612600"/>
            <a:chExt cx="323750" cy="288900"/>
          </a:xfrm>
        </p:grpSpPr>
        <p:sp>
          <p:nvSpPr>
            <p:cNvPr id="7680" name="Google Shape;7680;p7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9"/>
          <p:cNvGrpSpPr/>
          <p:nvPr/>
        </p:nvGrpSpPr>
        <p:grpSpPr>
          <a:xfrm>
            <a:off x="851036" y="2186080"/>
            <a:ext cx="372749" cy="370909"/>
            <a:chOff x="-42994575" y="3950300"/>
            <a:chExt cx="319025" cy="317450"/>
          </a:xfrm>
        </p:grpSpPr>
        <p:sp>
          <p:nvSpPr>
            <p:cNvPr id="7684" name="Google Shape;7684;p7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79"/>
          <p:cNvGrpSpPr/>
          <p:nvPr/>
        </p:nvGrpSpPr>
        <p:grpSpPr>
          <a:xfrm>
            <a:off x="3004431" y="1332912"/>
            <a:ext cx="371785" cy="370879"/>
            <a:chOff x="-41111350" y="3239100"/>
            <a:chExt cx="318200" cy="317425"/>
          </a:xfrm>
        </p:grpSpPr>
        <p:sp>
          <p:nvSpPr>
            <p:cNvPr id="7688" name="Google Shape;7688;p7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9"/>
          <p:cNvGrpSpPr/>
          <p:nvPr/>
        </p:nvGrpSpPr>
        <p:grpSpPr>
          <a:xfrm>
            <a:off x="3000751" y="1768444"/>
            <a:ext cx="379146" cy="370967"/>
            <a:chOff x="-41117650" y="3605525"/>
            <a:chExt cx="324500" cy="317500"/>
          </a:xfrm>
        </p:grpSpPr>
        <p:sp>
          <p:nvSpPr>
            <p:cNvPr id="7693" name="Google Shape;7693;p7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6" name="Google Shape;7696;p79"/>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7" name="Google Shape;7697;p79"/>
          <p:cNvGrpSpPr/>
          <p:nvPr/>
        </p:nvGrpSpPr>
        <p:grpSpPr>
          <a:xfrm>
            <a:off x="1827005" y="2659967"/>
            <a:ext cx="216271" cy="371814"/>
            <a:chOff x="-39205300" y="3220175"/>
            <a:chExt cx="185100" cy="318225"/>
          </a:xfrm>
        </p:grpSpPr>
        <p:sp>
          <p:nvSpPr>
            <p:cNvPr id="7698" name="Google Shape;7698;p7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79"/>
          <p:cNvGrpSpPr/>
          <p:nvPr/>
        </p:nvGrpSpPr>
        <p:grpSpPr>
          <a:xfrm>
            <a:off x="1792533" y="3120038"/>
            <a:ext cx="300016" cy="369273"/>
            <a:chOff x="-39248625" y="3588600"/>
            <a:chExt cx="256775" cy="316050"/>
          </a:xfrm>
        </p:grpSpPr>
        <p:sp>
          <p:nvSpPr>
            <p:cNvPr id="7701" name="Google Shape;7701;p7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79"/>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9"/>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5" name="Google Shape;7705;p79"/>
          <p:cNvGrpSpPr/>
          <p:nvPr/>
        </p:nvGrpSpPr>
        <p:grpSpPr>
          <a:xfrm>
            <a:off x="1243246" y="1308054"/>
            <a:ext cx="429504" cy="370879"/>
            <a:chOff x="-42651700" y="3217825"/>
            <a:chExt cx="367600" cy="317425"/>
          </a:xfrm>
        </p:grpSpPr>
        <p:sp>
          <p:nvSpPr>
            <p:cNvPr id="7706" name="Google Shape;7706;p7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79"/>
          <p:cNvGrpSpPr/>
          <p:nvPr/>
        </p:nvGrpSpPr>
        <p:grpSpPr>
          <a:xfrm>
            <a:off x="1278678" y="1747704"/>
            <a:ext cx="358640" cy="363226"/>
            <a:chOff x="-42617300" y="3587775"/>
            <a:chExt cx="306950" cy="310875"/>
          </a:xfrm>
        </p:grpSpPr>
        <p:sp>
          <p:nvSpPr>
            <p:cNvPr id="7711" name="Google Shape;7711;p7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3" name="Google Shape;7713;p79"/>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4" name="Google Shape;7714;p79"/>
          <p:cNvGrpSpPr/>
          <p:nvPr/>
        </p:nvGrpSpPr>
        <p:grpSpPr>
          <a:xfrm>
            <a:off x="3450506" y="1332445"/>
            <a:ext cx="376926" cy="370324"/>
            <a:chOff x="-40748275" y="3238700"/>
            <a:chExt cx="322600" cy="316950"/>
          </a:xfrm>
        </p:grpSpPr>
        <p:sp>
          <p:nvSpPr>
            <p:cNvPr id="7715" name="Google Shape;7715;p7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9"/>
          <p:cNvGrpSpPr/>
          <p:nvPr/>
        </p:nvGrpSpPr>
        <p:grpSpPr>
          <a:xfrm>
            <a:off x="3453062" y="1800429"/>
            <a:ext cx="371814" cy="338690"/>
            <a:chOff x="-40745125" y="3632900"/>
            <a:chExt cx="318225" cy="289875"/>
          </a:xfrm>
        </p:grpSpPr>
        <p:sp>
          <p:nvSpPr>
            <p:cNvPr id="7722" name="Google Shape;7722;p7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79"/>
          <p:cNvGrpSpPr/>
          <p:nvPr/>
        </p:nvGrpSpPr>
        <p:grpSpPr>
          <a:xfrm>
            <a:off x="3457209" y="2211639"/>
            <a:ext cx="363518" cy="370178"/>
            <a:chOff x="-40742750" y="3972175"/>
            <a:chExt cx="311125" cy="316825"/>
          </a:xfrm>
        </p:grpSpPr>
        <p:sp>
          <p:nvSpPr>
            <p:cNvPr id="7730" name="Google Shape;7730;p7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9"/>
          <p:cNvGrpSpPr/>
          <p:nvPr/>
        </p:nvGrpSpPr>
        <p:grpSpPr>
          <a:xfrm>
            <a:off x="2239871" y="2661807"/>
            <a:ext cx="266892" cy="369974"/>
            <a:chOff x="-38860325" y="3221750"/>
            <a:chExt cx="228425" cy="316650"/>
          </a:xfrm>
        </p:grpSpPr>
        <p:sp>
          <p:nvSpPr>
            <p:cNvPr id="7733" name="Google Shape;7733;p7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79"/>
          <p:cNvGrpSpPr/>
          <p:nvPr/>
        </p:nvGrpSpPr>
        <p:grpSpPr>
          <a:xfrm>
            <a:off x="2190678" y="3123864"/>
            <a:ext cx="380081" cy="367111"/>
            <a:chOff x="-38905225" y="3591875"/>
            <a:chExt cx="325300" cy="314200"/>
          </a:xfrm>
        </p:grpSpPr>
        <p:sp>
          <p:nvSpPr>
            <p:cNvPr id="7738" name="Google Shape;7738;p7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1" name="Google Shape;7741;p79"/>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2" name="Google Shape;7742;p79"/>
          <p:cNvGrpSpPr/>
          <p:nvPr/>
        </p:nvGrpSpPr>
        <p:grpSpPr>
          <a:xfrm>
            <a:off x="3997427" y="3108944"/>
            <a:ext cx="290815" cy="369740"/>
            <a:chOff x="-37370925" y="3579105"/>
            <a:chExt cx="248900" cy="316450"/>
          </a:xfrm>
        </p:grpSpPr>
        <p:sp>
          <p:nvSpPr>
            <p:cNvPr id="7743" name="Google Shape;7743;p7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5" name="Google Shape;7745;p79"/>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9"/>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7" name="Google Shape;7747;p79"/>
          <p:cNvGrpSpPr/>
          <p:nvPr/>
        </p:nvGrpSpPr>
        <p:grpSpPr>
          <a:xfrm>
            <a:off x="1690803" y="2187015"/>
            <a:ext cx="371814" cy="369974"/>
            <a:chOff x="-42259725" y="3951100"/>
            <a:chExt cx="318225" cy="316650"/>
          </a:xfrm>
        </p:grpSpPr>
        <p:sp>
          <p:nvSpPr>
            <p:cNvPr id="7748" name="Google Shape;7748;p7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9"/>
          <p:cNvGrpSpPr/>
          <p:nvPr/>
        </p:nvGrpSpPr>
        <p:grpSpPr>
          <a:xfrm>
            <a:off x="3889164" y="1366036"/>
            <a:ext cx="370879" cy="337755"/>
            <a:chOff x="-40378075" y="3267450"/>
            <a:chExt cx="317425" cy="289075"/>
          </a:xfrm>
        </p:grpSpPr>
        <p:sp>
          <p:nvSpPr>
            <p:cNvPr id="7751" name="Google Shape;7751;p7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9"/>
          <p:cNvGrpSpPr/>
          <p:nvPr/>
        </p:nvGrpSpPr>
        <p:grpSpPr>
          <a:xfrm>
            <a:off x="3892830" y="1767304"/>
            <a:ext cx="363548" cy="369974"/>
            <a:chOff x="-40372575" y="3604550"/>
            <a:chExt cx="311150" cy="316650"/>
          </a:xfrm>
        </p:grpSpPr>
        <p:sp>
          <p:nvSpPr>
            <p:cNvPr id="7756" name="Google Shape;7756;p7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9" name="Google Shape;7759;p79"/>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0" name="Google Shape;7760;p79"/>
          <p:cNvGrpSpPr/>
          <p:nvPr/>
        </p:nvGrpSpPr>
        <p:grpSpPr>
          <a:xfrm>
            <a:off x="2616780" y="2659967"/>
            <a:ext cx="399038" cy="372165"/>
            <a:chOff x="-38542250" y="3220175"/>
            <a:chExt cx="341525" cy="318525"/>
          </a:xfrm>
        </p:grpSpPr>
        <p:sp>
          <p:nvSpPr>
            <p:cNvPr id="7761" name="Google Shape;7761;p7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9"/>
          <p:cNvGrpSpPr/>
          <p:nvPr/>
        </p:nvGrpSpPr>
        <p:grpSpPr>
          <a:xfrm>
            <a:off x="2638712" y="3119337"/>
            <a:ext cx="369974" cy="369068"/>
            <a:chOff x="-38537400" y="3588000"/>
            <a:chExt cx="316650" cy="315875"/>
          </a:xfrm>
        </p:grpSpPr>
        <p:sp>
          <p:nvSpPr>
            <p:cNvPr id="7765" name="Google Shape;7765;p7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79"/>
          <p:cNvGrpSpPr/>
          <p:nvPr/>
        </p:nvGrpSpPr>
        <p:grpSpPr>
          <a:xfrm>
            <a:off x="2637792" y="3576866"/>
            <a:ext cx="371814" cy="369974"/>
            <a:chOff x="-38538975" y="3954250"/>
            <a:chExt cx="318225" cy="316650"/>
          </a:xfrm>
        </p:grpSpPr>
        <p:sp>
          <p:nvSpPr>
            <p:cNvPr id="7770" name="Google Shape;7770;p7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79"/>
          <p:cNvGrpSpPr/>
          <p:nvPr/>
        </p:nvGrpSpPr>
        <p:grpSpPr>
          <a:xfrm>
            <a:off x="3955104" y="3571793"/>
            <a:ext cx="375465" cy="371814"/>
            <a:chOff x="-37385100" y="3949908"/>
            <a:chExt cx="321350" cy="318225"/>
          </a:xfrm>
        </p:grpSpPr>
        <p:sp>
          <p:nvSpPr>
            <p:cNvPr id="7773" name="Google Shape;7773;p7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79"/>
          <p:cNvGrpSpPr/>
          <p:nvPr/>
        </p:nvGrpSpPr>
        <p:grpSpPr>
          <a:xfrm>
            <a:off x="2130763" y="1307353"/>
            <a:ext cx="370909" cy="370675"/>
            <a:chOff x="-41895050" y="3217225"/>
            <a:chExt cx="317450" cy="317250"/>
          </a:xfrm>
        </p:grpSpPr>
        <p:sp>
          <p:nvSpPr>
            <p:cNvPr id="7776" name="Google Shape;7776;p7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79"/>
          <p:cNvGrpSpPr/>
          <p:nvPr/>
        </p:nvGrpSpPr>
        <p:grpSpPr>
          <a:xfrm>
            <a:off x="2130310" y="1744287"/>
            <a:ext cx="371814" cy="369974"/>
            <a:chOff x="-41893475" y="3584850"/>
            <a:chExt cx="318225" cy="316650"/>
          </a:xfrm>
        </p:grpSpPr>
        <p:sp>
          <p:nvSpPr>
            <p:cNvPr id="7782" name="Google Shape;7782;p7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6" name="Google Shape;7786;p79"/>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9"/>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8" name="Google Shape;7788;p79"/>
          <p:cNvGrpSpPr/>
          <p:nvPr/>
        </p:nvGrpSpPr>
        <p:grpSpPr>
          <a:xfrm>
            <a:off x="900338" y="3139579"/>
            <a:ext cx="337522" cy="370909"/>
            <a:chOff x="-39998250" y="3605325"/>
            <a:chExt cx="288875" cy="317450"/>
          </a:xfrm>
        </p:grpSpPr>
        <p:sp>
          <p:nvSpPr>
            <p:cNvPr id="7789" name="Google Shape;7789;p7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9"/>
          <p:cNvGrpSpPr/>
          <p:nvPr/>
        </p:nvGrpSpPr>
        <p:grpSpPr>
          <a:xfrm>
            <a:off x="884112" y="3598043"/>
            <a:ext cx="369974" cy="369945"/>
            <a:chOff x="-40011050" y="3972375"/>
            <a:chExt cx="316650" cy="316625"/>
          </a:xfrm>
        </p:grpSpPr>
        <p:sp>
          <p:nvSpPr>
            <p:cNvPr id="7792" name="Google Shape;7792;p7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79"/>
          <p:cNvGrpSpPr/>
          <p:nvPr/>
        </p:nvGrpSpPr>
        <p:grpSpPr>
          <a:xfrm>
            <a:off x="3116043" y="2662742"/>
            <a:ext cx="266921" cy="369039"/>
            <a:chOff x="-38129425" y="3222550"/>
            <a:chExt cx="228450" cy="315850"/>
          </a:xfrm>
        </p:grpSpPr>
        <p:sp>
          <p:nvSpPr>
            <p:cNvPr id="7795" name="Google Shape;7795;p7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9"/>
          <p:cNvGrpSpPr/>
          <p:nvPr/>
        </p:nvGrpSpPr>
        <p:grpSpPr>
          <a:xfrm>
            <a:off x="3071012" y="3119337"/>
            <a:ext cx="371785" cy="369974"/>
            <a:chOff x="-38172725" y="3588000"/>
            <a:chExt cx="318200" cy="316650"/>
          </a:xfrm>
        </p:grpSpPr>
        <p:sp>
          <p:nvSpPr>
            <p:cNvPr id="7798" name="Google Shape;7798;p7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79"/>
          <p:cNvGrpSpPr/>
          <p:nvPr/>
        </p:nvGrpSpPr>
        <p:grpSpPr>
          <a:xfrm>
            <a:off x="3146914" y="3577772"/>
            <a:ext cx="219981" cy="369974"/>
            <a:chOff x="-38109725" y="3955025"/>
            <a:chExt cx="188275" cy="316650"/>
          </a:xfrm>
        </p:grpSpPr>
        <p:sp>
          <p:nvSpPr>
            <p:cNvPr id="7807" name="Google Shape;7807;p7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9" name="Google Shape;7809;p79"/>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0" name="Google Shape;7810;p79"/>
          <p:cNvGrpSpPr/>
          <p:nvPr/>
        </p:nvGrpSpPr>
        <p:grpSpPr>
          <a:xfrm>
            <a:off x="2562313" y="1309193"/>
            <a:ext cx="373654" cy="369068"/>
            <a:chOff x="-41530375" y="3218800"/>
            <a:chExt cx="319800" cy="315875"/>
          </a:xfrm>
        </p:grpSpPr>
        <p:sp>
          <p:nvSpPr>
            <p:cNvPr id="7811" name="Google Shape;7811;p7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79"/>
          <p:cNvGrpSpPr/>
          <p:nvPr/>
        </p:nvGrpSpPr>
        <p:grpSpPr>
          <a:xfrm>
            <a:off x="2564607" y="1824351"/>
            <a:ext cx="369068" cy="289004"/>
            <a:chOff x="-41526450" y="3653375"/>
            <a:chExt cx="315875" cy="247350"/>
          </a:xfrm>
        </p:grpSpPr>
        <p:sp>
          <p:nvSpPr>
            <p:cNvPr id="7814" name="Google Shape;7814;p7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79"/>
          <p:cNvGrpSpPr/>
          <p:nvPr/>
        </p:nvGrpSpPr>
        <p:grpSpPr>
          <a:xfrm>
            <a:off x="2565994" y="2187015"/>
            <a:ext cx="366293" cy="369974"/>
            <a:chOff x="-41526450" y="3951100"/>
            <a:chExt cx="313500" cy="316650"/>
          </a:xfrm>
        </p:grpSpPr>
        <p:sp>
          <p:nvSpPr>
            <p:cNvPr id="7817" name="Google Shape;7817;p7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79"/>
          <p:cNvGrpSpPr/>
          <p:nvPr/>
        </p:nvGrpSpPr>
        <p:grpSpPr>
          <a:xfrm>
            <a:off x="1331249" y="2681144"/>
            <a:ext cx="339595" cy="371814"/>
            <a:chOff x="-39625900" y="3238300"/>
            <a:chExt cx="290650" cy="318225"/>
          </a:xfrm>
        </p:grpSpPr>
        <p:sp>
          <p:nvSpPr>
            <p:cNvPr id="7821" name="Google Shape;7821;p7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3" name="Google Shape;7823;p79"/>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4" name="Google Shape;7824;p79"/>
          <p:cNvGrpSpPr/>
          <p:nvPr/>
        </p:nvGrpSpPr>
        <p:grpSpPr>
          <a:xfrm>
            <a:off x="1325300" y="3597605"/>
            <a:ext cx="366293" cy="370441"/>
            <a:chOff x="-39647175" y="3972000"/>
            <a:chExt cx="313500" cy="317050"/>
          </a:xfrm>
        </p:grpSpPr>
        <p:sp>
          <p:nvSpPr>
            <p:cNvPr id="7825" name="Google Shape;7825;p7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79"/>
          <p:cNvGrpSpPr/>
          <p:nvPr/>
        </p:nvGrpSpPr>
        <p:grpSpPr>
          <a:xfrm>
            <a:off x="3494427" y="2661603"/>
            <a:ext cx="375495" cy="370879"/>
            <a:chOff x="-37808850" y="3221575"/>
            <a:chExt cx="321375" cy="317425"/>
          </a:xfrm>
        </p:grpSpPr>
        <p:sp>
          <p:nvSpPr>
            <p:cNvPr id="7829" name="Google Shape;7829;p7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79"/>
          <p:cNvGrpSpPr/>
          <p:nvPr/>
        </p:nvGrpSpPr>
        <p:grpSpPr>
          <a:xfrm>
            <a:off x="3503201" y="3183634"/>
            <a:ext cx="372749" cy="241158"/>
            <a:chOff x="-37806500" y="3643030"/>
            <a:chExt cx="319025" cy="206400"/>
          </a:xfrm>
        </p:grpSpPr>
        <p:sp>
          <p:nvSpPr>
            <p:cNvPr id="7832" name="Google Shape;7832;p7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79"/>
          <p:cNvGrpSpPr/>
          <p:nvPr/>
        </p:nvGrpSpPr>
        <p:grpSpPr>
          <a:xfrm>
            <a:off x="3505508" y="3575931"/>
            <a:ext cx="368134" cy="371814"/>
            <a:chOff x="-37804925" y="3953450"/>
            <a:chExt cx="315075" cy="318225"/>
          </a:xfrm>
        </p:grpSpPr>
        <p:sp>
          <p:nvSpPr>
            <p:cNvPr id="7835" name="Google Shape;7835;p7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8" name="Google Shape;7838;p79"/>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9" name="Google Shape;7839;p79"/>
          <p:cNvGrpSpPr/>
          <p:nvPr/>
        </p:nvGrpSpPr>
        <p:grpSpPr>
          <a:xfrm>
            <a:off x="4860977" y="1328538"/>
            <a:ext cx="355663" cy="308725"/>
            <a:chOff x="-28462125" y="3199700"/>
            <a:chExt cx="298550" cy="259150"/>
          </a:xfrm>
        </p:grpSpPr>
        <p:sp>
          <p:nvSpPr>
            <p:cNvPr id="7840" name="Google Shape;7840;p79"/>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9"/>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79"/>
          <p:cNvGrpSpPr/>
          <p:nvPr/>
        </p:nvGrpSpPr>
        <p:grpSpPr>
          <a:xfrm>
            <a:off x="4861930" y="1763228"/>
            <a:ext cx="353757" cy="352833"/>
            <a:chOff x="-28461325" y="3545475"/>
            <a:chExt cx="296950" cy="296175"/>
          </a:xfrm>
        </p:grpSpPr>
        <p:sp>
          <p:nvSpPr>
            <p:cNvPr id="7844" name="Google Shape;7844;p79"/>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9"/>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9"/>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9"/>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9"/>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9"/>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79"/>
          <p:cNvGrpSpPr/>
          <p:nvPr/>
        </p:nvGrpSpPr>
        <p:grpSpPr>
          <a:xfrm>
            <a:off x="4858162" y="2213272"/>
            <a:ext cx="361292" cy="352803"/>
            <a:chOff x="-28463700" y="3914875"/>
            <a:chExt cx="303275" cy="296150"/>
          </a:xfrm>
        </p:grpSpPr>
        <p:sp>
          <p:nvSpPr>
            <p:cNvPr id="7851" name="Google Shape;7851;p79"/>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9"/>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79"/>
          <p:cNvGrpSpPr/>
          <p:nvPr/>
        </p:nvGrpSpPr>
        <p:grpSpPr>
          <a:xfrm>
            <a:off x="7092947" y="1369355"/>
            <a:ext cx="351880" cy="227092"/>
            <a:chOff x="-26573400" y="3224125"/>
            <a:chExt cx="295375" cy="190625"/>
          </a:xfrm>
        </p:grpSpPr>
        <p:sp>
          <p:nvSpPr>
            <p:cNvPr id="7854" name="Google Shape;7854;p79"/>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9"/>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79"/>
          <p:cNvGrpSpPr/>
          <p:nvPr/>
        </p:nvGrpSpPr>
        <p:grpSpPr>
          <a:xfrm>
            <a:off x="7092947" y="1763690"/>
            <a:ext cx="351880" cy="351910"/>
            <a:chOff x="-26573400" y="3546250"/>
            <a:chExt cx="295375" cy="295400"/>
          </a:xfrm>
        </p:grpSpPr>
        <p:sp>
          <p:nvSpPr>
            <p:cNvPr id="7857" name="Google Shape;7857;p79"/>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9"/>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9"/>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9"/>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9"/>
          <p:cNvGrpSpPr/>
          <p:nvPr/>
        </p:nvGrpSpPr>
        <p:grpSpPr>
          <a:xfrm>
            <a:off x="7081228" y="2213599"/>
            <a:ext cx="375319" cy="352148"/>
            <a:chOff x="-26583625" y="3917025"/>
            <a:chExt cx="315050" cy="295600"/>
          </a:xfrm>
        </p:grpSpPr>
        <p:sp>
          <p:nvSpPr>
            <p:cNvPr id="7863" name="Google Shape;7863;p79"/>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9"/>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9"/>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9"/>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7" name="Google Shape;7867;p79"/>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8" name="Google Shape;7868;p79"/>
          <p:cNvGrpSpPr/>
          <p:nvPr/>
        </p:nvGrpSpPr>
        <p:grpSpPr>
          <a:xfrm>
            <a:off x="5779742" y="3172629"/>
            <a:ext cx="289039" cy="352833"/>
            <a:chOff x="-24694925" y="3518700"/>
            <a:chExt cx="242625" cy="296175"/>
          </a:xfrm>
        </p:grpSpPr>
        <p:sp>
          <p:nvSpPr>
            <p:cNvPr id="7869" name="Google Shape;7869;p79"/>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9"/>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79"/>
          <p:cNvGrpSpPr/>
          <p:nvPr/>
        </p:nvGrpSpPr>
        <p:grpSpPr>
          <a:xfrm>
            <a:off x="5779280" y="3622657"/>
            <a:ext cx="289962" cy="352833"/>
            <a:chOff x="-24709100" y="3888875"/>
            <a:chExt cx="243400" cy="296175"/>
          </a:xfrm>
        </p:grpSpPr>
        <p:sp>
          <p:nvSpPr>
            <p:cNvPr id="7874" name="Google Shape;7874;p79"/>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9"/>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79"/>
          <p:cNvGrpSpPr/>
          <p:nvPr/>
        </p:nvGrpSpPr>
        <p:grpSpPr>
          <a:xfrm>
            <a:off x="7979280" y="2695320"/>
            <a:ext cx="356556" cy="349557"/>
            <a:chOff x="-22863675" y="3131775"/>
            <a:chExt cx="299300" cy="293425"/>
          </a:xfrm>
        </p:grpSpPr>
        <p:sp>
          <p:nvSpPr>
            <p:cNvPr id="7878" name="Google Shape;7878;p79"/>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9"/>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9"/>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9"/>
          <p:cNvGrpSpPr/>
          <p:nvPr/>
        </p:nvGrpSpPr>
        <p:grpSpPr>
          <a:xfrm>
            <a:off x="5322144" y="1306499"/>
            <a:ext cx="310602" cy="352803"/>
            <a:chOff x="-28069875" y="3175300"/>
            <a:chExt cx="260725" cy="296150"/>
          </a:xfrm>
        </p:grpSpPr>
        <p:sp>
          <p:nvSpPr>
            <p:cNvPr id="7882" name="Google Shape;7882;p79"/>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9"/>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9"/>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9"/>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9"/>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9"/>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9"/>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9"/>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1" name="Google Shape;7891;p79"/>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79"/>
          <p:cNvGrpSpPr/>
          <p:nvPr/>
        </p:nvGrpSpPr>
        <p:grpSpPr>
          <a:xfrm>
            <a:off x="5363423" y="2213733"/>
            <a:ext cx="228045" cy="351880"/>
            <a:chOff x="-28032075" y="3916450"/>
            <a:chExt cx="191425" cy="295375"/>
          </a:xfrm>
        </p:grpSpPr>
        <p:sp>
          <p:nvSpPr>
            <p:cNvPr id="7893" name="Google Shape;7893;p79"/>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9"/>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9"/>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79"/>
          <p:cNvGrpSpPr/>
          <p:nvPr/>
        </p:nvGrpSpPr>
        <p:grpSpPr>
          <a:xfrm>
            <a:off x="7528769" y="1306484"/>
            <a:ext cx="352833" cy="352833"/>
            <a:chOff x="-26201650" y="3176075"/>
            <a:chExt cx="296175" cy="296175"/>
          </a:xfrm>
        </p:grpSpPr>
        <p:sp>
          <p:nvSpPr>
            <p:cNvPr id="7897" name="Google Shape;7897;p79"/>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9"/>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79"/>
          <p:cNvGrpSpPr/>
          <p:nvPr/>
        </p:nvGrpSpPr>
        <p:grpSpPr>
          <a:xfrm>
            <a:off x="7528293" y="1763705"/>
            <a:ext cx="353786" cy="351880"/>
            <a:chOff x="-26204800" y="3547050"/>
            <a:chExt cx="296975" cy="295375"/>
          </a:xfrm>
        </p:grpSpPr>
        <p:sp>
          <p:nvSpPr>
            <p:cNvPr id="7900" name="Google Shape;7900;p79"/>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2" name="Google Shape;7902;p79"/>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3" name="Google Shape;7903;p79"/>
          <p:cNvGrpSpPr/>
          <p:nvPr/>
        </p:nvGrpSpPr>
        <p:grpSpPr>
          <a:xfrm>
            <a:off x="6199548" y="2693683"/>
            <a:ext cx="345328" cy="352833"/>
            <a:chOff x="-24353875" y="3147725"/>
            <a:chExt cx="289875" cy="296175"/>
          </a:xfrm>
        </p:grpSpPr>
        <p:sp>
          <p:nvSpPr>
            <p:cNvPr id="7904" name="Google Shape;7904;p79"/>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9"/>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79"/>
          <p:cNvGrpSpPr/>
          <p:nvPr/>
        </p:nvGrpSpPr>
        <p:grpSpPr>
          <a:xfrm>
            <a:off x="6207530" y="3173090"/>
            <a:ext cx="329365" cy="351910"/>
            <a:chOff x="-24344425" y="3519475"/>
            <a:chExt cx="276475" cy="295400"/>
          </a:xfrm>
        </p:grpSpPr>
        <p:sp>
          <p:nvSpPr>
            <p:cNvPr id="7907" name="Google Shape;7907;p79"/>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9"/>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79"/>
          <p:cNvGrpSpPr/>
          <p:nvPr/>
        </p:nvGrpSpPr>
        <p:grpSpPr>
          <a:xfrm>
            <a:off x="6197210" y="3625010"/>
            <a:ext cx="350004" cy="348128"/>
            <a:chOff x="-24353075" y="3891250"/>
            <a:chExt cx="293800" cy="292225"/>
          </a:xfrm>
        </p:grpSpPr>
        <p:sp>
          <p:nvSpPr>
            <p:cNvPr id="7910" name="Google Shape;7910;p79"/>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9"/>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79"/>
          <p:cNvGrpSpPr/>
          <p:nvPr/>
        </p:nvGrpSpPr>
        <p:grpSpPr>
          <a:xfrm>
            <a:off x="7980681" y="3173313"/>
            <a:ext cx="353757" cy="351463"/>
            <a:chOff x="-22845575" y="3504075"/>
            <a:chExt cx="296950" cy="295025"/>
          </a:xfrm>
        </p:grpSpPr>
        <p:sp>
          <p:nvSpPr>
            <p:cNvPr id="7913" name="Google Shape;7913;p79"/>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9"/>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79"/>
          <p:cNvGrpSpPr/>
          <p:nvPr/>
        </p:nvGrpSpPr>
        <p:grpSpPr>
          <a:xfrm>
            <a:off x="5773862" y="1306961"/>
            <a:ext cx="299344" cy="351880"/>
            <a:chOff x="-27691025" y="3175300"/>
            <a:chExt cx="251275" cy="295375"/>
          </a:xfrm>
        </p:grpSpPr>
        <p:sp>
          <p:nvSpPr>
            <p:cNvPr id="7916" name="Google Shape;7916;p79"/>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9"/>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9"/>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9"/>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79"/>
          <p:cNvGrpSpPr/>
          <p:nvPr/>
        </p:nvGrpSpPr>
        <p:grpSpPr>
          <a:xfrm>
            <a:off x="5746179" y="1825637"/>
            <a:ext cx="354710" cy="228015"/>
            <a:chOff x="-27721750" y="3598250"/>
            <a:chExt cx="297750" cy="191400"/>
          </a:xfrm>
        </p:grpSpPr>
        <p:sp>
          <p:nvSpPr>
            <p:cNvPr id="7921" name="Google Shape;7921;p79"/>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9"/>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79"/>
          <p:cNvGrpSpPr/>
          <p:nvPr/>
        </p:nvGrpSpPr>
        <p:grpSpPr>
          <a:xfrm>
            <a:off x="5747579" y="2219183"/>
            <a:ext cx="351910" cy="340980"/>
            <a:chOff x="-27719400" y="3925600"/>
            <a:chExt cx="295400" cy="286225"/>
          </a:xfrm>
        </p:grpSpPr>
        <p:sp>
          <p:nvSpPr>
            <p:cNvPr id="7924" name="Google Shape;7924;p79"/>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9"/>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79"/>
          <p:cNvGrpSpPr/>
          <p:nvPr/>
        </p:nvGrpSpPr>
        <p:grpSpPr>
          <a:xfrm>
            <a:off x="7968851" y="1306023"/>
            <a:ext cx="353757" cy="353757"/>
            <a:chOff x="-25834600" y="3176875"/>
            <a:chExt cx="296950" cy="296950"/>
          </a:xfrm>
        </p:grpSpPr>
        <p:sp>
          <p:nvSpPr>
            <p:cNvPr id="7927" name="Google Shape;7927;p79"/>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9"/>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9"/>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9"/>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9"/>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79"/>
          <p:cNvGrpSpPr/>
          <p:nvPr/>
        </p:nvGrpSpPr>
        <p:grpSpPr>
          <a:xfrm>
            <a:off x="7968851" y="1774024"/>
            <a:ext cx="353757" cy="331241"/>
            <a:chOff x="-25834600" y="3564375"/>
            <a:chExt cx="296950" cy="278050"/>
          </a:xfrm>
        </p:grpSpPr>
        <p:sp>
          <p:nvSpPr>
            <p:cNvPr id="7933" name="Google Shape;7933;p79"/>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9"/>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9"/>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9"/>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9"/>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9"/>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9"/>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9"/>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79"/>
          <p:cNvGrpSpPr/>
          <p:nvPr/>
        </p:nvGrpSpPr>
        <p:grpSpPr>
          <a:xfrm>
            <a:off x="7966974" y="2213376"/>
            <a:ext cx="357509" cy="352595"/>
            <a:chOff x="-25834600" y="3915850"/>
            <a:chExt cx="300100" cy="295975"/>
          </a:xfrm>
        </p:grpSpPr>
        <p:sp>
          <p:nvSpPr>
            <p:cNvPr id="7942" name="Google Shape;7942;p79"/>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9"/>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9"/>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79"/>
          <p:cNvGrpSpPr/>
          <p:nvPr/>
        </p:nvGrpSpPr>
        <p:grpSpPr>
          <a:xfrm>
            <a:off x="6702402" y="2694606"/>
            <a:ext cx="228968" cy="350987"/>
            <a:chOff x="-23930925" y="3149300"/>
            <a:chExt cx="192200" cy="294625"/>
          </a:xfrm>
        </p:grpSpPr>
        <p:sp>
          <p:nvSpPr>
            <p:cNvPr id="7946" name="Google Shape;7946;p79"/>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9"/>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9"/>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9"/>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79"/>
          <p:cNvGrpSpPr/>
          <p:nvPr/>
        </p:nvGrpSpPr>
        <p:grpSpPr>
          <a:xfrm>
            <a:off x="6659232" y="3173090"/>
            <a:ext cx="315307" cy="351910"/>
            <a:chOff x="-23962425" y="3519475"/>
            <a:chExt cx="264675" cy="295400"/>
          </a:xfrm>
        </p:grpSpPr>
        <p:sp>
          <p:nvSpPr>
            <p:cNvPr id="7951" name="Google Shape;7951;p79"/>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9"/>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3" name="Google Shape;7953;p79"/>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4" name="Google Shape;7954;p79"/>
          <p:cNvGrpSpPr/>
          <p:nvPr/>
        </p:nvGrpSpPr>
        <p:grpSpPr>
          <a:xfrm>
            <a:off x="8037908" y="3623134"/>
            <a:ext cx="239302" cy="351880"/>
            <a:chOff x="-22788075" y="3904625"/>
            <a:chExt cx="200875" cy="295375"/>
          </a:xfrm>
        </p:grpSpPr>
        <p:sp>
          <p:nvSpPr>
            <p:cNvPr id="7955" name="Google Shape;7955;p79"/>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9"/>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9"/>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9"/>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79"/>
          <p:cNvGrpSpPr/>
          <p:nvPr/>
        </p:nvGrpSpPr>
        <p:grpSpPr>
          <a:xfrm>
            <a:off x="6193206" y="1306499"/>
            <a:ext cx="354710" cy="352803"/>
            <a:chOff x="-27351575" y="3175300"/>
            <a:chExt cx="297750" cy="296150"/>
          </a:xfrm>
        </p:grpSpPr>
        <p:sp>
          <p:nvSpPr>
            <p:cNvPr id="7960" name="Google Shape;7960;p79"/>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9"/>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9"/>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9"/>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79"/>
          <p:cNvGrpSpPr/>
          <p:nvPr/>
        </p:nvGrpSpPr>
        <p:grpSpPr>
          <a:xfrm>
            <a:off x="6235914" y="1763109"/>
            <a:ext cx="269293" cy="353072"/>
            <a:chOff x="-27313750" y="3545275"/>
            <a:chExt cx="226050" cy="296375"/>
          </a:xfrm>
        </p:grpSpPr>
        <p:sp>
          <p:nvSpPr>
            <p:cNvPr id="7965" name="Google Shape;7965;p79"/>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9"/>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9"/>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79"/>
          <p:cNvGrpSpPr/>
          <p:nvPr/>
        </p:nvGrpSpPr>
        <p:grpSpPr>
          <a:xfrm>
            <a:off x="6193206" y="2211380"/>
            <a:ext cx="354710" cy="356586"/>
            <a:chOff x="-27351575" y="3915650"/>
            <a:chExt cx="297750" cy="299325"/>
          </a:xfrm>
        </p:grpSpPr>
        <p:sp>
          <p:nvSpPr>
            <p:cNvPr id="7969" name="Google Shape;7969;p79"/>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9"/>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79"/>
          <p:cNvGrpSpPr/>
          <p:nvPr/>
        </p:nvGrpSpPr>
        <p:grpSpPr>
          <a:xfrm>
            <a:off x="4880696" y="2693579"/>
            <a:ext cx="319060" cy="353042"/>
            <a:chOff x="-25445525" y="3175900"/>
            <a:chExt cx="267825" cy="296350"/>
          </a:xfrm>
        </p:grpSpPr>
        <p:sp>
          <p:nvSpPr>
            <p:cNvPr id="7972" name="Google Shape;7972;p79"/>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9"/>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9"/>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79"/>
          <p:cNvGrpSpPr/>
          <p:nvPr/>
        </p:nvGrpSpPr>
        <p:grpSpPr>
          <a:xfrm>
            <a:off x="4862410" y="3183902"/>
            <a:ext cx="355633" cy="330288"/>
            <a:chOff x="-25465200" y="3565175"/>
            <a:chExt cx="298525" cy="277250"/>
          </a:xfrm>
        </p:grpSpPr>
        <p:sp>
          <p:nvSpPr>
            <p:cNvPr id="7976" name="Google Shape;7976;p79"/>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9"/>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79"/>
          <p:cNvGrpSpPr/>
          <p:nvPr/>
        </p:nvGrpSpPr>
        <p:grpSpPr>
          <a:xfrm>
            <a:off x="4861948" y="3623432"/>
            <a:ext cx="356556" cy="351285"/>
            <a:chOff x="-25465200" y="3916150"/>
            <a:chExt cx="299300" cy="294875"/>
          </a:xfrm>
        </p:grpSpPr>
        <p:sp>
          <p:nvSpPr>
            <p:cNvPr id="7979" name="Google Shape;7979;p79"/>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9"/>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79"/>
          <p:cNvGrpSpPr/>
          <p:nvPr/>
        </p:nvGrpSpPr>
        <p:grpSpPr>
          <a:xfrm>
            <a:off x="7089388" y="2693698"/>
            <a:ext cx="351880" cy="352803"/>
            <a:chOff x="-23615075" y="3148525"/>
            <a:chExt cx="295375" cy="296150"/>
          </a:xfrm>
        </p:grpSpPr>
        <p:sp>
          <p:nvSpPr>
            <p:cNvPr id="7982" name="Google Shape;7982;p79"/>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9"/>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9"/>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9"/>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6" name="Google Shape;7986;p79"/>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7" name="Google Shape;7987;p79"/>
          <p:cNvGrpSpPr/>
          <p:nvPr/>
        </p:nvGrpSpPr>
        <p:grpSpPr>
          <a:xfrm>
            <a:off x="7088911" y="3632977"/>
            <a:ext cx="352833" cy="332194"/>
            <a:chOff x="-23615075" y="3906200"/>
            <a:chExt cx="296175" cy="278850"/>
          </a:xfrm>
        </p:grpSpPr>
        <p:sp>
          <p:nvSpPr>
            <p:cNvPr id="7988" name="Google Shape;7988;p79"/>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9"/>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9"/>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1" name="Google Shape;7991;p79"/>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2" name="Google Shape;7992;p79"/>
          <p:cNvGrpSpPr/>
          <p:nvPr/>
        </p:nvGrpSpPr>
        <p:grpSpPr>
          <a:xfrm>
            <a:off x="6637880" y="1306618"/>
            <a:ext cx="353757" cy="352565"/>
            <a:chOff x="-26980600" y="3175500"/>
            <a:chExt cx="296950" cy="295950"/>
          </a:xfrm>
        </p:grpSpPr>
        <p:sp>
          <p:nvSpPr>
            <p:cNvPr id="7993" name="Google Shape;7993;p79"/>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9"/>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9"/>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6" name="Google Shape;7996;p79"/>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7" name="Google Shape;7997;p79"/>
          <p:cNvGrpSpPr/>
          <p:nvPr/>
        </p:nvGrpSpPr>
        <p:grpSpPr>
          <a:xfrm>
            <a:off x="6638357" y="2245154"/>
            <a:ext cx="352803" cy="289039"/>
            <a:chOff x="-26981375" y="3951875"/>
            <a:chExt cx="296150" cy="242625"/>
          </a:xfrm>
        </p:grpSpPr>
        <p:sp>
          <p:nvSpPr>
            <p:cNvPr id="7998" name="Google Shape;7998;p79"/>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9"/>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9"/>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79"/>
          <p:cNvGrpSpPr/>
          <p:nvPr/>
        </p:nvGrpSpPr>
        <p:grpSpPr>
          <a:xfrm>
            <a:off x="5303399" y="2692745"/>
            <a:ext cx="351910" cy="354710"/>
            <a:chOff x="-25094250" y="3176075"/>
            <a:chExt cx="295400" cy="297750"/>
          </a:xfrm>
        </p:grpSpPr>
        <p:sp>
          <p:nvSpPr>
            <p:cNvPr id="8002" name="Google Shape;8002;p79"/>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9"/>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9"/>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79"/>
          <p:cNvGrpSpPr/>
          <p:nvPr/>
        </p:nvGrpSpPr>
        <p:grpSpPr>
          <a:xfrm>
            <a:off x="5303399" y="3173106"/>
            <a:ext cx="351910" cy="351880"/>
            <a:chOff x="-25094250" y="3547050"/>
            <a:chExt cx="295400" cy="295375"/>
          </a:xfrm>
        </p:grpSpPr>
        <p:sp>
          <p:nvSpPr>
            <p:cNvPr id="8006" name="Google Shape;8006;p79"/>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9"/>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9"/>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9"/>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9"/>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1" name="Google Shape;8011;p79"/>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2" name="Google Shape;8012;p79"/>
          <p:cNvGrpSpPr/>
          <p:nvPr/>
        </p:nvGrpSpPr>
        <p:grpSpPr>
          <a:xfrm>
            <a:off x="7535476" y="2693698"/>
            <a:ext cx="352803" cy="352803"/>
            <a:chOff x="-23245675" y="3148525"/>
            <a:chExt cx="296150" cy="296150"/>
          </a:xfrm>
        </p:grpSpPr>
        <p:sp>
          <p:nvSpPr>
            <p:cNvPr id="8013" name="Google Shape;8013;p79"/>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9"/>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9"/>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6" name="Google Shape;8016;p79"/>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7" name="Google Shape;8017;p79"/>
          <p:cNvGrpSpPr/>
          <p:nvPr/>
        </p:nvGrpSpPr>
        <p:grpSpPr>
          <a:xfrm>
            <a:off x="7535938" y="3622672"/>
            <a:ext cx="351880" cy="352803"/>
            <a:chOff x="-23244900" y="3888100"/>
            <a:chExt cx="295375" cy="296150"/>
          </a:xfrm>
        </p:grpSpPr>
        <p:sp>
          <p:nvSpPr>
            <p:cNvPr id="8018" name="Google Shape;8018;p79"/>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9"/>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9"/>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9"/>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9"/>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9"/>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9"/>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9"/>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9"/>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9"/>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9"/>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9" name="Google Shape;8029;p79"/>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9"/>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8031" name="Google Shape;8031;p79"/>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35"/>
        <p:cNvGrpSpPr/>
        <p:nvPr/>
      </p:nvGrpSpPr>
      <p:grpSpPr>
        <a:xfrm>
          <a:off x="0" y="0"/>
          <a:ext cx="0" cy="0"/>
          <a:chOff x="0" y="0"/>
          <a:chExt cx="0" cy="0"/>
        </a:xfrm>
      </p:grpSpPr>
      <p:sp>
        <p:nvSpPr>
          <p:cNvPr id="8036" name="Google Shape;8036;p80"/>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7" name="Google Shape;8037;p80"/>
          <p:cNvGrpSpPr/>
          <p:nvPr/>
        </p:nvGrpSpPr>
        <p:grpSpPr>
          <a:xfrm>
            <a:off x="850004" y="1823018"/>
            <a:ext cx="367261" cy="367261"/>
            <a:chOff x="-65145700" y="3727425"/>
            <a:chExt cx="317425" cy="317425"/>
          </a:xfrm>
        </p:grpSpPr>
        <p:sp>
          <p:nvSpPr>
            <p:cNvPr id="8038" name="Google Shape;8038;p80"/>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0"/>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80"/>
          <p:cNvGrpSpPr/>
          <p:nvPr/>
        </p:nvGrpSpPr>
        <p:grpSpPr>
          <a:xfrm>
            <a:off x="853201" y="2251933"/>
            <a:ext cx="360868" cy="367261"/>
            <a:chOff x="-65144125" y="4094450"/>
            <a:chExt cx="311900" cy="317425"/>
          </a:xfrm>
        </p:grpSpPr>
        <p:sp>
          <p:nvSpPr>
            <p:cNvPr id="8041" name="Google Shape;8041;p80"/>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0"/>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0"/>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4" name="Google Shape;8044;p80"/>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5" name="Google Shape;8045;p80"/>
          <p:cNvGrpSpPr/>
          <p:nvPr/>
        </p:nvGrpSpPr>
        <p:grpSpPr>
          <a:xfrm>
            <a:off x="3056770" y="1822628"/>
            <a:ext cx="370645" cy="368042"/>
            <a:chOff x="-63250675" y="3744075"/>
            <a:chExt cx="320350" cy="318100"/>
          </a:xfrm>
        </p:grpSpPr>
        <p:sp>
          <p:nvSpPr>
            <p:cNvPr id="8046" name="Google Shape;8046;p80"/>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80"/>
          <p:cNvGrpSpPr/>
          <p:nvPr/>
        </p:nvGrpSpPr>
        <p:grpSpPr>
          <a:xfrm>
            <a:off x="3058462" y="2251933"/>
            <a:ext cx="367261" cy="367261"/>
            <a:chOff x="-63250675" y="4110200"/>
            <a:chExt cx="317425" cy="317425"/>
          </a:xfrm>
        </p:grpSpPr>
        <p:sp>
          <p:nvSpPr>
            <p:cNvPr id="8050" name="Google Shape;8050;p80"/>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0"/>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0"/>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0"/>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80"/>
          <p:cNvGrpSpPr/>
          <p:nvPr/>
        </p:nvGrpSpPr>
        <p:grpSpPr>
          <a:xfrm>
            <a:off x="1737509" y="2749028"/>
            <a:ext cx="359075" cy="358844"/>
            <a:chOff x="-61351725" y="3372400"/>
            <a:chExt cx="310350" cy="310150"/>
          </a:xfrm>
        </p:grpSpPr>
        <p:sp>
          <p:nvSpPr>
            <p:cNvPr id="8060" name="Google Shape;8060;p80"/>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0"/>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0"/>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80"/>
          <p:cNvGrpSpPr/>
          <p:nvPr/>
        </p:nvGrpSpPr>
        <p:grpSpPr>
          <a:xfrm>
            <a:off x="1733864" y="3212084"/>
            <a:ext cx="366364" cy="333534"/>
            <a:chOff x="-61354875" y="3751050"/>
            <a:chExt cx="316650" cy="288275"/>
          </a:xfrm>
        </p:grpSpPr>
        <p:sp>
          <p:nvSpPr>
            <p:cNvPr id="8064" name="Google Shape;8064;p80"/>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0"/>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80"/>
          <p:cNvGrpSpPr/>
          <p:nvPr/>
        </p:nvGrpSpPr>
        <p:grpSpPr>
          <a:xfrm>
            <a:off x="1733864" y="3653724"/>
            <a:ext cx="366364" cy="367290"/>
            <a:chOff x="-61354875" y="4101525"/>
            <a:chExt cx="316650" cy="317450"/>
          </a:xfrm>
        </p:grpSpPr>
        <p:sp>
          <p:nvSpPr>
            <p:cNvPr id="8068" name="Google Shape;8068;p80"/>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80"/>
          <p:cNvGrpSpPr/>
          <p:nvPr/>
        </p:nvGrpSpPr>
        <p:grpSpPr>
          <a:xfrm>
            <a:off x="3950299" y="2745600"/>
            <a:ext cx="368157" cy="365699"/>
            <a:chOff x="-59470075" y="3308975"/>
            <a:chExt cx="318200" cy="316075"/>
          </a:xfrm>
        </p:grpSpPr>
        <p:sp>
          <p:nvSpPr>
            <p:cNvPr id="8071" name="Google Shape;8071;p80"/>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0"/>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0"/>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80"/>
          <p:cNvGrpSpPr/>
          <p:nvPr/>
        </p:nvGrpSpPr>
        <p:grpSpPr>
          <a:xfrm>
            <a:off x="1295729" y="1381305"/>
            <a:ext cx="367261" cy="364686"/>
            <a:chOff x="-64781025" y="3361050"/>
            <a:chExt cx="317425" cy="315200"/>
          </a:xfrm>
        </p:grpSpPr>
        <p:sp>
          <p:nvSpPr>
            <p:cNvPr id="8081" name="Google Shape;8081;p80"/>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5" name="Google Shape;8085;p80"/>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8" name="Google Shape;8088;p80"/>
          <p:cNvGrpSpPr/>
          <p:nvPr/>
        </p:nvGrpSpPr>
        <p:grpSpPr>
          <a:xfrm>
            <a:off x="3500129" y="1822744"/>
            <a:ext cx="382765" cy="367810"/>
            <a:chOff x="-62890750" y="3747425"/>
            <a:chExt cx="330825" cy="317900"/>
          </a:xfrm>
        </p:grpSpPr>
        <p:sp>
          <p:nvSpPr>
            <p:cNvPr id="8089" name="Google Shape;8089;p80"/>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0"/>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80"/>
          <p:cNvGrpSpPr/>
          <p:nvPr/>
        </p:nvGrpSpPr>
        <p:grpSpPr>
          <a:xfrm>
            <a:off x="3507881" y="2252381"/>
            <a:ext cx="367261" cy="366364"/>
            <a:chOff x="-62884425" y="4111775"/>
            <a:chExt cx="317425" cy="316650"/>
          </a:xfrm>
        </p:grpSpPr>
        <p:sp>
          <p:nvSpPr>
            <p:cNvPr id="8104" name="Google Shape;8104;p80"/>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0"/>
          <p:cNvGrpSpPr/>
          <p:nvPr/>
        </p:nvGrpSpPr>
        <p:grpSpPr>
          <a:xfrm>
            <a:off x="2180515" y="2748450"/>
            <a:ext cx="365438" cy="360001"/>
            <a:chOff x="-60991775" y="3376900"/>
            <a:chExt cx="315850" cy="311150"/>
          </a:xfrm>
        </p:grpSpPr>
        <p:sp>
          <p:nvSpPr>
            <p:cNvPr id="8107" name="Google Shape;8107;p80"/>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0"/>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80"/>
          <p:cNvGrpSpPr/>
          <p:nvPr/>
        </p:nvGrpSpPr>
        <p:grpSpPr>
          <a:xfrm>
            <a:off x="2180052" y="3199314"/>
            <a:ext cx="366364" cy="359075"/>
            <a:chOff x="-60988625" y="3740800"/>
            <a:chExt cx="316650" cy="310350"/>
          </a:xfrm>
        </p:grpSpPr>
        <p:sp>
          <p:nvSpPr>
            <p:cNvPr id="8111" name="Google Shape;8111;p80"/>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80"/>
          <p:cNvGrpSpPr/>
          <p:nvPr/>
        </p:nvGrpSpPr>
        <p:grpSpPr>
          <a:xfrm>
            <a:off x="2180052" y="3654765"/>
            <a:ext cx="366364" cy="365207"/>
            <a:chOff x="-60987850" y="4100950"/>
            <a:chExt cx="316650" cy="315650"/>
          </a:xfrm>
        </p:grpSpPr>
        <p:sp>
          <p:nvSpPr>
            <p:cNvPr id="8115" name="Google Shape;8115;p80"/>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0"/>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0"/>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80"/>
          <p:cNvGrpSpPr/>
          <p:nvPr/>
        </p:nvGrpSpPr>
        <p:grpSpPr>
          <a:xfrm>
            <a:off x="3949836" y="3200225"/>
            <a:ext cx="369083" cy="357253"/>
            <a:chOff x="-59447250" y="3706150"/>
            <a:chExt cx="319000" cy="308775"/>
          </a:xfrm>
        </p:grpSpPr>
        <p:sp>
          <p:nvSpPr>
            <p:cNvPr id="8121" name="Google Shape;8121;p80"/>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0"/>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80"/>
          <p:cNvGrpSpPr/>
          <p:nvPr/>
        </p:nvGrpSpPr>
        <p:grpSpPr>
          <a:xfrm>
            <a:off x="1738564" y="1381536"/>
            <a:ext cx="368186" cy="364224"/>
            <a:chOff x="-64406125" y="3362225"/>
            <a:chExt cx="318225" cy="314800"/>
          </a:xfrm>
        </p:grpSpPr>
        <p:sp>
          <p:nvSpPr>
            <p:cNvPr id="8126" name="Google Shape;8126;p80"/>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8" name="Google Shape;8128;p80"/>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9" name="Google Shape;8129;p80"/>
          <p:cNvGrpSpPr/>
          <p:nvPr/>
        </p:nvGrpSpPr>
        <p:grpSpPr>
          <a:xfrm>
            <a:off x="1739027" y="2252381"/>
            <a:ext cx="367261" cy="366364"/>
            <a:chOff x="-64410850" y="4094450"/>
            <a:chExt cx="317425" cy="316650"/>
          </a:xfrm>
        </p:grpSpPr>
        <p:sp>
          <p:nvSpPr>
            <p:cNvPr id="8130" name="Google Shape;8130;p80"/>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0"/>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3" name="Google Shape;8133;p80"/>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4" name="Google Shape;8134;p80"/>
          <p:cNvGrpSpPr/>
          <p:nvPr/>
        </p:nvGrpSpPr>
        <p:grpSpPr>
          <a:xfrm>
            <a:off x="3960575" y="1822454"/>
            <a:ext cx="365467" cy="368389"/>
            <a:chOff x="-62516625" y="3743175"/>
            <a:chExt cx="315875" cy="318400"/>
          </a:xfrm>
        </p:grpSpPr>
        <p:sp>
          <p:nvSpPr>
            <p:cNvPr id="8135" name="Google Shape;8135;p80"/>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80"/>
          <p:cNvGrpSpPr/>
          <p:nvPr/>
        </p:nvGrpSpPr>
        <p:grpSpPr>
          <a:xfrm>
            <a:off x="3967415" y="2272426"/>
            <a:ext cx="351786" cy="326274"/>
            <a:chOff x="-62511900" y="4129100"/>
            <a:chExt cx="304050" cy="282000"/>
          </a:xfrm>
        </p:grpSpPr>
        <p:sp>
          <p:nvSpPr>
            <p:cNvPr id="8138" name="Google Shape;8138;p80"/>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0"/>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0"/>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80"/>
          <p:cNvGrpSpPr/>
          <p:nvPr/>
        </p:nvGrpSpPr>
        <p:grpSpPr>
          <a:xfrm>
            <a:off x="2645537" y="2744820"/>
            <a:ext cx="310770" cy="367261"/>
            <a:chOff x="-60597975" y="3367475"/>
            <a:chExt cx="268600" cy="317425"/>
          </a:xfrm>
        </p:grpSpPr>
        <p:sp>
          <p:nvSpPr>
            <p:cNvPr id="8144" name="Google Shape;8144;p80"/>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0"/>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0"/>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9" name="Google Shape;8149;p80"/>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0" name="Google Shape;8150;p80"/>
          <p:cNvGrpSpPr/>
          <p:nvPr/>
        </p:nvGrpSpPr>
        <p:grpSpPr>
          <a:xfrm>
            <a:off x="2617740" y="3706136"/>
            <a:ext cx="366364" cy="262465"/>
            <a:chOff x="-60621600" y="4145650"/>
            <a:chExt cx="316650" cy="226850"/>
          </a:xfrm>
        </p:grpSpPr>
        <p:sp>
          <p:nvSpPr>
            <p:cNvPr id="8151" name="Google Shape;8151;p80"/>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0"/>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0"/>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80"/>
          <p:cNvGrpSpPr/>
          <p:nvPr/>
        </p:nvGrpSpPr>
        <p:grpSpPr>
          <a:xfrm>
            <a:off x="3954392" y="3654635"/>
            <a:ext cx="359972" cy="365467"/>
            <a:chOff x="-59400775" y="4084200"/>
            <a:chExt cx="311125" cy="315875"/>
          </a:xfrm>
        </p:grpSpPr>
        <p:sp>
          <p:nvSpPr>
            <p:cNvPr id="8155" name="Google Shape;8155;p80"/>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0"/>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0"/>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80"/>
          <p:cNvGrpSpPr/>
          <p:nvPr/>
        </p:nvGrpSpPr>
        <p:grpSpPr>
          <a:xfrm>
            <a:off x="2178486" y="1380466"/>
            <a:ext cx="365438" cy="366364"/>
            <a:chOff x="-64044600" y="3360375"/>
            <a:chExt cx="315850" cy="316650"/>
          </a:xfrm>
        </p:grpSpPr>
        <p:sp>
          <p:nvSpPr>
            <p:cNvPr id="8162" name="Google Shape;8162;p80"/>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80"/>
          <p:cNvGrpSpPr/>
          <p:nvPr/>
        </p:nvGrpSpPr>
        <p:grpSpPr>
          <a:xfrm>
            <a:off x="2204909" y="1823018"/>
            <a:ext cx="312592" cy="367261"/>
            <a:chOff x="-64022550" y="3727425"/>
            <a:chExt cx="270175" cy="317425"/>
          </a:xfrm>
        </p:grpSpPr>
        <p:sp>
          <p:nvSpPr>
            <p:cNvPr id="8166" name="Google Shape;8166;p80"/>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80"/>
          <p:cNvGrpSpPr/>
          <p:nvPr/>
        </p:nvGrpSpPr>
        <p:grpSpPr>
          <a:xfrm>
            <a:off x="2229047" y="2251918"/>
            <a:ext cx="264317" cy="367290"/>
            <a:chOff x="-64001300" y="4093650"/>
            <a:chExt cx="228450" cy="317450"/>
          </a:xfrm>
        </p:grpSpPr>
        <p:sp>
          <p:nvSpPr>
            <p:cNvPr id="8170" name="Google Shape;8170;p80"/>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0"/>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80"/>
          <p:cNvGrpSpPr/>
          <p:nvPr/>
        </p:nvGrpSpPr>
        <p:grpSpPr>
          <a:xfrm>
            <a:off x="848051" y="2745210"/>
            <a:ext cx="359972" cy="366480"/>
            <a:chOff x="-62148800" y="3377700"/>
            <a:chExt cx="311125" cy="316750"/>
          </a:xfrm>
        </p:grpSpPr>
        <p:sp>
          <p:nvSpPr>
            <p:cNvPr id="8175" name="Google Shape;8175;p80"/>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80"/>
          <p:cNvGrpSpPr/>
          <p:nvPr/>
        </p:nvGrpSpPr>
        <p:grpSpPr>
          <a:xfrm>
            <a:off x="843958" y="3195207"/>
            <a:ext cx="368157" cy="367290"/>
            <a:chOff x="-62154300" y="3743950"/>
            <a:chExt cx="318200" cy="317450"/>
          </a:xfrm>
        </p:grpSpPr>
        <p:sp>
          <p:nvSpPr>
            <p:cNvPr id="8178" name="Google Shape;8178;p80"/>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0"/>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80"/>
          <p:cNvGrpSpPr/>
          <p:nvPr/>
        </p:nvGrpSpPr>
        <p:grpSpPr>
          <a:xfrm>
            <a:off x="843944" y="3654187"/>
            <a:ext cx="368186" cy="366364"/>
            <a:chOff x="-62151950" y="4111775"/>
            <a:chExt cx="318225" cy="316650"/>
          </a:xfrm>
        </p:grpSpPr>
        <p:sp>
          <p:nvSpPr>
            <p:cNvPr id="8181" name="Google Shape;8181;p80"/>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80"/>
          <p:cNvGrpSpPr/>
          <p:nvPr/>
        </p:nvGrpSpPr>
        <p:grpSpPr>
          <a:xfrm>
            <a:off x="3062568" y="2744733"/>
            <a:ext cx="368157" cy="367434"/>
            <a:chOff x="-60254550" y="3367325"/>
            <a:chExt cx="318200" cy="317575"/>
          </a:xfrm>
        </p:grpSpPr>
        <p:sp>
          <p:nvSpPr>
            <p:cNvPr id="8186" name="Google Shape;8186;p80"/>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80"/>
          <p:cNvGrpSpPr/>
          <p:nvPr/>
        </p:nvGrpSpPr>
        <p:grpSpPr>
          <a:xfrm>
            <a:off x="3063465" y="3195727"/>
            <a:ext cx="366364" cy="366248"/>
            <a:chOff x="-60255350" y="3733825"/>
            <a:chExt cx="316650" cy="316550"/>
          </a:xfrm>
        </p:grpSpPr>
        <p:sp>
          <p:nvSpPr>
            <p:cNvPr id="8191" name="Google Shape;8191;p80"/>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0"/>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0"/>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80"/>
          <p:cNvGrpSpPr/>
          <p:nvPr/>
        </p:nvGrpSpPr>
        <p:grpSpPr>
          <a:xfrm>
            <a:off x="3091262" y="3654635"/>
            <a:ext cx="310770" cy="365467"/>
            <a:chOff x="-60232500" y="4101525"/>
            <a:chExt cx="268600" cy="315875"/>
          </a:xfrm>
        </p:grpSpPr>
        <p:sp>
          <p:nvSpPr>
            <p:cNvPr id="8199" name="Google Shape;8199;p80"/>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1" name="Google Shape;8201;p80"/>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2" name="Google Shape;8202;p80"/>
          <p:cNvGrpSpPr/>
          <p:nvPr/>
        </p:nvGrpSpPr>
        <p:grpSpPr>
          <a:xfrm>
            <a:off x="2624262" y="1380466"/>
            <a:ext cx="368186" cy="366364"/>
            <a:chOff x="-63679950" y="3360375"/>
            <a:chExt cx="318225" cy="316650"/>
          </a:xfrm>
        </p:grpSpPr>
        <p:sp>
          <p:nvSpPr>
            <p:cNvPr id="8203" name="Google Shape;8203;p80"/>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0"/>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7" name="Google Shape;8207;p80"/>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8" name="Google Shape;8208;p80"/>
          <p:cNvGrpSpPr/>
          <p:nvPr/>
        </p:nvGrpSpPr>
        <p:grpSpPr>
          <a:xfrm>
            <a:off x="2622889" y="2251803"/>
            <a:ext cx="370934" cy="367521"/>
            <a:chOff x="-63679950" y="4093450"/>
            <a:chExt cx="320600" cy="317650"/>
          </a:xfrm>
        </p:grpSpPr>
        <p:sp>
          <p:nvSpPr>
            <p:cNvPr id="8209" name="Google Shape;8209;p80"/>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80"/>
          <p:cNvGrpSpPr/>
          <p:nvPr/>
        </p:nvGrpSpPr>
        <p:grpSpPr>
          <a:xfrm>
            <a:off x="1283006" y="2744805"/>
            <a:ext cx="366364" cy="367290"/>
            <a:chOff x="-61784125" y="3377700"/>
            <a:chExt cx="316650" cy="317450"/>
          </a:xfrm>
        </p:grpSpPr>
        <p:sp>
          <p:nvSpPr>
            <p:cNvPr id="8213" name="Google Shape;8213;p80"/>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0"/>
          <p:cNvGrpSpPr/>
          <p:nvPr/>
        </p:nvGrpSpPr>
        <p:grpSpPr>
          <a:xfrm>
            <a:off x="1283006" y="3195207"/>
            <a:ext cx="366364" cy="367290"/>
            <a:chOff x="-61783350" y="3743950"/>
            <a:chExt cx="316650" cy="317450"/>
          </a:xfrm>
        </p:grpSpPr>
        <p:sp>
          <p:nvSpPr>
            <p:cNvPr id="8221" name="Google Shape;8221;p80"/>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3" name="Google Shape;8223;p80"/>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6" name="Google Shape;8226;p80"/>
          <p:cNvGrpSpPr/>
          <p:nvPr/>
        </p:nvGrpSpPr>
        <p:grpSpPr>
          <a:xfrm>
            <a:off x="3504430" y="3655040"/>
            <a:ext cx="369112" cy="364657"/>
            <a:chOff x="-59869425" y="4102225"/>
            <a:chExt cx="319025" cy="315175"/>
          </a:xfrm>
        </p:grpSpPr>
        <p:sp>
          <p:nvSpPr>
            <p:cNvPr id="8227" name="Google Shape;8227;p80"/>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0"/>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80"/>
          <p:cNvGrpSpPr/>
          <p:nvPr/>
        </p:nvGrpSpPr>
        <p:grpSpPr>
          <a:xfrm>
            <a:off x="2623233" y="4123862"/>
            <a:ext cx="366364" cy="365467"/>
            <a:chOff x="-59029025" y="3711650"/>
            <a:chExt cx="316650" cy="315875"/>
          </a:xfrm>
        </p:grpSpPr>
        <p:sp>
          <p:nvSpPr>
            <p:cNvPr id="8232" name="Google Shape;8232;p80"/>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0"/>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0"/>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0"/>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80"/>
          <p:cNvGrpSpPr/>
          <p:nvPr/>
        </p:nvGrpSpPr>
        <p:grpSpPr>
          <a:xfrm>
            <a:off x="4859311" y="1379917"/>
            <a:ext cx="351940" cy="348188"/>
            <a:chOff x="581525" y="3254850"/>
            <a:chExt cx="297750" cy="294575"/>
          </a:xfrm>
        </p:grpSpPr>
        <p:sp>
          <p:nvSpPr>
            <p:cNvPr id="8240" name="Google Shape;8240;p80"/>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80"/>
          <p:cNvGrpSpPr/>
          <p:nvPr/>
        </p:nvGrpSpPr>
        <p:grpSpPr>
          <a:xfrm>
            <a:off x="4858380" y="1818853"/>
            <a:ext cx="353802" cy="351497"/>
            <a:chOff x="580725" y="3617925"/>
            <a:chExt cx="299325" cy="297375"/>
          </a:xfrm>
        </p:grpSpPr>
        <p:sp>
          <p:nvSpPr>
            <p:cNvPr id="8244" name="Google Shape;8244;p80"/>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0"/>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0"/>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80"/>
          <p:cNvGrpSpPr/>
          <p:nvPr/>
        </p:nvGrpSpPr>
        <p:grpSpPr>
          <a:xfrm>
            <a:off x="4860242" y="2266043"/>
            <a:ext cx="350079" cy="350079"/>
            <a:chOff x="583100" y="3982600"/>
            <a:chExt cx="296175" cy="296175"/>
          </a:xfrm>
        </p:grpSpPr>
        <p:sp>
          <p:nvSpPr>
            <p:cNvPr id="8250" name="Google Shape;8250;p80"/>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0"/>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80"/>
          <p:cNvGrpSpPr/>
          <p:nvPr/>
        </p:nvGrpSpPr>
        <p:grpSpPr>
          <a:xfrm>
            <a:off x="7092856" y="1379667"/>
            <a:ext cx="307231" cy="348690"/>
            <a:chOff x="2423775" y="3226875"/>
            <a:chExt cx="259925" cy="295000"/>
          </a:xfrm>
        </p:grpSpPr>
        <p:sp>
          <p:nvSpPr>
            <p:cNvPr id="8258" name="Google Shape;8258;p80"/>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0"/>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80"/>
          <p:cNvGrpSpPr/>
          <p:nvPr/>
        </p:nvGrpSpPr>
        <p:grpSpPr>
          <a:xfrm>
            <a:off x="7070043" y="1820952"/>
            <a:ext cx="352857" cy="347301"/>
            <a:chOff x="2404875" y="3592725"/>
            <a:chExt cx="298525" cy="293825"/>
          </a:xfrm>
        </p:grpSpPr>
        <p:sp>
          <p:nvSpPr>
            <p:cNvPr id="8262" name="Google Shape;8262;p80"/>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80"/>
          <p:cNvGrpSpPr/>
          <p:nvPr/>
        </p:nvGrpSpPr>
        <p:grpSpPr>
          <a:xfrm>
            <a:off x="7070974" y="2266517"/>
            <a:ext cx="350995" cy="349133"/>
            <a:chOff x="2404875" y="3955825"/>
            <a:chExt cx="296950" cy="295375"/>
          </a:xfrm>
        </p:grpSpPr>
        <p:sp>
          <p:nvSpPr>
            <p:cNvPr id="8266" name="Google Shape;8266;p8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80"/>
          <p:cNvGrpSpPr/>
          <p:nvPr/>
        </p:nvGrpSpPr>
        <p:grpSpPr>
          <a:xfrm>
            <a:off x="5764954" y="2730711"/>
            <a:ext cx="349163" cy="350079"/>
            <a:chOff x="4263650" y="3235150"/>
            <a:chExt cx="295400" cy="296175"/>
          </a:xfrm>
        </p:grpSpPr>
        <p:sp>
          <p:nvSpPr>
            <p:cNvPr id="8271" name="Google Shape;8271;p80"/>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80"/>
          <p:cNvGrpSpPr/>
          <p:nvPr/>
        </p:nvGrpSpPr>
        <p:grpSpPr>
          <a:xfrm>
            <a:off x="5762634" y="3189872"/>
            <a:ext cx="353802" cy="327739"/>
            <a:chOff x="4266025" y="3609275"/>
            <a:chExt cx="299325" cy="277275"/>
          </a:xfrm>
        </p:grpSpPr>
        <p:sp>
          <p:nvSpPr>
            <p:cNvPr id="8277" name="Google Shape;8277;p80"/>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80"/>
          <p:cNvGrpSpPr/>
          <p:nvPr/>
        </p:nvGrpSpPr>
        <p:grpSpPr>
          <a:xfrm>
            <a:off x="5763092" y="3655259"/>
            <a:ext cx="352886" cy="349133"/>
            <a:chOff x="4263650" y="3963700"/>
            <a:chExt cx="298550" cy="295375"/>
          </a:xfrm>
        </p:grpSpPr>
        <p:sp>
          <p:nvSpPr>
            <p:cNvPr id="8280" name="Google Shape;8280;p80"/>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0"/>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80"/>
          <p:cNvGrpSpPr/>
          <p:nvPr/>
        </p:nvGrpSpPr>
        <p:grpSpPr>
          <a:xfrm>
            <a:off x="8041429" y="2730711"/>
            <a:ext cx="226264" cy="350079"/>
            <a:chOff x="6164975" y="3211525"/>
            <a:chExt cx="191425" cy="296175"/>
          </a:xfrm>
        </p:grpSpPr>
        <p:sp>
          <p:nvSpPr>
            <p:cNvPr id="8288" name="Google Shape;8288;p80"/>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0"/>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0"/>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0"/>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80"/>
          <p:cNvGrpSpPr/>
          <p:nvPr/>
        </p:nvGrpSpPr>
        <p:grpSpPr>
          <a:xfrm>
            <a:off x="5303466" y="1378987"/>
            <a:ext cx="352886" cy="350049"/>
            <a:chOff x="946175" y="3253275"/>
            <a:chExt cx="298550" cy="296150"/>
          </a:xfrm>
        </p:grpSpPr>
        <p:sp>
          <p:nvSpPr>
            <p:cNvPr id="8296" name="Google Shape;8296;p80"/>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0"/>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0"/>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0"/>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0"/>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80"/>
          <p:cNvGrpSpPr/>
          <p:nvPr/>
        </p:nvGrpSpPr>
        <p:grpSpPr>
          <a:xfrm>
            <a:off x="5304397" y="1820951"/>
            <a:ext cx="351024" cy="347301"/>
            <a:chOff x="946175" y="3619500"/>
            <a:chExt cx="296975" cy="293825"/>
          </a:xfrm>
        </p:grpSpPr>
        <p:sp>
          <p:nvSpPr>
            <p:cNvPr id="8302" name="Google Shape;8302;p80"/>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0"/>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0"/>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0"/>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0"/>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0"/>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80"/>
          <p:cNvGrpSpPr/>
          <p:nvPr/>
        </p:nvGrpSpPr>
        <p:grpSpPr>
          <a:xfrm>
            <a:off x="5303939" y="2265585"/>
            <a:ext cx="351940" cy="350995"/>
            <a:chOff x="944600" y="3981825"/>
            <a:chExt cx="297750" cy="296950"/>
          </a:xfrm>
        </p:grpSpPr>
        <p:sp>
          <p:nvSpPr>
            <p:cNvPr id="8309" name="Google Shape;8309;p80"/>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0"/>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0"/>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80"/>
          <p:cNvGrpSpPr/>
          <p:nvPr/>
        </p:nvGrpSpPr>
        <p:grpSpPr>
          <a:xfrm>
            <a:off x="7520875" y="1379445"/>
            <a:ext cx="350079" cy="349133"/>
            <a:chOff x="2768750" y="3227275"/>
            <a:chExt cx="296175" cy="295375"/>
          </a:xfrm>
        </p:grpSpPr>
        <p:sp>
          <p:nvSpPr>
            <p:cNvPr id="8314" name="Google Shape;8314;p80"/>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0"/>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0"/>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0"/>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0"/>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0"/>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0"/>
          <p:cNvGrpSpPr/>
          <p:nvPr/>
        </p:nvGrpSpPr>
        <p:grpSpPr>
          <a:xfrm>
            <a:off x="7541826" y="1820317"/>
            <a:ext cx="308177" cy="348572"/>
            <a:chOff x="2786075" y="3591800"/>
            <a:chExt cx="260725" cy="294900"/>
          </a:xfrm>
        </p:grpSpPr>
        <p:sp>
          <p:nvSpPr>
            <p:cNvPr id="8323" name="Google Shape;8323;p80"/>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0"/>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0"/>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0"/>
          <p:cNvGrpSpPr/>
          <p:nvPr/>
        </p:nvGrpSpPr>
        <p:grpSpPr>
          <a:xfrm>
            <a:off x="7582324" y="2266044"/>
            <a:ext cx="227180" cy="350079"/>
            <a:chOff x="2819150" y="3955025"/>
            <a:chExt cx="192200" cy="296175"/>
          </a:xfrm>
        </p:grpSpPr>
        <p:sp>
          <p:nvSpPr>
            <p:cNvPr id="8329" name="Google Shape;8329;p80"/>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0"/>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0"/>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80"/>
          <p:cNvGrpSpPr/>
          <p:nvPr/>
        </p:nvGrpSpPr>
        <p:grpSpPr>
          <a:xfrm>
            <a:off x="6206097" y="2731642"/>
            <a:ext cx="349133" cy="348217"/>
            <a:chOff x="4629125" y="3235150"/>
            <a:chExt cx="295375" cy="294600"/>
          </a:xfrm>
        </p:grpSpPr>
        <p:sp>
          <p:nvSpPr>
            <p:cNvPr id="8334" name="Google Shape;8334;p80"/>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0"/>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80"/>
          <p:cNvGrpSpPr/>
          <p:nvPr/>
        </p:nvGrpSpPr>
        <p:grpSpPr>
          <a:xfrm>
            <a:off x="6206082" y="3179175"/>
            <a:ext cx="349163" cy="349133"/>
            <a:chOff x="4628325" y="3599825"/>
            <a:chExt cx="295400" cy="295375"/>
          </a:xfrm>
        </p:grpSpPr>
        <p:sp>
          <p:nvSpPr>
            <p:cNvPr id="8340" name="Google Shape;8340;p80"/>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0"/>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0"/>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0"/>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0"/>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0"/>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0"/>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0"/>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0"/>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0"/>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0"/>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0"/>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80"/>
          <p:cNvGrpSpPr/>
          <p:nvPr/>
        </p:nvGrpSpPr>
        <p:grpSpPr>
          <a:xfrm>
            <a:off x="6227033" y="3654786"/>
            <a:ext cx="307261" cy="350079"/>
            <a:chOff x="4645650" y="3962900"/>
            <a:chExt cx="259950" cy="296175"/>
          </a:xfrm>
        </p:grpSpPr>
        <p:sp>
          <p:nvSpPr>
            <p:cNvPr id="8353" name="Google Shape;8353;p80"/>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0"/>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0"/>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0"/>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0"/>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0"/>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80"/>
          <p:cNvGrpSpPr/>
          <p:nvPr/>
        </p:nvGrpSpPr>
        <p:grpSpPr>
          <a:xfrm>
            <a:off x="7979994" y="3179648"/>
            <a:ext cx="349133" cy="348188"/>
            <a:chOff x="6143725" y="3582500"/>
            <a:chExt cx="295375" cy="294575"/>
          </a:xfrm>
        </p:grpSpPr>
        <p:sp>
          <p:nvSpPr>
            <p:cNvPr id="8360" name="Google Shape;8360;p80"/>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0"/>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0"/>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0"/>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0"/>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0"/>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0"/>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80"/>
          <p:cNvGrpSpPr/>
          <p:nvPr/>
        </p:nvGrpSpPr>
        <p:grpSpPr>
          <a:xfrm>
            <a:off x="5748820" y="1378987"/>
            <a:ext cx="350995" cy="350049"/>
            <a:chOff x="1310075" y="3253275"/>
            <a:chExt cx="296950" cy="296150"/>
          </a:xfrm>
        </p:grpSpPr>
        <p:sp>
          <p:nvSpPr>
            <p:cNvPr id="8368" name="Google Shape;8368;p80"/>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0"/>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0"/>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1" name="Google Shape;8371;p80"/>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2" name="Google Shape;8372;p80"/>
          <p:cNvGrpSpPr/>
          <p:nvPr/>
        </p:nvGrpSpPr>
        <p:grpSpPr>
          <a:xfrm>
            <a:off x="5748347" y="2265246"/>
            <a:ext cx="351941" cy="351675"/>
            <a:chOff x="1310075" y="3980250"/>
            <a:chExt cx="297750" cy="297525"/>
          </a:xfrm>
        </p:grpSpPr>
        <p:sp>
          <p:nvSpPr>
            <p:cNvPr id="8373" name="Google Shape;8373;p80"/>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0"/>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0"/>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0"/>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0"/>
          <p:cNvGrpSpPr/>
          <p:nvPr/>
        </p:nvGrpSpPr>
        <p:grpSpPr>
          <a:xfrm>
            <a:off x="8013136" y="1379445"/>
            <a:ext cx="266305" cy="349133"/>
            <a:chOff x="3167275" y="3227275"/>
            <a:chExt cx="225300" cy="295375"/>
          </a:xfrm>
        </p:grpSpPr>
        <p:sp>
          <p:nvSpPr>
            <p:cNvPr id="8378" name="Google Shape;8378;p80"/>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0"/>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0"/>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0"/>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0"/>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3" name="Google Shape;8383;p80"/>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4" name="Google Shape;8384;p80"/>
          <p:cNvGrpSpPr/>
          <p:nvPr/>
        </p:nvGrpSpPr>
        <p:grpSpPr>
          <a:xfrm>
            <a:off x="7970318" y="2266502"/>
            <a:ext cx="351940" cy="349163"/>
            <a:chOff x="3133425" y="3955025"/>
            <a:chExt cx="297750" cy="295400"/>
          </a:xfrm>
        </p:grpSpPr>
        <p:sp>
          <p:nvSpPr>
            <p:cNvPr id="8385" name="Google Shape;8385;p80"/>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0"/>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0"/>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80"/>
          <p:cNvGrpSpPr/>
          <p:nvPr/>
        </p:nvGrpSpPr>
        <p:grpSpPr>
          <a:xfrm>
            <a:off x="6650491" y="2730090"/>
            <a:ext cx="350079" cy="351320"/>
            <a:chOff x="4991425" y="3234750"/>
            <a:chExt cx="296175" cy="297225"/>
          </a:xfrm>
        </p:grpSpPr>
        <p:sp>
          <p:nvSpPr>
            <p:cNvPr id="8389" name="Google Shape;8389;p80"/>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0"/>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0"/>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0"/>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0"/>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0"/>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80"/>
          <p:cNvGrpSpPr/>
          <p:nvPr/>
        </p:nvGrpSpPr>
        <p:grpSpPr>
          <a:xfrm>
            <a:off x="6650491" y="3199653"/>
            <a:ext cx="350079" cy="308177"/>
            <a:chOff x="4991425" y="3617150"/>
            <a:chExt cx="296175" cy="260725"/>
          </a:xfrm>
        </p:grpSpPr>
        <p:sp>
          <p:nvSpPr>
            <p:cNvPr id="8396" name="Google Shape;8396;p80"/>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0"/>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0"/>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0"/>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0"/>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0"/>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0"/>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80"/>
          <p:cNvGrpSpPr/>
          <p:nvPr/>
        </p:nvGrpSpPr>
        <p:grpSpPr>
          <a:xfrm>
            <a:off x="6727764" y="3655244"/>
            <a:ext cx="195532" cy="349163"/>
            <a:chOff x="5056800" y="3962900"/>
            <a:chExt cx="165425" cy="295400"/>
          </a:xfrm>
        </p:grpSpPr>
        <p:sp>
          <p:nvSpPr>
            <p:cNvPr id="8404" name="Google Shape;8404;p80"/>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0"/>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0"/>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80"/>
          <p:cNvGrpSpPr/>
          <p:nvPr/>
        </p:nvGrpSpPr>
        <p:grpSpPr>
          <a:xfrm>
            <a:off x="7979062" y="3655260"/>
            <a:ext cx="350995" cy="349133"/>
            <a:chOff x="6168925" y="3936925"/>
            <a:chExt cx="296950" cy="295375"/>
          </a:xfrm>
        </p:grpSpPr>
        <p:sp>
          <p:nvSpPr>
            <p:cNvPr id="8408" name="Google Shape;8408;p80"/>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0"/>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0"/>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0"/>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0"/>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0"/>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80"/>
          <p:cNvGrpSpPr/>
          <p:nvPr/>
        </p:nvGrpSpPr>
        <p:grpSpPr>
          <a:xfrm>
            <a:off x="6192781" y="1372332"/>
            <a:ext cx="348188" cy="349133"/>
            <a:chOff x="1674750" y="3254050"/>
            <a:chExt cx="294575" cy="295375"/>
          </a:xfrm>
        </p:grpSpPr>
        <p:sp>
          <p:nvSpPr>
            <p:cNvPr id="8415" name="Google Shape;8415;p80"/>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0"/>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0"/>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80"/>
          <p:cNvGrpSpPr/>
          <p:nvPr/>
        </p:nvGrpSpPr>
        <p:grpSpPr>
          <a:xfrm>
            <a:off x="6207177" y="1820035"/>
            <a:ext cx="319347" cy="349133"/>
            <a:chOff x="1687350" y="3618725"/>
            <a:chExt cx="270175" cy="295375"/>
          </a:xfrm>
        </p:grpSpPr>
        <p:sp>
          <p:nvSpPr>
            <p:cNvPr id="8419" name="Google Shape;8419;p80"/>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0"/>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0"/>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80"/>
          <p:cNvGrpSpPr/>
          <p:nvPr/>
        </p:nvGrpSpPr>
        <p:grpSpPr>
          <a:xfrm>
            <a:off x="6190880" y="2266516"/>
            <a:ext cx="351940" cy="349133"/>
            <a:chOff x="1672375" y="3982600"/>
            <a:chExt cx="297750" cy="295375"/>
          </a:xfrm>
        </p:grpSpPr>
        <p:sp>
          <p:nvSpPr>
            <p:cNvPr id="8423" name="Google Shape;8423;p80"/>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0"/>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0"/>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80"/>
          <p:cNvGrpSpPr/>
          <p:nvPr/>
        </p:nvGrpSpPr>
        <p:grpSpPr>
          <a:xfrm>
            <a:off x="4882872" y="2730711"/>
            <a:ext cx="350079" cy="350079"/>
            <a:chOff x="3497300" y="3227275"/>
            <a:chExt cx="296175" cy="296175"/>
          </a:xfrm>
        </p:grpSpPr>
        <p:sp>
          <p:nvSpPr>
            <p:cNvPr id="8427" name="Google Shape;8427;p80"/>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0"/>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0"/>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0"/>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0"/>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0"/>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0"/>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0"/>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80"/>
          <p:cNvGrpSpPr/>
          <p:nvPr/>
        </p:nvGrpSpPr>
        <p:grpSpPr>
          <a:xfrm>
            <a:off x="4883345" y="3180106"/>
            <a:ext cx="349133" cy="347272"/>
            <a:chOff x="3497300" y="3591950"/>
            <a:chExt cx="295375" cy="293800"/>
          </a:xfrm>
        </p:grpSpPr>
        <p:sp>
          <p:nvSpPr>
            <p:cNvPr id="8436" name="Google Shape;8436;p80"/>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0"/>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0"/>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0"/>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0"/>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0"/>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0"/>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0"/>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80"/>
          <p:cNvGrpSpPr/>
          <p:nvPr/>
        </p:nvGrpSpPr>
        <p:grpSpPr>
          <a:xfrm>
            <a:off x="4883345" y="3655244"/>
            <a:ext cx="349133" cy="349163"/>
            <a:chOff x="3497300" y="3955025"/>
            <a:chExt cx="295375" cy="295400"/>
          </a:xfrm>
        </p:grpSpPr>
        <p:sp>
          <p:nvSpPr>
            <p:cNvPr id="8445" name="Google Shape;8445;p80"/>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0"/>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0"/>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80"/>
          <p:cNvGrpSpPr/>
          <p:nvPr/>
        </p:nvGrpSpPr>
        <p:grpSpPr>
          <a:xfrm>
            <a:off x="7107917" y="2731435"/>
            <a:ext cx="327739" cy="348631"/>
            <a:chOff x="5364750" y="3235150"/>
            <a:chExt cx="277275" cy="294950"/>
          </a:xfrm>
        </p:grpSpPr>
        <p:sp>
          <p:nvSpPr>
            <p:cNvPr id="8449" name="Google Shape;8449;p80"/>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0"/>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0"/>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0"/>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0"/>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0"/>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0"/>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0"/>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80"/>
          <p:cNvGrpSpPr/>
          <p:nvPr/>
        </p:nvGrpSpPr>
        <p:grpSpPr>
          <a:xfrm>
            <a:off x="7096274" y="3177771"/>
            <a:ext cx="351024" cy="351941"/>
            <a:chOff x="5355300" y="3598250"/>
            <a:chExt cx="296975" cy="297750"/>
          </a:xfrm>
        </p:grpSpPr>
        <p:sp>
          <p:nvSpPr>
            <p:cNvPr id="8458" name="Google Shape;8458;p80"/>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0"/>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0"/>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0"/>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0"/>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0"/>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0"/>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0"/>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80"/>
          <p:cNvGrpSpPr/>
          <p:nvPr/>
        </p:nvGrpSpPr>
        <p:grpSpPr>
          <a:xfrm>
            <a:off x="7100470" y="3716693"/>
            <a:ext cx="342632" cy="226264"/>
            <a:chOff x="5358450" y="4015675"/>
            <a:chExt cx="289875" cy="191425"/>
          </a:xfrm>
        </p:grpSpPr>
        <p:sp>
          <p:nvSpPr>
            <p:cNvPr id="8467" name="Google Shape;8467;p80"/>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0"/>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0"/>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0"/>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80"/>
          <p:cNvGrpSpPr/>
          <p:nvPr/>
        </p:nvGrpSpPr>
        <p:grpSpPr>
          <a:xfrm>
            <a:off x="6226953" y="4099224"/>
            <a:ext cx="351024" cy="325464"/>
            <a:chOff x="6543825" y="3202075"/>
            <a:chExt cx="296975" cy="275350"/>
          </a:xfrm>
        </p:grpSpPr>
        <p:sp>
          <p:nvSpPr>
            <p:cNvPr id="8472" name="Google Shape;8472;p80"/>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0"/>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0"/>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0"/>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0"/>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0"/>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0"/>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80"/>
          <p:cNvGrpSpPr/>
          <p:nvPr/>
        </p:nvGrpSpPr>
        <p:grpSpPr>
          <a:xfrm>
            <a:off x="6633934" y="1378972"/>
            <a:ext cx="350079" cy="350079"/>
            <a:chOff x="2037825" y="3254050"/>
            <a:chExt cx="296175" cy="296175"/>
          </a:xfrm>
        </p:grpSpPr>
        <p:sp>
          <p:nvSpPr>
            <p:cNvPr id="8480" name="Google Shape;8480;p80"/>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0"/>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0"/>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0"/>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0"/>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0"/>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80"/>
          <p:cNvGrpSpPr/>
          <p:nvPr/>
        </p:nvGrpSpPr>
        <p:grpSpPr>
          <a:xfrm>
            <a:off x="6632072" y="1820139"/>
            <a:ext cx="353802" cy="348926"/>
            <a:chOff x="2034675" y="3617925"/>
            <a:chExt cx="299325" cy="295200"/>
          </a:xfrm>
        </p:grpSpPr>
        <p:sp>
          <p:nvSpPr>
            <p:cNvPr id="8487" name="Google Shape;8487;p80"/>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0"/>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0"/>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0"/>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0"/>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80"/>
          <p:cNvGrpSpPr/>
          <p:nvPr/>
        </p:nvGrpSpPr>
        <p:grpSpPr>
          <a:xfrm>
            <a:off x="6633934" y="2266516"/>
            <a:ext cx="350079" cy="349133"/>
            <a:chOff x="2037825" y="3981825"/>
            <a:chExt cx="296175" cy="295375"/>
          </a:xfrm>
        </p:grpSpPr>
        <p:sp>
          <p:nvSpPr>
            <p:cNvPr id="8493" name="Google Shape;8493;p80"/>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0"/>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0"/>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80"/>
          <p:cNvGrpSpPr/>
          <p:nvPr/>
        </p:nvGrpSpPr>
        <p:grpSpPr>
          <a:xfrm>
            <a:off x="5318952" y="2762832"/>
            <a:ext cx="350079" cy="285837"/>
            <a:chOff x="3860400" y="3254050"/>
            <a:chExt cx="296175" cy="241825"/>
          </a:xfrm>
        </p:grpSpPr>
        <p:sp>
          <p:nvSpPr>
            <p:cNvPr id="8497" name="Google Shape;8497;p80"/>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0"/>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0"/>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0"/>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0"/>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0"/>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0"/>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80"/>
          <p:cNvGrpSpPr/>
          <p:nvPr/>
        </p:nvGrpSpPr>
        <p:grpSpPr>
          <a:xfrm>
            <a:off x="5318479" y="3178702"/>
            <a:ext cx="351024" cy="350079"/>
            <a:chOff x="3859600" y="3591950"/>
            <a:chExt cx="296975" cy="296175"/>
          </a:xfrm>
        </p:grpSpPr>
        <p:sp>
          <p:nvSpPr>
            <p:cNvPr id="8505" name="Google Shape;8505;p80"/>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0"/>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0"/>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80"/>
          <p:cNvGrpSpPr/>
          <p:nvPr/>
        </p:nvGrpSpPr>
        <p:grpSpPr>
          <a:xfrm>
            <a:off x="5318952" y="3654786"/>
            <a:ext cx="350079" cy="350079"/>
            <a:chOff x="3860400" y="3955025"/>
            <a:chExt cx="296175" cy="296175"/>
          </a:xfrm>
        </p:grpSpPr>
        <p:sp>
          <p:nvSpPr>
            <p:cNvPr id="8509" name="Google Shape;8509;p80"/>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0"/>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0"/>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0"/>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0"/>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80"/>
          <p:cNvGrpSpPr/>
          <p:nvPr/>
        </p:nvGrpSpPr>
        <p:grpSpPr>
          <a:xfrm>
            <a:off x="7534167" y="2731184"/>
            <a:ext cx="355664" cy="349133"/>
            <a:chOff x="5716825" y="3235950"/>
            <a:chExt cx="300900" cy="295375"/>
          </a:xfrm>
        </p:grpSpPr>
        <p:sp>
          <p:nvSpPr>
            <p:cNvPr id="8515" name="Google Shape;8515;p80"/>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0"/>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0"/>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0"/>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0"/>
          <p:cNvGrpSpPr/>
          <p:nvPr/>
        </p:nvGrpSpPr>
        <p:grpSpPr>
          <a:xfrm>
            <a:off x="7547199" y="3189872"/>
            <a:ext cx="329601" cy="327739"/>
            <a:chOff x="5727850" y="3609275"/>
            <a:chExt cx="278850" cy="277275"/>
          </a:xfrm>
        </p:grpSpPr>
        <p:sp>
          <p:nvSpPr>
            <p:cNvPr id="8520" name="Google Shape;8520;p80"/>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0"/>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0"/>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0"/>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0"/>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0"/>
          <p:cNvGrpSpPr/>
          <p:nvPr/>
        </p:nvGrpSpPr>
        <p:grpSpPr>
          <a:xfrm>
            <a:off x="7558383" y="3655259"/>
            <a:ext cx="307231" cy="349133"/>
            <a:chOff x="5736525" y="3963700"/>
            <a:chExt cx="259925" cy="295375"/>
          </a:xfrm>
        </p:grpSpPr>
        <p:sp>
          <p:nvSpPr>
            <p:cNvPr id="8526" name="Google Shape;8526;p80"/>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0"/>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0"/>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0"/>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0"/>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0"/>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0"/>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80"/>
          <p:cNvGrpSpPr/>
          <p:nvPr/>
        </p:nvGrpSpPr>
        <p:grpSpPr>
          <a:xfrm>
            <a:off x="6649963" y="4104585"/>
            <a:ext cx="351024" cy="350079"/>
            <a:chOff x="6553275" y="3604550"/>
            <a:chExt cx="296975" cy="296175"/>
          </a:xfrm>
        </p:grpSpPr>
        <p:sp>
          <p:nvSpPr>
            <p:cNvPr id="8534" name="Google Shape;8534;p80"/>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0"/>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0"/>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0"/>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0"/>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0"/>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0" name="Google Shape;8540;p80"/>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8541" name="Google Shape;8541;p80"/>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45"/>
        <p:cNvGrpSpPr/>
        <p:nvPr/>
      </p:nvGrpSpPr>
      <p:grpSpPr>
        <a:xfrm>
          <a:off x="0" y="0"/>
          <a:ext cx="0" cy="0"/>
          <a:chOff x="0" y="0"/>
          <a:chExt cx="0" cy="0"/>
        </a:xfrm>
      </p:grpSpPr>
      <p:grpSp>
        <p:nvGrpSpPr>
          <p:cNvPr id="8546" name="Google Shape;8546;p81"/>
          <p:cNvGrpSpPr/>
          <p:nvPr/>
        </p:nvGrpSpPr>
        <p:grpSpPr>
          <a:xfrm>
            <a:off x="877057" y="1380546"/>
            <a:ext cx="294401" cy="353645"/>
            <a:chOff x="-35814600" y="3202075"/>
            <a:chExt cx="242625" cy="291450"/>
          </a:xfrm>
        </p:grpSpPr>
        <p:sp>
          <p:nvSpPr>
            <p:cNvPr id="8547" name="Google Shape;8547;p81"/>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1"/>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1"/>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1"/>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1"/>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1"/>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1"/>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81"/>
          <p:cNvGrpSpPr/>
          <p:nvPr/>
        </p:nvGrpSpPr>
        <p:grpSpPr>
          <a:xfrm>
            <a:off x="847435" y="1821466"/>
            <a:ext cx="353645" cy="353888"/>
            <a:chOff x="-35839800" y="3561025"/>
            <a:chExt cx="291450" cy="291650"/>
          </a:xfrm>
        </p:grpSpPr>
        <p:sp>
          <p:nvSpPr>
            <p:cNvPr id="8555" name="Google Shape;8555;p81"/>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1"/>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2" name="Google Shape;8562;p81"/>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3" name="Google Shape;8563;p81"/>
          <p:cNvGrpSpPr/>
          <p:nvPr/>
        </p:nvGrpSpPr>
        <p:grpSpPr>
          <a:xfrm>
            <a:off x="3084980" y="1380546"/>
            <a:ext cx="353645" cy="353645"/>
            <a:chOff x="-34003850" y="3227275"/>
            <a:chExt cx="291450" cy="291450"/>
          </a:xfrm>
        </p:grpSpPr>
        <p:sp>
          <p:nvSpPr>
            <p:cNvPr id="8564" name="Google Shape;8564;p81"/>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1"/>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1"/>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81"/>
          <p:cNvGrpSpPr/>
          <p:nvPr/>
        </p:nvGrpSpPr>
        <p:grpSpPr>
          <a:xfrm>
            <a:off x="3084510" y="1821238"/>
            <a:ext cx="354586" cy="354343"/>
            <a:chOff x="-34004625" y="3585850"/>
            <a:chExt cx="292225" cy="292025"/>
          </a:xfrm>
        </p:grpSpPr>
        <p:sp>
          <p:nvSpPr>
            <p:cNvPr id="8570" name="Google Shape;8570;p81"/>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1"/>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1"/>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1"/>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1"/>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1"/>
          <p:cNvGrpSpPr/>
          <p:nvPr/>
        </p:nvGrpSpPr>
        <p:grpSpPr>
          <a:xfrm>
            <a:off x="3084025" y="2256439"/>
            <a:ext cx="355557" cy="354616"/>
            <a:chOff x="-34005425" y="3945575"/>
            <a:chExt cx="293025" cy="292250"/>
          </a:xfrm>
        </p:grpSpPr>
        <p:sp>
          <p:nvSpPr>
            <p:cNvPr id="8576" name="Google Shape;8576;p81"/>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1"/>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1"/>
          <p:cNvGrpSpPr/>
          <p:nvPr/>
        </p:nvGrpSpPr>
        <p:grpSpPr>
          <a:xfrm>
            <a:off x="1731124" y="2729615"/>
            <a:ext cx="358408" cy="355557"/>
            <a:chOff x="-32174975" y="3192625"/>
            <a:chExt cx="295375" cy="293025"/>
          </a:xfrm>
        </p:grpSpPr>
        <p:sp>
          <p:nvSpPr>
            <p:cNvPr id="8580" name="Google Shape;8580;p81"/>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1"/>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1"/>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1"/>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4" name="Google Shape;8584;p81"/>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1"/>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6" name="Google Shape;8586;p81"/>
          <p:cNvGrpSpPr/>
          <p:nvPr/>
        </p:nvGrpSpPr>
        <p:grpSpPr>
          <a:xfrm>
            <a:off x="3970274" y="2730570"/>
            <a:ext cx="354586" cy="353645"/>
            <a:chOff x="-30345325" y="3184750"/>
            <a:chExt cx="292225" cy="291450"/>
          </a:xfrm>
        </p:grpSpPr>
        <p:sp>
          <p:nvSpPr>
            <p:cNvPr id="8587" name="Google Shape;8587;p81"/>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1"/>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1"/>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81"/>
          <p:cNvGrpSpPr/>
          <p:nvPr/>
        </p:nvGrpSpPr>
        <p:grpSpPr>
          <a:xfrm>
            <a:off x="1295026" y="1380546"/>
            <a:ext cx="353645" cy="353645"/>
            <a:chOff x="-35481425" y="3202075"/>
            <a:chExt cx="291450" cy="291450"/>
          </a:xfrm>
        </p:grpSpPr>
        <p:sp>
          <p:nvSpPr>
            <p:cNvPr id="8593" name="Google Shape;8593;p81"/>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1"/>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1"/>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81"/>
          <p:cNvGrpSpPr/>
          <p:nvPr/>
        </p:nvGrpSpPr>
        <p:grpSpPr>
          <a:xfrm>
            <a:off x="1294556" y="1822072"/>
            <a:ext cx="354586" cy="352675"/>
            <a:chOff x="-35482200" y="3561225"/>
            <a:chExt cx="292225" cy="290650"/>
          </a:xfrm>
        </p:grpSpPr>
        <p:sp>
          <p:nvSpPr>
            <p:cNvPr id="8601" name="Google Shape;8601;p81"/>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1"/>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81"/>
          <p:cNvGrpSpPr/>
          <p:nvPr/>
        </p:nvGrpSpPr>
        <p:grpSpPr>
          <a:xfrm>
            <a:off x="1295026" y="2256940"/>
            <a:ext cx="353645" cy="353615"/>
            <a:chOff x="-35481425" y="3919600"/>
            <a:chExt cx="291450" cy="291425"/>
          </a:xfrm>
        </p:grpSpPr>
        <p:sp>
          <p:nvSpPr>
            <p:cNvPr id="8605" name="Google Shape;8605;p81"/>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1"/>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1"/>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81"/>
          <p:cNvGrpSpPr/>
          <p:nvPr/>
        </p:nvGrpSpPr>
        <p:grpSpPr>
          <a:xfrm>
            <a:off x="3530661" y="1381031"/>
            <a:ext cx="357468" cy="352675"/>
            <a:chOff x="-33645475" y="3228075"/>
            <a:chExt cx="294600" cy="290650"/>
          </a:xfrm>
        </p:grpSpPr>
        <p:sp>
          <p:nvSpPr>
            <p:cNvPr id="8614" name="Google Shape;8614;p81"/>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1"/>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1"/>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1"/>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1"/>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81"/>
          <p:cNvGrpSpPr/>
          <p:nvPr/>
        </p:nvGrpSpPr>
        <p:grpSpPr>
          <a:xfrm>
            <a:off x="3531631" y="1821116"/>
            <a:ext cx="355526" cy="354586"/>
            <a:chOff x="-33646250" y="3586425"/>
            <a:chExt cx="293000" cy="292225"/>
          </a:xfrm>
        </p:grpSpPr>
        <p:sp>
          <p:nvSpPr>
            <p:cNvPr id="8622" name="Google Shape;8622;p81"/>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1"/>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81"/>
          <p:cNvGrpSpPr/>
          <p:nvPr/>
        </p:nvGrpSpPr>
        <p:grpSpPr>
          <a:xfrm>
            <a:off x="3532101" y="2255969"/>
            <a:ext cx="354586" cy="355557"/>
            <a:chOff x="-33645475" y="3944800"/>
            <a:chExt cx="292225" cy="293025"/>
          </a:xfrm>
        </p:grpSpPr>
        <p:sp>
          <p:nvSpPr>
            <p:cNvPr id="8625" name="Google Shape;8625;p81"/>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1"/>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1"/>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1"/>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1"/>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1"/>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1"/>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1"/>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1"/>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1"/>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81"/>
          <p:cNvGrpSpPr/>
          <p:nvPr/>
        </p:nvGrpSpPr>
        <p:grpSpPr>
          <a:xfrm>
            <a:off x="2185320" y="2729706"/>
            <a:ext cx="352675" cy="355375"/>
            <a:chOff x="-31809525" y="3192625"/>
            <a:chExt cx="290650" cy="292875"/>
          </a:xfrm>
        </p:grpSpPr>
        <p:sp>
          <p:nvSpPr>
            <p:cNvPr id="8636" name="Google Shape;8636;p81"/>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1"/>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1"/>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1"/>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81"/>
          <p:cNvGrpSpPr/>
          <p:nvPr/>
        </p:nvGrpSpPr>
        <p:grpSpPr>
          <a:xfrm>
            <a:off x="2184835" y="3200258"/>
            <a:ext cx="353645" cy="355557"/>
            <a:chOff x="-31811100" y="3550975"/>
            <a:chExt cx="291450" cy="293025"/>
          </a:xfrm>
        </p:grpSpPr>
        <p:sp>
          <p:nvSpPr>
            <p:cNvPr id="8641" name="Google Shape;8641;p81"/>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1"/>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1"/>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1"/>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1"/>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1"/>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1"/>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81"/>
          <p:cNvGrpSpPr/>
          <p:nvPr/>
        </p:nvGrpSpPr>
        <p:grpSpPr>
          <a:xfrm>
            <a:off x="2178631" y="3664562"/>
            <a:ext cx="366052" cy="356831"/>
            <a:chOff x="-31817400" y="3910025"/>
            <a:chExt cx="301675" cy="294075"/>
          </a:xfrm>
        </p:grpSpPr>
        <p:sp>
          <p:nvSpPr>
            <p:cNvPr id="8649" name="Google Shape;8649;p81"/>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1"/>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1"/>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81"/>
          <p:cNvGrpSpPr/>
          <p:nvPr/>
        </p:nvGrpSpPr>
        <p:grpSpPr>
          <a:xfrm>
            <a:off x="3970259" y="3200743"/>
            <a:ext cx="354616" cy="354586"/>
            <a:chOff x="-30354000" y="3569100"/>
            <a:chExt cx="292250" cy="292225"/>
          </a:xfrm>
        </p:grpSpPr>
        <p:sp>
          <p:nvSpPr>
            <p:cNvPr id="8653" name="Google Shape;8653;p81"/>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1"/>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1"/>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1"/>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1"/>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1"/>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81"/>
          <p:cNvGrpSpPr/>
          <p:nvPr/>
        </p:nvGrpSpPr>
        <p:grpSpPr>
          <a:xfrm>
            <a:off x="1748837" y="1380546"/>
            <a:ext cx="342148" cy="353645"/>
            <a:chOff x="-35118325" y="3202075"/>
            <a:chExt cx="281975" cy="291450"/>
          </a:xfrm>
        </p:grpSpPr>
        <p:sp>
          <p:nvSpPr>
            <p:cNvPr id="8660" name="Google Shape;8660;p81"/>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1"/>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1"/>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1"/>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1"/>
          <p:cNvGrpSpPr/>
          <p:nvPr/>
        </p:nvGrpSpPr>
        <p:grpSpPr>
          <a:xfrm>
            <a:off x="1742618" y="1821799"/>
            <a:ext cx="354586" cy="353221"/>
            <a:chOff x="-35123050" y="3561225"/>
            <a:chExt cx="292225" cy="291100"/>
          </a:xfrm>
        </p:grpSpPr>
        <p:sp>
          <p:nvSpPr>
            <p:cNvPr id="8665" name="Google Shape;8665;p81"/>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1"/>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81"/>
          <p:cNvGrpSpPr/>
          <p:nvPr/>
        </p:nvGrpSpPr>
        <p:grpSpPr>
          <a:xfrm>
            <a:off x="1784677" y="2256940"/>
            <a:ext cx="270467" cy="353615"/>
            <a:chOff x="-35089175" y="3919600"/>
            <a:chExt cx="222900" cy="291425"/>
          </a:xfrm>
        </p:grpSpPr>
        <p:sp>
          <p:nvSpPr>
            <p:cNvPr id="8668" name="Google Shape;8668;p81"/>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1"/>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81"/>
          <p:cNvGrpSpPr/>
          <p:nvPr/>
        </p:nvGrpSpPr>
        <p:grpSpPr>
          <a:xfrm>
            <a:off x="3981673" y="1380303"/>
            <a:ext cx="336445" cy="354131"/>
            <a:chOff x="-33277650" y="3226875"/>
            <a:chExt cx="277275" cy="291850"/>
          </a:xfrm>
        </p:grpSpPr>
        <p:sp>
          <p:nvSpPr>
            <p:cNvPr id="8671" name="Google Shape;8671;p81"/>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1"/>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1"/>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1"/>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1"/>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1"/>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1"/>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81"/>
          <p:cNvGrpSpPr/>
          <p:nvPr/>
        </p:nvGrpSpPr>
        <p:grpSpPr>
          <a:xfrm>
            <a:off x="3973073" y="1821587"/>
            <a:ext cx="353645" cy="353645"/>
            <a:chOff x="-33286325" y="3586425"/>
            <a:chExt cx="291450" cy="291450"/>
          </a:xfrm>
        </p:grpSpPr>
        <p:sp>
          <p:nvSpPr>
            <p:cNvPr id="8679" name="Google Shape;8679;p81"/>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1"/>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1"/>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1"/>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1"/>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81"/>
          <p:cNvGrpSpPr/>
          <p:nvPr/>
        </p:nvGrpSpPr>
        <p:grpSpPr>
          <a:xfrm>
            <a:off x="3973073" y="2255969"/>
            <a:ext cx="353645" cy="355557"/>
            <a:chOff x="-33286325" y="3944800"/>
            <a:chExt cx="291450" cy="293025"/>
          </a:xfrm>
        </p:grpSpPr>
        <p:sp>
          <p:nvSpPr>
            <p:cNvPr id="8685" name="Google Shape;8685;p81"/>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1"/>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1"/>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1"/>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1"/>
          <p:cNvGrpSpPr/>
          <p:nvPr/>
        </p:nvGrpSpPr>
        <p:grpSpPr>
          <a:xfrm>
            <a:off x="2631470" y="2729129"/>
            <a:ext cx="353645" cy="356527"/>
            <a:chOff x="-31452725" y="3191825"/>
            <a:chExt cx="291450" cy="293825"/>
          </a:xfrm>
        </p:grpSpPr>
        <p:sp>
          <p:nvSpPr>
            <p:cNvPr id="8690" name="Google Shape;8690;p81"/>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1"/>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1"/>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1"/>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81"/>
          <p:cNvGrpSpPr/>
          <p:nvPr/>
        </p:nvGrpSpPr>
        <p:grpSpPr>
          <a:xfrm>
            <a:off x="2631000" y="3200744"/>
            <a:ext cx="354586" cy="354586"/>
            <a:chOff x="-31452725" y="3551775"/>
            <a:chExt cx="292225" cy="292225"/>
          </a:xfrm>
        </p:grpSpPr>
        <p:sp>
          <p:nvSpPr>
            <p:cNvPr id="8695" name="Google Shape;8695;p81"/>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1"/>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1"/>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1"/>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81"/>
          <p:cNvGrpSpPr/>
          <p:nvPr/>
        </p:nvGrpSpPr>
        <p:grpSpPr>
          <a:xfrm>
            <a:off x="2629559" y="3664729"/>
            <a:ext cx="357468" cy="356497"/>
            <a:chOff x="-31455100" y="3909350"/>
            <a:chExt cx="294600" cy="293800"/>
          </a:xfrm>
        </p:grpSpPr>
        <p:sp>
          <p:nvSpPr>
            <p:cNvPr id="8700" name="Google Shape;8700;p81"/>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1"/>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81"/>
          <p:cNvGrpSpPr/>
          <p:nvPr/>
        </p:nvGrpSpPr>
        <p:grpSpPr>
          <a:xfrm>
            <a:off x="3970744" y="3665684"/>
            <a:ext cx="353645" cy="354586"/>
            <a:chOff x="-30345325" y="3918800"/>
            <a:chExt cx="291450" cy="292225"/>
          </a:xfrm>
        </p:grpSpPr>
        <p:sp>
          <p:nvSpPr>
            <p:cNvPr id="8703" name="Google Shape;8703;p81"/>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1"/>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1"/>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1"/>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1"/>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81"/>
          <p:cNvGrpSpPr/>
          <p:nvPr/>
        </p:nvGrpSpPr>
        <p:grpSpPr>
          <a:xfrm>
            <a:off x="2200736" y="1380546"/>
            <a:ext cx="332593" cy="353645"/>
            <a:chOff x="-34755225" y="3202075"/>
            <a:chExt cx="274100" cy="291450"/>
          </a:xfrm>
        </p:grpSpPr>
        <p:sp>
          <p:nvSpPr>
            <p:cNvPr id="8709" name="Google Shape;8709;p81"/>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1"/>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1"/>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1"/>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1"/>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1"/>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1"/>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81"/>
          <p:cNvGrpSpPr/>
          <p:nvPr/>
        </p:nvGrpSpPr>
        <p:grpSpPr>
          <a:xfrm>
            <a:off x="2190209" y="1821587"/>
            <a:ext cx="353645" cy="353645"/>
            <a:chOff x="-34763900" y="3561225"/>
            <a:chExt cx="291450" cy="291450"/>
          </a:xfrm>
        </p:grpSpPr>
        <p:sp>
          <p:nvSpPr>
            <p:cNvPr id="8717" name="Google Shape;8717;p81"/>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1"/>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1"/>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81"/>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81"/>
          <p:cNvGrpSpPr/>
          <p:nvPr/>
        </p:nvGrpSpPr>
        <p:grpSpPr>
          <a:xfrm>
            <a:off x="845106" y="2730099"/>
            <a:ext cx="354586" cy="354586"/>
            <a:chOff x="-32927950" y="3227275"/>
            <a:chExt cx="292225" cy="292225"/>
          </a:xfrm>
        </p:grpSpPr>
        <p:sp>
          <p:nvSpPr>
            <p:cNvPr id="8722" name="Google Shape;8722;p81"/>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1"/>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1"/>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1"/>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1"/>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81"/>
          <p:cNvGrpSpPr/>
          <p:nvPr/>
        </p:nvGrpSpPr>
        <p:grpSpPr>
          <a:xfrm>
            <a:off x="844621" y="3201213"/>
            <a:ext cx="355557" cy="353645"/>
            <a:chOff x="-32927950" y="3586425"/>
            <a:chExt cx="293025" cy="291450"/>
          </a:xfrm>
        </p:grpSpPr>
        <p:sp>
          <p:nvSpPr>
            <p:cNvPr id="8728" name="Google Shape;8728;p81"/>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1"/>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1"/>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1"/>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1"/>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81"/>
          <p:cNvGrpSpPr/>
          <p:nvPr/>
        </p:nvGrpSpPr>
        <p:grpSpPr>
          <a:xfrm>
            <a:off x="845106" y="3665198"/>
            <a:ext cx="354586" cy="355557"/>
            <a:chOff x="-32927950" y="3944800"/>
            <a:chExt cx="292225" cy="293025"/>
          </a:xfrm>
        </p:grpSpPr>
        <p:sp>
          <p:nvSpPr>
            <p:cNvPr id="8734" name="Google Shape;8734;p81"/>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1"/>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1"/>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1"/>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1"/>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1"/>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1"/>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1"/>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1"/>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81"/>
          <p:cNvGrpSpPr/>
          <p:nvPr/>
        </p:nvGrpSpPr>
        <p:grpSpPr>
          <a:xfrm>
            <a:off x="3073898" y="2730449"/>
            <a:ext cx="354586" cy="353888"/>
            <a:chOff x="-31094350" y="3194000"/>
            <a:chExt cx="292225" cy="291650"/>
          </a:xfrm>
        </p:grpSpPr>
        <p:sp>
          <p:nvSpPr>
            <p:cNvPr id="8744" name="Google Shape;8744;p81"/>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1"/>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1"/>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1"/>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1"/>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1"/>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1"/>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1"/>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1"/>
          <p:cNvGrpSpPr/>
          <p:nvPr/>
        </p:nvGrpSpPr>
        <p:grpSpPr>
          <a:xfrm>
            <a:off x="3074368" y="3200941"/>
            <a:ext cx="353645" cy="354191"/>
            <a:chOff x="-31093575" y="3552550"/>
            <a:chExt cx="291450" cy="291900"/>
          </a:xfrm>
        </p:grpSpPr>
        <p:sp>
          <p:nvSpPr>
            <p:cNvPr id="8753" name="Google Shape;8753;p81"/>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1"/>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1"/>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1"/>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1"/>
          <p:cNvGrpSpPr/>
          <p:nvPr/>
        </p:nvGrpSpPr>
        <p:grpSpPr>
          <a:xfrm>
            <a:off x="3074368" y="3666169"/>
            <a:ext cx="353645" cy="353615"/>
            <a:chOff x="-31093575" y="3911725"/>
            <a:chExt cx="291450" cy="291425"/>
          </a:xfrm>
        </p:grpSpPr>
        <p:sp>
          <p:nvSpPr>
            <p:cNvPr id="8758" name="Google Shape;8758;p81"/>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1"/>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81"/>
          <p:cNvGrpSpPr/>
          <p:nvPr/>
        </p:nvGrpSpPr>
        <p:grpSpPr>
          <a:xfrm>
            <a:off x="2183798" y="4123136"/>
            <a:ext cx="356497" cy="354586"/>
            <a:chOff x="-29946000" y="3183175"/>
            <a:chExt cx="293800" cy="292225"/>
          </a:xfrm>
        </p:grpSpPr>
        <p:sp>
          <p:nvSpPr>
            <p:cNvPr id="8761" name="Google Shape;8761;p81"/>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1"/>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1"/>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1"/>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1"/>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1"/>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81"/>
          <p:cNvGrpSpPr/>
          <p:nvPr/>
        </p:nvGrpSpPr>
        <p:grpSpPr>
          <a:xfrm>
            <a:off x="2628330" y="1380289"/>
            <a:ext cx="358408" cy="354161"/>
            <a:chOff x="-34408675" y="3202075"/>
            <a:chExt cx="295375" cy="291875"/>
          </a:xfrm>
        </p:grpSpPr>
        <p:sp>
          <p:nvSpPr>
            <p:cNvPr id="8768" name="Google Shape;8768;p81"/>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1"/>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1"/>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1"/>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81"/>
          <p:cNvGrpSpPr/>
          <p:nvPr/>
        </p:nvGrpSpPr>
        <p:grpSpPr>
          <a:xfrm>
            <a:off x="2630241" y="1820283"/>
            <a:ext cx="354586" cy="356254"/>
            <a:chOff x="-34405525" y="3558075"/>
            <a:chExt cx="292225" cy="293600"/>
          </a:xfrm>
        </p:grpSpPr>
        <p:sp>
          <p:nvSpPr>
            <p:cNvPr id="8773" name="Google Shape;8773;p81"/>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1"/>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1"/>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81"/>
          <p:cNvGrpSpPr/>
          <p:nvPr/>
        </p:nvGrpSpPr>
        <p:grpSpPr>
          <a:xfrm>
            <a:off x="2629755" y="2256940"/>
            <a:ext cx="355557" cy="353615"/>
            <a:chOff x="-34406325" y="3919600"/>
            <a:chExt cx="293025" cy="291425"/>
          </a:xfrm>
        </p:grpSpPr>
        <p:sp>
          <p:nvSpPr>
            <p:cNvPr id="8777" name="Google Shape;8777;p81"/>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1"/>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1"/>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1"/>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1"/>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1"/>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1"/>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81"/>
          <p:cNvGrpSpPr/>
          <p:nvPr/>
        </p:nvGrpSpPr>
        <p:grpSpPr>
          <a:xfrm>
            <a:off x="1293653" y="2736303"/>
            <a:ext cx="353645" cy="342179"/>
            <a:chOff x="-32568800" y="3232000"/>
            <a:chExt cx="291450" cy="282000"/>
          </a:xfrm>
        </p:grpSpPr>
        <p:sp>
          <p:nvSpPr>
            <p:cNvPr id="8785" name="Google Shape;8785;p81"/>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1"/>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81"/>
          <p:cNvGrpSpPr/>
          <p:nvPr/>
        </p:nvGrpSpPr>
        <p:grpSpPr>
          <a:xfrm>
            <a:off x="1293183" y="3201213"/>
            <a:ext cx="354586" cy="353645"/>
            <a:chOff x="-32569575" y="3586425"/>
            <a:chExt cx="292225" cy="291450"/>
          </a:xfrm>
        </p:grpSpPr>
        <p:sp>
          <p:nvSpPr>
            <p:cNvPr id="8788" name="Google Shape;8788;p81"/>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1"/>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81"/>
          <p:cNvGrpSpPr/>
          <p:nvPr/>
        </p:nvGrpSpPr>
        <p:grpSpPr>
          <a:xfrm>
            <a:off x="1284098" y="3665805"/>
            <a:ext cx="372756" cy="354343"/>
            <a:chOff x="-32576675" y="3944600"/>
            <a:chExt cx="307200" cy="292025"/>
          </a:xfrm>
        </p:grpSpPr>
        <p:sp>
          <p:nvSpPr>
            <p:cNvPr id="8791" name="Google Shape;8791;p81"/>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1"/>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81"/>
          <p:cNvGrpSpPr/>
          <p:nvPr/>
        </p:nvGrpSpPr>
        <p:grpSpPr>
          <a:xfrm>
            <a:off x="3529065" y="2730100"/>
            <a:ext cx="354586" cy="354586"/>
            <a:chOff x="-30735200" y="3192625"/>
            <a:chExt cx="292225" cy="292225"/>
          </a:xfrm>
        </p:grpSpPr>
        <p:sp>
          <p:nvSpPr>
            <p:cNvPr id="8794" name="Google Shape;8794;p81"/>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1"/>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1"/>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1"/>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1"/>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1"/>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1"/>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81"/>
          <p:cNvGrpSpPr/>
          <p:nvPr/>
        </p:nvGrpSpPr>
        <p:grpSpPr>
          <a:xfrm>
            <a:off x="3529065" y="3201532"/>
            <a:ext cx="354586" cy="353008"/>
            <a:chOff x="-30735200" y="3552550"/>
            <a:chExt cx="292225" cy="290925"/>
          </a:xfrm>
        </p:grpSpPr>
        <p:sp>
          <p:nvSpPr>
            <p:cNvPr id="8802" name="Google Shape;8802;p81"/>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1"/>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81"/>
          <p:cNvGrpSpPr/>
          <p:nvPr/>
        </p:nvGrpSpPr>
        <p:grpSpPr>
          <a:xfrm>
            <a:off x="3529065" y="3666154"/>
            <a:ext cx="354586" cy="353645"/>
            <a:chOff x="-30735200" y="3910925"/>
            <a:chExt cx="292225" cy="291450"/>
          </a:xfrm>
        </p:grpSpPr>
        <p:sp>
          <p:nvSpPr>
            <p:cNvPr id="8805" name="Google Shape;8805;p81"/>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1"/>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7" name="Google Shape;8807;p81"/>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8" name="Google Shape;8808;p81"/>
          <p:cNvGrpSpPr/>
          <p:nvPr/>
        </p:nvGrpSpPr>
        <p:grpSpPr>
          <a:xfrm>
            <a:off x="4882910" y="1379021"/>
            <a:ext cx="358971" cy="359224"/>
            <a:chOff x="-57956275" y="3197925"/>
            <a:chExt cx="319000" cy="319225"/>
          </a:xfrm>
        </p:grpSpPr>
        <p:sp>
          <p:nvSpPr>
            <p:cNvPr id="8809" name="Google Shape;8809;p81"/>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1"/>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1"/>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1"/>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1"/>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1"/>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1"/>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81"/>
          <p:cNvGrpSpPr/>
          <p:nvPr/>
        </p:nvGrpSpPr>
        <p:grpSpPr>
          <a:xfrm>
            <a:off x="4905064" y="1835446"/>
            <a:ext cx="314662" cy="358971"/>
            <a:chOff x="-57940525" y="3590375"/>
            <a:chExt cx="279625" cy="319000"/>
          </a:xfrm>
        </p:grpSpPr>
        <p:sp>
          <p:nvSpPr>
            <p:cNvPr id="8817" name="Google Shape;8817;p81"/>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1"/>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1"/>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1"/>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1"/>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81"/>
          <p:cNvGrpSpPr/>
          <p:nvPr/>
        </p:nvGrpSpPr>
        <p:grpSpPr>
          <a:xfrm>
            <a:off x="4875945" y="2276817"/>
            <a:ext cx="358099" cy="358999"/>
            <a:chOff x="-57959425" y="3982600"/>
            <a:chExt cx="318225" cy="319025"/>
          </a:xfrm>
        </p:grpSpPr>
        <p:sp>
          <p:nvSpPr>
            <p:cNvPr id="8823" name="Google Shape;8823;p81"/>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1"/>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1"/>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1"/>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81"/>
          <p:cNvGrpSpPr/>
          <p:nvPr/>
        </p:nvGrpSpPr>
        <p:grpSpPr>
          <a:xfrm>
            <a:off x="7076112" y="1380146"/>
            <a:ext cx="357226" cy="357226"/>
            <a:chOff x="-55987225" y="3198925"/>
            <a:chExt cx="317450" cy="317450"/>
          </a:xfrm>
        </p:grpSpPr>
        <p:sp>
          <p:nvSpPr>
            <p:cNvPr id="8828" name="Google Shape;8828;p81"/>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1"/>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1"/>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1"/>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81"/>
          <p:cNvGrpSpPr/>
          <p:nvPr/>
        </p:nvGrpSpPr>
        <p:grpSpPr>
          <a:xfrm>
            <a:off x="7076112" y="1836178"/>
            <a:ext cx="357226" cy="357367"/>
            <a:chOff x="-55987225" y="3591025"/>
            <a:chExt cx="317450" cy="317575"/>
          </a:xfrm>
        </p:grpSpPr>
        <p:sp>
          <p:nvSpPr>
            <p:cNvPr id="8833" name="Google Shape;8833;p81"/>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1"/>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1"/>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1"/>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1"/>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81"/>
          <p:cNvGrpSpPr/>
          <p:nvPr/>
        </p:nvGrpSpPr>
        <p:grpSpPr>
          <a:xfrm>
            <a:off x="7090027" y="2276817"/>
            <a:ext cx="358999" cy="358999"/>
            <a:chOff x="-55988800" y="3982600"/>
            <a:chExt cx="319025" cy="319025"/>
          </a:xfrm>
        </p:grpSpPr>
        <p:sp>
          <p:nvSpPr>
            <p:cNvPr id="8839" name="Google Shape;8839;p81"/>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1"/>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1"/>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1"/>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1"/>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81"/>
          <p:cNvGrpSpPr/>
          <p:nvPr/>
        </p:nvGrpSpPr>
        <p:grpSpPr>
          <a:xfrm>
            <a:off x="5748546" y="2734774"/>
            <a:ext cx="356326" cy="358971"/>
            <a:chOff x="-54026025" y="3192625"/>
            <a:chExt cx="316650" cy="319000"/>
          </a:xfrm>
        </p:grpSpPr>
        <p:sp>
          <p:nvSpPr>
            <p:cNvPr id="8845" name="Google Shape;8845;p81"/>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1"/>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1"/>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1"/>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1"/>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1"/>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1"/>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1"/>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81"/>
          <p:cNvGrpSpPr/>
          <p:nvPr/>
        </p:nvGrpSpPr>
        <p:grpSpPr>
          <a:xfrm>
            <a:off x="5768492" y="3205748"/>
            <a:ext cx="316434" cy="358099"/>
            <a:chOff x="-54007925" y="3584850"/>
            <a:chExt cx="281200" cy="318225"/>
          </a:xfrm>
        </p:grpSpPr>
        <p:sp>
          <p:nvSpPr>
            <p:cNvPr id="8854" name="Google Shape;8854;p81"/>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1"/>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1"/>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1"/>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1"/>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1"/>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1"/>
          <p:cNvGrpSpPr/>
          <p:nvPr/>
        </p:nvGrpSpPr>
        <p:grpSpPr>
          <a:xfrm>
            <a:off x="5768492" y="3667633"/>
            <a:ext cx="316434" cy="358914"/>
            <a:chOff x="-54007925" y="3975575"/>
            <a:chExt cx="281200" cy="318950"/>
          </a:xfrm>
        </p:grpSpPr>
        <p:sp>
          <p:nvSpPr>
            <p:cNvPr id="8861" name="Google Shape;8861;p81"/>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1"/>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1"/>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1"/>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81"/>
          <p:cNvGrpSpPr/>
          <p:nvPr/>
        </p:nvGrpSpPr>
        <p:grpSpPr>
          <a:xfrm>
            <a:off x="8003359" y="2752104"/>
            <a:ext cx="274770" cy="358492"/>
            <a:chOff x="-52005775" y="3208025"/>
            <a:chExt cx="244175" cy="318575"/>
          </a:xfrm>
        </p:grpSpPr>
        <p:sp>
          <p:nvSpPr>
            <p:cNvPr id="8866" name="Google Shape;8866;p81"/>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1"/>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1"/>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1"/>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1"/>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1"/>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1"/>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1"/>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1"/>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1"/>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1"/>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81"/>
          <p:cNvGrpSpPr/>
          <p:nvPr/>
        </p:nvGrpSpPr>
        <p:grpSpPr>
          <a:xfrm>
            <a:off x="5309825" y="1380146"/>
            <a:ext cx="358099" cy="358099"/>
            <a:chOff x="-57568775" y="3198925"/>
            <a:chExt cx="318225" cy="318225"/>
          </a:xfrm>
        </p:grpSpPr>
        <p:sp>
          <p:nvSpPr>
            <p:cNvPr id="8878" name="Google Shape;8878;p81"/>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1"/>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1"/>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1"/>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1"/>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1"/>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81"/>
          <p:cNvGrpSpPr/>
          <p:nvPr/>
        </p:nvGrpSpPr>
        <p:grpSpPr>
          <a:xfrm>
            <a:off x="5331543" y="1835446"/>
            <a:ext cx="314662" cy="358099"/>
            <a:chOff x="-57549075" y="3590375"/>
            <a:chExt cx="279625" cy="318225"/>
          </a:xfrm>
        </p:grpSpPr>
        <p:sp>
          <p:nvSpPr>
            <p:cNvPr id="8885" name="Google Shape;8885;p81"/>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1"/>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1"/>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1"/>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81"/>
          <p:cNvGrpSpPr/>
          <p:nvPr/>
        </p:nvGrpSpPr>
        <p:grpSpPr>
          <a:xfrm>
            <a:off x="5323740" y="2276817"/>
            <a:ext cx="359871" cy="359871"/>
            <a:chOff x="-57570350" y="3982600"/>
            <a:chExt cx="319800" cy="319800"/>
          </a:xfrm>
        </p:grpSpPr>
        <p:sp>
          <p:nvSpPr>
            <p:cNvPr id="8890" name="Google Shape;8890;p81"/>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1"/>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1"/>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1"/>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1"/>
          <p:cNvGrpSpPr/>
          <p:nvPr/>
        </p:nvGrpSpPr>
        <p:grpSpPr>
          <a:xfrm>
            <a:off x="7538779" y="1379246"/>
            <a:ext cx="314662" cy="358999"/>
            <a:chOff x="-55576850" y="3198125"/>
            <a:chExt cx="279625" cy="319025"/>
          </a:xfrm>
        </p:grpSpPr>
        <p:sp>
          <p:nvSpPr>
            <p:cNvPr id="8895" name="Google Shape;8895;p81"/>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1"/>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1"/>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1"/>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81"/>
          <p:cNvGrpSpPr/>
          <p:nvPr/>
        </p:nvGrpSpPr>
        <p:grpSpPr>
          <a:xfrm>
            <a:off x="7516174" y="1835221"/>
            <a:ext cx="359871" cy="358324"/>
            <a:chOff x="-55596550" y="3590175"/>
            <a:chExt cx="319800" cy="318425"/>
          </a:xfrm>
        </p:grpSpPr>
        <p:sp>
          <p:nvSpPr>
            <p:cNvPr id="8900" name="Google Shape;8900;p81"/>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1"/>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1"/>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1"/>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81"/>
          <p:cNvGrpSpPr/>
          <p:nvPr/>
        </p:nvGrpSpPr>
        <p:grpSpPr>
          <a:xfrm>
            <a:off x="7531412" y="2276564"/>
            <a:ext cx="358999" cy="359252"/>
            <a:chOff x="-55595775" y="3982375"/>
            <a:chExt cx="319025" cy="319250"/>
          </a:xfrm>
        </p:grpSpPr>
        <p:sp>
          <p:nvSpPr>
            <p:cNvPr id="8905" name="Google Shape;8905;p81"/>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1"/>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1"/>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1"/>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1"/>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1"/>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81"/>
          <p:cNvGrpSpPr/>
          <p:nvPr/>
        </p:nvGrpSpPr>
        <p:grpSpPr>
          <a:xfrm>
            <a:off x="6188595" y="2734774"/>
            <a:ext cx="358999" cy="358099"/>
            <a:chOff x="-53635375" y="3192625"/>
            <a:chExt cx="319025" cy="318225"/>
          </a:xfrm>
        </p:grpSpPr>
        <p:sp>
          <p:nvSpPr>
            <p:cNvPr id="8912" name="Google Shape;8912;p81"/>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1"/>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1"/>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81"/>
          <p:cNvGrpSpPr/>
          <p:nvPr/>
        </p:nvGrpSpPr>
        <p:grpSpPr>
          <a:xfrm>
            <a:off x="6210763" y="3205748"/>
            <a:ext cx="314662" cy="358999"/>
            <a:chOff x="-53615675" y="3584850"/>
            <a:chExt cx="279625" cy="319025"/>
          </a:xfrm>
        </p:grpSpPr>
        <p:sp>
          <p:nvSpPr>
            <p:cNvPr id="8916" name="Google Shape;8916;p81"/>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1"/>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1"/>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81"/>
          <p:cNvGrpSpPr/>
          <p:nvPr/>
        </p:nvGrpSpPr>
        <p:grpSpPr>
          <a:xfrm>
            <a:off x="6188609" y="3668674"/>
            <a:ext cx="358971" cy="357874"/>
            <a:chOff x="-53634575" y="3976500"/>
            <a:chExt cx="319000" cy="318025"/>
          </a:xfrm>
        </p:grpSpPr>
        <p:sp>
          <p:nvSpPr>
            <p:cNvPr id="8920" name="Google Shape;8920;p81"/>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1"/>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1"/>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1"/>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1"/>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1"/>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1"/>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1"/>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81"/>
          <p:cNvGrpSpPr/>
          <p:nvPr/>
        </p:nvGrpSpPr>
        <p:grpSpPr>
          <a:xfrm>
            <a:off x="7983413" y="3211628"/>
            <a:ext cx="314662" cy="358436"/>
            <a:chOff x="-52023900" y="3590075"/>
            <a:chExt cx="279625" cy="318525"/>
          </a:xfrm>
        </p:grpSpPr>
        <p:sp>
          <p:nvSpPr>
            <p:cNvPr id="8929" name="Google Shape;8929;p81"/>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1"/>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1"/>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1"/>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1"/>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1"/>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1"/>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81"/>
          <p:cNvGrpSpPr/>
          <p:nvPr/>
        </p:nvGrpSpPr>
        <p:grpSpPr>
          <a:xfrm>
            <a:off x="5746654" y="1380146"/>
            <a:ext cx="358971" cy="358971"/>
            <a:chOff x="-57173375" y="3198925"/>
            <a:chExt cx="319000" cy="319000"/>
          </a:xfrm>
        </p:grpSpPr>
        <p:sp>
          <p:nvSpPr>
            <p:cNvPr id="8937" name="Google Shape;8937;p81"/>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1"/>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1"/>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1"/>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81"/>
          <p:cNvGrpSpPr/>
          <p:nvPr/>
        </p:nvGrpSpPr>
        <p:grpSpPr>
          <a:xfrm>
            <a:off x="5747541" y="1857587"/>
            <a:ext cx="357198" cy="314690"/>
            <a:chOff x="-57176525" y="3610050"/>
            <a:chExt cx="317425" cy="279650"/>
          </a:xfrm>
        </p:grpSpPr>
        <p:sp>
          <p:nvSpPr>
            <p:cNvPr id="8942" name="Google Shape;8942;p81"/>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1"/>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1"/>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1"/>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1"/>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81"/>
          <p:cNvGrpSpPr/>
          <p:nvPr/>
        </p:nvGrpSpPr>
        <p:grpSpPr>
          <a:xfrm>
            <a:off x="7957995" y="1380146"/>
            <a:ext cx="358099" cy="356326"/>
            <a:chOff x="-55202750" y="3198925"/>
            <a:chExt cx="318225" cy="316650"/>
          </a:xfrm>
        </p:grpSpPr>
        <p:sp>
          <p:nvSpPr>
            <p:cNvPr id="8948" name="Google Shape;8948;p81"/>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1"/>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81"/>
          <p:cNvGrpSpPr/>
          <p:nvPr/>
        </p:nvGrpSpPr>
        <p:grpSpPr>
          <a:xfrm>
            <a:off x="7968629" y="1835446"/>
            <a:ext cx="336830" cy="358099"/>
            <a:chOff x="-55194875" y="3590375"/>
            <a:chExt cx="299325" cy="318225"/>
          </a:xfrm>
        </p:grpSpPr>
        <p:sp>
          <p:nvSpPr>
            <p:cNvPr id="8951" name="Google Shape;8951;p81"/>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1"/>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1"/>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1"/>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1"/>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81"/>
          <p:cNvGrpSpPr/>
          <p:nvPr/>
        </p:nvGrpSpPr>
        <p:grpSpPr>
          <a:xfrm>
            <a:off x="7973247" y="2277717"/>
            <a:ext cx="357198" cy="357198"/>
            <a:chOff x="-55203525" y="3983400"/>
            <a:chExt cx="317425" cy="317425"/>
          </a:xfrm>
        </p:grpSpPr>
        <p:sp>
          <p:nvSpPr>
            <p:cNvPr id="8957" name="Google Shape;8957;p81"/>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1"/>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1"/>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81"/>
          <p:cNvGrpSpPr/>
          <p:nvPr/>
        </p:nvGrpSpPr>
        <p:grpSpPr>
          <a:xfrm>
            <a:off x="6639727" y="2734774"/>
            <a:ext cx="335930" cy="358971"/>
            <a:chOff x="-53232900" y="3192625"/>
            <a:chExt cx="298525" cy="319000"/>
          </a:xfrm>
        </p:grpSpPr>
        <p:sp>
          <p:nvSpPr>
            <p:cNvPr id="8961" name="Google Shape;8961;p81"/>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1"/>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1"/>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1"/>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1"/>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1"/>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1"/>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1"/>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81"/>
          <p:cNvGrpSpPr/>
          <p:nvPr/>
        </p:nvGrpSpPr>
        <p:grpSpPr>
          <a:xfrm>
            <a:off x="6629093" y="3205748"/>
            <a:ext cx="357198" cy="356326"/>
            <a:chOff x="-53242350" y="3584850"/>
            <a:chExt cx="317425" cy="316650"/>
          </a:xfrm>
        </p:grpSpPr>
        <p:sp>
          <p:nvSpPr>
            <p:cNvPr id="8970" name="Google Shape;8970;p81"/>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1"/>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1"/>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1"/>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1"/>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81"/>
          <p:cNvGrpSpPr/>
          <p:nvPr/>
        </p:nvGrpSpPr>
        <p:grpSpPr>
          <a:xfrm>
            <a:off x="6650362" y="3668449"/>
            <a:ext cx="314662" cy="358999"/>
            <a:chOff x="-53224225" y="3976300"/>
            <a:chExt cx="279625" cy="319025"/>
          </a:xfrm>
        </p:grpSpPr>
        <p:sp>
          <p:nvSpPr>
            <p:cNvPr id="8976" name="Google Shape;8976;p81"/>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1"/>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1"/>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1"/>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1"/>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1"/>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1"/>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81"/>
          <p:cNvGrpSpPr/>
          <p:nvPr/>
        </p:nvGrpSpPr>
        <p:grpSpPr>
          <a:xfrm>
            <a:off x="7961258" y="3676129"/>
            <a:ext cx="358971" cy="358408"/>
            <a:chOff x="-52043575" y="3983125"/>
            <a:chExt cx="319000" cy="318500"/>
          </a:xfrm>
        </p:grpSpPr>
        <p:sp>
          <p:nvSpPr>
            <p:cNvPr id="8984" name="Google Shape;8984;p81"/>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1"/>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1"/>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1"/>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1"/>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1"/>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1"/>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1"/>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1"/>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81"/>
          <p:cNvGrpSpPr/>
          <p:nvPr/>
        </p:nvGrpSpPr>
        <p:grpSpPr>
          <a:xfrm>
            <a:off x="6215199" y="1380146"/>
            <a:ext cx="314662" cy="358971"/>
            <a:chOff x="-56766175" y="3198925"/>
            <a:chExt cx="279625" cy="319000"/>
          </a:xfrm>
        </p:grpSpPr>
        <p:sp>
          <p:nvSpPr>
            <p:cNvPr id="8994" name="Google Shape;8994;p81"/>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1"/>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1"/>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1"/>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1"/>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1"/>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1"/>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81"/>
          <p:cNvGrpSpPr/>
          <p:nvPr/>
        </p:nvGrpSpPr>
        <p:grpSpPr>
          <a:xfrm>
            <a:off x="6214313" y="1835446"/>
            <a:ext cx="316434" cy="358099"/>
            <a:chOff x="-56766175" y="3590375"/>
            <a:chExt cx="281200" cy="318225"/>
          </a:xfrm>
        </p:grpSpPr>
        <p:sp>
          <p:nvSpPr>
            <p:cNvPr id="9002" name="Google Shape;9002;p81"/>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1"/>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1"/>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1"/>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81"/>
          <p:cNvGrpSpPr/>
          <p:nvPr/>
        </p:nvGrpSpPr>
        <p:grpSpPr>
          <a:xfrm>
            <a:off x="6251269" y="2276817"/>
            <a:ext cx="272126" cy="358099"/>
            <a:chOff x="-56747275" y="3982600"/>
            <a:chExt cx="241825" cy="318225"/>
          </a:xfrm>
        </p:grpSpPr>
        <p:sp>
          <p:nvSpPr>
            <p:cNvPr id="9007" name="Google Shape;9007;p81"/>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1"/>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1"/>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1"/>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1"/>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1"/>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1"/>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81"/>
          <p:cNvGrpSpPr/>
          <p:nvPr/>
        </p:nvGrpSpPr>
        <p:grpSpPr>
          <a:xfrm>
            <a:off x="4859020" y="3219055"/>
            <a:ext cx="358999" cy="342991"/>
            <a:chOff x="-54812875" y="3596675"/>
            <a:chExt cx="319025" cy="304800"/>
          </a:xfrm>
        </p:grpSpPr>
        <p:sp>
          <p:nvSpPr>
            <p:cNvPr id="9015" name="Google Shape;9015;p81"/>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1"/>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1"/>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1"/>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1"/>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1"/>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1"/>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2" name="Google Shape;9022;p81"/>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1"/>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4" name="Google Shape;9024;p81"/>
          <p:cNvGrpSpPr/>
          <p:nvPr/>
        </p:nvGrpSpPr>
        <p:grpSpPr>
          <a:xfrm>
            <a:off x="4881188" y="3675538"/>
            <a:ext cx="314662" cy="358099"/>
            <a:chOff x="-54793175" y="3982600"/>
            <a:chExt cx="279625" cy="318225"/>
          </a:xfrm>
        </p:grpSpPr>
        <p:sp>
          <p:nvSpPr>
            <p:cNvPr id="9025" name="Google Shape;9025;p81"/>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1"/>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1"/>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1"/>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1"/>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1"/>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1"/>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81"/>
          <p:cNvGrpSpPr/>
          <p:nvPr/>
        </p:nvGrpSpPr>
        <p:grpSpPr>
          <a:xfrm>
            <a:off x="7092647" y="2734774"/>
            <a:ext cx="314662" cy="358099"/>
            <a:chOff x="-52832000" y="3192625"/>
            <a:chExt cx="279625" cy="318225"/>
          </a:xfrm>
        </p:grpSpPr>
        <p:sp>
          <p:nvSpPr>
            <p:cNvPr id="9033" name="Google Shape;9033;p81"/>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1"/>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1"/>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1"/>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1"/>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1"/>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1"/>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1"/>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81"/>
          <p:cNvGrpSpPr/>
          <p:nvPr/>
        </p:nvGrpSpPr>
        <p:grpSpPr>
          <a:xfrm>
            <a:off x="5779179" y="2276142"/>
            <a:ext cx="323524" cy="358774"/>
            <a:chOff x="-57162350" y="3982000"/>
            <a:chExt cx="287500" cy="318825"/>
          </a:xfrm>
        </p:grpSpPr>
        <p:sp>
          <p:nvSpPr>
            <p:cNvPr id="9042" name="Google Shape;9042;p81"/>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1"/>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1"/>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1"/>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1"/>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1"/>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1"/>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1"/>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81"/>
          <p:cNvGrpSpPr/>
          <p:nvPr/>
        </p:nvGrpSpPr>
        <p:grpSpPr>
          <a:xfrm>
            <a:off x="7070492" y="3206648"/>
            <a:ext cx="358971" cy="357198"/>
            <a:chOff x="-52851675" y="3585650"/>
            <a:chExt cx="319000" cy="317425"/>
          </a:xfrm>
        </p:grpSpPr>
        <p:sp>
          <p:nvSpPr>
            <p:cNvPr id="9051" name="Google Shape;9051;p81"/>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1"/>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1"/>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1"/>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1"/>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1"/>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81"/>
          <p:cNvGrpSpPr/>
          <p:nvPr/>
        </p:nvGrpSpPr>
        <p:grpSpPr>
          <a:xfrm>
            <a:off x="7092647" y="3668449"/>
            <a:ext cx="314662" cy="358999"/>
            <a:chOff x="-52832000" y="3976300"/>
            <a:chExt cx="279625" cy="319025"/>
          </a:xfrm>
        </p:grpSpPr>
        <p:sp>
          <p:nvSpPr>
            <p:cNvPr id="9058" name="Google Shape;9058;p81"/>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1"/>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1"/>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1"/>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1"/>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81"/>
          <p:cNvGrpSpPr/>
          <p:nvPr/>
        </p:nvGrpSpPr>
        <p:grpSpPr>
          <a:xfrm>
            <a:off x="6209853" y="4123097"/>
            <a:ext cx="316434" cy="358099"/>
            <a:chOff x="-51633225" y="3198925"/>
            <a:chExt cx="281200" cy="318225"/>
          </a:xfrm>
        </p:grpSpPr>
        <p:sp>
          <p:nvSpPr>
            <p:cNvPr id="9064" name="Google Shape;9064;p81"/>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1"/>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1"/>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1"/>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1"/>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1"/>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1"/>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81"/>
          <p:cNvGrpSpPr/>
          <p:nvPr/>
        </p:nvGrpSpPr>
        <p:grpSpPr>
          <a:xfrm>
            <a:off x="6628676" y="1381018"/>
            <a:ext cx="365188" cy="357226"/>
            <a:chOff x="-56396775" y="3199700"/>
            <a:chExt cx="324525" cy="317450"/>
          </a:xfrm>
        </p:grpSpPr>
        <p:sp>
          <p:nvSpPr>
            <p:cNvPr id="9072" name="Google Shape;9072;p81"/>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1"/>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1"/>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1"/>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1"/>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1"/>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1"/>
          <p:cNvGrpSpPr/>
          <p:nvPr/>
        </p:nvGrpSpPr>
        <p:grpSpPr>
          <a:xfrm>
            <a:off x="6631771" y="1846953"/>
            <a:ext cx="358999" cy="335958"/>
            <a:chOff x="-56394425" y="3600600"/>
            <a:chExt cx="319025" cy="298550"/>
          </a:xfrm>
        </p:grpSpPr>
        <p:sp>
          <p:nvSpPr>
            <p:cNvPr id="9079" name="Google Shape;9079;p81"/>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1"/>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1"/>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81"/>
          <p:cNvGrpSpPr/>
          <p:nvPr/>
        </p:nvGrpSpPr>
        <p:grpSpPr>
          <a:xfrm>
            <a:off x="6662538" y="2277717"/>
            <a:ext cx="327068" cy="357198"/>
            <a:chOff x="-56379450" y="3983400"/>
            <a:chExt cx="290650" cy="317425"/>
          </a:xfrm>
        </p:grpSpPr>
        <p:sp>
          <p:nvSpPr>
            <p:cNvPr id="9083" name="Google Shape;9083;p81"/>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1"/>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1"/>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1"/>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1"/>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1"/>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1"/>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1"/>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81"/>
          <p:cNvGrpSpPr/>
          <p:nvPr/>
        </p:nvGrpSpPr>
        <p:grpSpPr>
          <a:xfrm>
            <a:off x="5326242" y="2741864"/>
            <a:ext cx="316434" cy="358971"/>
            <a:chOff x="-54401725" y="3198925"/>
            <a:chExt cx="281200" cy="319000"/>
          </a:xfrm>
        </p:grpSpPr>
        <p:sp>
          <p:nvSpPr>
            <p:cNvPr id="9092" name="Google Shape;9092;p81"/>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1"/>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1"/>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1"/>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1"/>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1"/>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1"/>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1"/>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1"/>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1"/>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1"/>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81"/>
          <p:cNvGrpSpPr/>
          <p:nvPr/>
        </p:nvGrpSpPr>
        <p:grpSpPr>
          <a:xfrm>
            <a:off x="5327128" y="3211965"/>
            <a:ext cx="314662" cy="358099"/>
            <a:chOff x="-54401725" y="3590375"/>
            <a:chExt cx="279625" cy="318225"/>
          </a:xfrm>
        </p:grpSpPr>
        <p:sp>
          <p:nvSpPr>
            <p:cNvPr id="9104" name="Google Shape;9104;p81"/>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1"/>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1"/>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1"/>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1"/>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1"/>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81"/>
          <p:cNvGrpSpPr/>
          <p:nvPr/>
        </p:nvGrpSpPr>
        <p:grpSpPr>
          <a:xfrm>
            <a:off x="5324920" y="3675538"/>
            <a:ext cx="319079" cy="358099"/>
            <a:chOff x="-54403300" y="3982600"/>
            <a:chExt cx="283550" cy="318225"/>
          </a:xfrm>
        </p:grpSpPr>
        <p:sp>
          <p:nvSpPr>
            <p:cNvPr id="9111" name="Google Shape;9111;p81"/>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1"/>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1"/>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1"/>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1"/>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81"/>
          <p:cNvGrpSpPr/>
          <p:nvPr/>
        </p:nvGrpSpPr>
        <p:grpSpPr>
          <a:xfrm>
            <a:off x="7512313" y="2736772"/>
            <a:ext cx="356298" cy="356973"/>
            <a:chOff x="-52458650" y="3194400"/>
            <a:chExt cx="316625" cy="317225"/>
          </a:xfrm>
        </p:grpSpPr>
        <p:sp>
          <p:nvSpPr>
            <p:cNvPr id="9117" name="Google Shape;9117;p81"/>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1"/>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1"/>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1"/>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1"/>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1"/>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1"/>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1"/>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1"/>
          <p:cNvGrpSpPr/>
          <p:nvPr/>
        </p:nvGrpSpPr>
        <p:grpSpPr>
          <a:xfrm>
            <a:off x="4881188" y="2741864"/>
            <a:ext cx="314662" cy="358971"/>
            <a:chOff x="-54793175" y="3198925"/>
            <a:chExt cx="279625" cy="319000"/>
          </a:xfrm>
        </p:grpSpPr>
        <p:sp>
          <p:nvSpPr>
            <p:cNvPr id="9126" name="Google Shape;9126;p81"/>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1"/>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1"/>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1"/>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1"/>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1"/>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1"/>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81"/>
          <p:cNvGrpSpPr/>
          <p:nvPr/>
        </p:nvGrpSpPr>
        <p:grpSpPr>
          <a:xfrm>
            <a:off x="7521611" y="3205748"/>
            <a:ext cx="337703" cy="357845"/>
            <a:chOff x="-52450000" y="3584850"/>
            <a:chExt cx="300100" cy="318000"/>
          </a:xfrm>
        </p:grpSpPr>
        <p:sp>
          <p:nvSpPr>
            <p:cNvPr id="9134" name="Google Shape;9134;p81"/>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1"/>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1"/>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1"/>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1"/>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1"/>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1"/>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81"/>
          <p:cNvGrpSpPr/>
          <p:nvPr/>
        </p:nvGrpSpPr>
        <p:grpSpPr>
          <a:xfrm>
            <a:off x="7533131" y="3670221"/>
            <a:ext cx="314662" cy="357226"/>
            <a:chOff x="-52440550" y="3977875"/>
            <a:chExt cx="279625" cy="317450"/>
          </a:xfrm>
        </p:grpSpPr>
        <p:sp>
          <p:nvSpPr>
            <p:cNvPr id="9142" name="Google Shape;9142;p81"/>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1"/>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1"/>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1"/>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1"/>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1"/>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1"/>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1"/>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81"/>
          <p:cNvGrpSpPr/>
          <p:nvPr/>
        </p:nvGrpSpPr>
        <p:grpSpPr>
          <a:xfrm>
            <a:off x="6645066" y="4126427"/>
            <a:ext cx="314662" cy="358999"/>
            <a:chOff x="-51623775" y="3584850"/>
            <a:chExt cx="279625" cy="319025"/>
          </a:xfrm>
        </p:grpSpPr>
        <p:sp>
          <p:nvSpPr>
            <p:cNvPr id="9151" name="Google Shape;9151;p81"/>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1"/>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1"/>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1"/>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1"/>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1"/>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1"/>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1"/>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1"/>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0" name="Google Shape;9160;p81"/>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9161" name="Google Shape;9161;p81"/>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65"/>
        <p:cNvGrpSpPr/>
        <p:nvPr/>
      </p:nvGrpSpPr>
      <p:grpSpPr>
        <a:xfrm>
          <a:off x="0" y="0"/>
          <a:ext cx="0" cy="0"/>
          <a:chOff x="0" y="0"/>
          <a:chExt cx="0" cy="0"/>
        </a:xfrm>
      </p:grpSpPr>
      <p:grpSp>
        <p:nvGrpSpPr>
          <p:cNvPr id="9166" name="Google Shape;9166;p82"/>
          <p:cNvGrpSpPr/>
          <p:nvPr/>
        </p:nvGrpSpPr>
        <p:grpSpPr>
          <a:xfrm>
            <a:off x="885675" y="1386849"/>
            <a:ext cx="276003" cy="357300"/>
            <a:chOff x="-50469125" y="3183175"/>
            <a:chExt cx="233150" cy="301825"/>
          </a:xfrm>
        </p:grpSpPr>
        <p:sp>
          <p:nvSpPr>
            <p:cNvPr id="9167" name="Google Shape;9167;p82"/>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2"/>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2"/>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82"/>
          <p:cNvGrpSpPr/>
          <p:nvPr/>
        </p:nvGrpSpPr>
        <p:grpSpPr>
          <a:xfrm>
            <a:off x="845574" y="1822251"/>
            <a:ext cx="356205" cy="355288"/>
            <a:chOff x="-50504575" y="3550975"/>
            <a:chExt cx="300900" cy="300125"/>
          </a:xfrm>
        </p:grpSpPr>
        <p:sp>
          <p:nvSpPr>
            <p:cNvPr id="9171" name="Google Shape;9171;p82"/>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2"/>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2"/>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2"/>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82"/>
          <p:cNvGrpSpPr/>
          <p:nvPr/>
        </p:nvGrpSpPr>
        <p:grpSpPr>
          <a:xfrm>
            <a:off x="845574" y="2260493"/>
            <a:ext cx="356205" cy="354341"/>
            <a:chOff x="-50503000" y="3921175"/>
            <a:chExt cx="300900" cy="299325"/>
          </a:xfrm>
        </p:grpSpPr>
        <p:sp>
          <p:nvSpPr>
            <p:cNvPr id="9176" name="Google Shape;9176;p82"/>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2"/>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2"/>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2"/>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2"/>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82"/>
          <p:cNvGrpSpPr/>
          <p:nvPr/>
        </p:nvGrpSpPr>
        <p:grpSpPr>
          <a:xfrm>
            <a:off x="3049627" y="1406411"/>
            <a:ext cx="355258" cy="356205"/>
            <a:chOff x="-48630025" y="3199700"/>
            <a:chExt cx="300100" cy="300900"/>
          </a:xfrm>
        </p:grpSpPr>
        <p:sp>
          <p:nvSpPr>
            <p:cNvPr id="9182" name="Google Shape;9182;p82"/>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2"/>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2"/>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82"/>
          <p:cNvGrpSpPr/>
          <p:nvPr/>
        </p:nvGrpSpPr>
        <p:grpSpPr>
          <a:xfrm>
            <a:off x="3049627" y="1843707"/>
            <a:ext cx="355258" cy="355258"/>
            <a:chOff x="-48630025" y="3569100"/>
            <a:chExt cx="300100" cy="300100"/>
          </a:xfrm>
        </p:grpSpPr>
        <p:sp>
          <p:nvSpPr>
            <p:cNvPr id="9186" name="Google Shape;9186;p82"/>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2"/>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2"/>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2"/>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2"/>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2"/>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2"/>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2"/>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2"/>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2"/>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82"/>
          <p:cNvGrpSpPr/>
          <p:nvPr/>
        </p:nvGrpSpPr>
        <p:grpSpPr>
          <a:xfrm>
            <a:off x="3050101" y="2281003"/>
            <a:ext cx="354311" cy="353394"/>
            <a:chOff x="-48629225" y="3938500"/>
            <a:chExt cx="299300" cy="298525"/>
          </a:xfrm>
        </p:grpSpPr>
        <p:sp>
          <p:nvSpPr>
            <p:cNvPr id="9197" name="Google Shape;9197;p82"/>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2"/>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2"/>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2"/>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82"/>
          <p:cNvGrpSpPr/>
          <p:nvPr/>
        </p:nvGrpSpPr>
        <p:grpSpPr>
          <a:xfrm>
            <a:off x="1785504" y="2752344"/>
            <a:ext cx="311458" cy="354341"/>
            <a:chOff x="-46762575" y="3200500"/>
            <a:chExt cx="263100" cy="299325"/>
          </a:xfrm>
        </p:grpSpPr>
        <p:sp>
          <p:nvSpPr>
            <p:cNvPr id="9202" name="Google Shape;9202;p82"/>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2"/>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2"/>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2"/>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2"/>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82"/>
          <p:cNvGrpSpPr/>
          <p:nvPr/>
        </p:nvGrpSpPr>
        <p:grpSpPr>
          <a:xfrm>
            <a:off x="1763589" y="3211066"/>
            <a:ext cx="355288" cy="312375"/>
            <a:chOff x="-46779900" y="3588000"/>
            <a:chExt cx="300125" cy="263875"/>
          </a:xfrm>
        </p:grpSpPr>
        <p:sp>
          <p:nvSpPr>
            <p:cNvPr id="9208" name="Google Shape;9208;p82"/>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2"/>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2"/>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2"/>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82"/>
          <p:cNvGrpSpPr/>
          <p:nvPr/>
        </p:nvGrpSpPr>
        <p:grpSpPr>
          <a:xfrm>
            <a:off x="1764062" y="3625988"/>
            <a:ext cx="354341" cy="353394"/>
            <a:chOff x="-46779100" y="3938500"/>
            <a:chExt cx="299325" cy="298525"/>
          </a:xfrm>
        </p:grpSpPr>
        <p:sp>
          <p:nvSpPr>
            <p:cNvPr id="9213" name="Google Shape;9213;p82"/>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2"/>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82"/>
          <p:cNvGrpSpPr/>
          <p:nvPr/>
        </p:nvGrpSpPr>
        <p:grpSpPr>
          <a:xfrm>
            <a:off x="3971800" y="2758855"/>
            <a:ext cx="355258" cy="355288"/>
            <a:chOff x="-44924250" y="3206000"/>
            <a:chExt cx="300100" cy="300125"/>
          </a:xfrm>
        </p:grpSpPr>
        <p:sp>
          <p:nvSpPr>
            <p:cNvPr id="9216" name="Google Shape;9216;p82"/>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2"/>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2"/>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2"/>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2"/>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82"/>
          <p:cNvGrpSpPr/>
          <p:nvPr/>
        </p:nvGrpSpPr>
        <p:grpSpPr>
          <a:xfrm>
            <a:off x="1286286" y="1386849"/>
            <a:ext cx="355258" cy="355258"/>
            <a:chOff x="-50134375" y="3183175"/>
            <a:chExt cx="300100" cy="300100"/>
          </a:xfrm>
        </p:grpSpPr>
        <p:sp>
          <p:nvSpPr>
            <p:cNvPr id="9222" name="Google Shape;9222;p82"/>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2"/>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2"/>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2"/>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2"/>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2"/>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2"/>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2"/>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2"/>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2"/>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82"/>
          <p:cNvGrpSpPr/>
          <p:nvPr/>
        </p:nvGrpSpPr>
        <p:grpSpPr>
          <a:xfrm>
            <a:off x="1286286" y="1822251"/>
            <a:ext cx="355258" cy="355288"/>
            <a:chOff x="-50134375" y="3550975"/>
            <a:chExt cx="300100" cy="300125"/>
          </a:xfrm>
        </p:grpSpPr>
        <p:sp>
          <p:nvSpPr>
            <p:cNvPr id="9233" name="Google Shape;9233;p82"/>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2"/>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82"/>
          <p:cNvGrpSpPr/>
          <p:nvPr/>
        </p:nvGrpSpPr>
        <p:grpSpPr>
          <a:xfrm>
            <a:off x="1286286" y="2259783"/>
            <a:ext cx="355258" cy="355051"/>
            <a:chOff x="-50134375" y="3920575"/>
            <a:chExt cx="300100" cy="299925"/>
          </a:xfrm>
        </p:grpSpPr>
        <p:sp>
          <p:nvSpPr>
            <p:cNvPr id="9236" name="Google Shape;9236;p82"/>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2"/>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2"/>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9" name="Google Shape;9239;p82"/>
          <p:cNvGrpSpPr/>
          <p:nvPr/>
        </p:nvGrpSpPr>
        <p:grpSpPr>
          <a:xfrm>
            <a:off x="3497010" y="1407358"/>
            <a:ext cx="357123" cy="355258"/>
            <a:chOff x="-48262200" y="3200500"/>
            <a:chExt cx="301675" cy="300100"/>
          </a:xfrm>
        </p:grpSpPr>
        <p:sp>
          <p:nvSpPr>
            <p:cNvPr id="9240" name="Google Shape;9240;p82"/>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2"/>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2"/>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2"/>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2"/>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2"/>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2"/>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2"/>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2"/>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82"/>
          <p:cNvGrpSpPr/>
          <p:nvPr/>
        </p:nvGrpSpPr>
        <p:grpSpPr>
          <a:xfrm>
            <a:off x="3526383" y="1844447"/>
            <a:ext cx="298377" cy="354519"/>
            <a:chOff x="-48233050" y="3569725"/>
            <a:chExt cx="252050" cy="299475"/>
          </a:xfrm>
        </p:grpSpPr>
        <p:sp>
          <p:nvSpPr>
            <p:cNvPr id="9250" name="Google Shape;9250;p82"/>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2"/>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2"/>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82"/>
          <p:cNvGrpSpPr/>
          <p:nvPr/>
        </p:nvGrpSpPr>
        <p:grpSpPr>
          <a:xfrm>
            <a:off x="3550148" y="2278191"/>
            <a:ext cx="250847" cy="358070"/>
            <a:chOff x="-48216525" y="3936125"/>
            <a:chExt cx="211900" cy="302475"/>
          </a:xfrm>
        </p:grpSpPr>
        <p:sp>
          <p:nvSpPr>
            <p:cNvPr id="9254" name="Google Shape;9254;p82"/>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2"/>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2"/>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2"/>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82"/>
          <p:cNvGrpSpPr/>
          <p:nvPr/>
        </p:nvGrpSpPr>
        <p:grpSpPr>
          <a:xfrm>
            <a:off x="2205866" y="2753261"/>
            <a:ext cx="355258" cy="355288"/>
            <a:chOff x="-46410500" y="3201275"/>
            <a:chExt cx="300100" cy="300125"/>
          </a:xfrm>
        </p:grpSpPr>
        <p:sp>
          <p:nvSpPr>
            <p:cNvPr id="9259" name="Google Shape;9259;p82"/>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2"/>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2"/>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2"/>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2"/>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82"/>
          <p:cNvGrpSpPr/>
          <p:nvPr/>
        </p:nvGrpSpPr>
        <p:grpSpPr>
          <a:xfrm>
            <a:off x="2205866" y="3188692"/>
            <a:ext cx="355258" cy="356205"/>
            <a:chOff x="-46409700" y="3569100"/>
            <a:chExt cx="300100" cy="300900"/>
          </a:xfrm>
        </p:grpSpPr>
        <p:sp>
          <p:nvSpPr>
            <p:cNvPr id="9265" name="Google Shape;9265;p82"/>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2"/>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2"/>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2"/>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2"/>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82"/>
          <p:cNvGrpSpPr/>
          <p:nvPr/>
        </p:nvGrpSpPr>
        <p:grpSpPr>
          <a:xfrm>
            <a:off x="2193747" y="3624124"/>
            <a:ext cx="379497" cy="358070"/>
            <a:chOff x="-46422300" y="3936925"/>
            <a:chExt cx="320575" cy="302475"/>
          </a:xfrm>
        </p:grpSpPr>
        <p:sp>
          <p:nvSpPr>
            <p:cNvPr id="9271" name="Google Shape;9271;p82"/>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2"/>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82"/>
          <p:cNvGrpSpPr/>
          <p:nvPr/>
        </p:nvGrpSpPr>
        <p:grpSpPr>
          <a:xfrm>
            <a:off x="3971326" y="3178452"/>
            <a:ext cx="356205" cy="355258"/>
            <a:chOff x="-44914800" y="3560450"/>
            <a:chExt cx="300900" cy="300100"/>
          </a:xfrm>
        </p:grpSpPr>
        <p:sp>
          <p:nvSpPr>
            <p:cNvPr id="9274" name="Google Shape;9274;p82"/>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2"/>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2"/>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2"/>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2"/>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82"/>
          <p:cNvGrpSpPr/>
          <p:nvPr/>
        </p:nvGrpSpPr>
        <p:grpSpPr>
          <a:xfrm>
            <a:off x="1726378" y="1387086"/>
            <a:ext cx="354311" cy="354104"/>
            <a:chOff x="-49764975" y="3183375"/>
            <a:chExt cx="299300" cy="299125"/>
          </a:xfrm>
        </p:grpSpPr>
        <p:sp>
          <p:nvSpPr>
            <p:cNvPr id="9280" name="Google Shape;9280;p82"/>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2"/>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2"/>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2"/>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2"/>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2"/>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2"/>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2"/>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2"/>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82"/>
          <p:cNvGrpSpPr/>
          <p:nvPr/>
        </p:nvGrpSpPr>
        <p:grpSpPr>
          <a:xfrm>
            <a:off x="1726378" y="1822547"/>
            <a:ext cx="354311" cy="355909"/>
            <a:chOff x="-49764975" y="3551225"/>
            <a:chExt cx="299300" cy="300650"/>
          </a:xfrm>
        </p:grpSpPr>
        <p:sp>
          <p:nvSpPr>
            <p:cNvPr id="9290" name="Google Shape;9290;p82"/>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2"/>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2"/>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2"/>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2"/>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2"/>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2"/>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2"/>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2"/>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2"/>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2"/>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82"/>
          <p:cNvGrpSpPr/>
          <p:nvPr/>
        </p:nvGrpSpPr>
        <p:grpSpPr>
          <a:xfrm>
            <a:off x="1724040" y="2259310"/>
            <a:ext cx="358987" cy="355525"/>
            <a:chOff x="-49766550" y="3920175"/>
            <a:chExt cx="303250" cy="300325"/>
          </a:xfrm>
        </p:grpSpPr>
        <p:sp>
          <p:nvSpPr>
            <p:cNvPr id="9302" name="Google Shape;9302;p82"/>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2"/>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2"/>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2"/>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82"/>
          <p:cNvGrpSpPr/>
          <p:nvPr/>
        </p:nvGrpSpPr>
        <p:grpSpPr>
          <a:xfrm>
            <a:off x="3939571" y="1407358"/>
            <a:ext cx="357123" cy="354341"/>
            <a:chOff x="-47892800" y="3200500"/>
            <a:chExt cx="301675" cy="299325"/>
          </a:xfrm>
        </p:grpSpPr>
        <p:sp>
          <p:nvSpPr>
            <p:cNvPr id="9307" name="Google Shape;9307;p82"/>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2"/>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2"/>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2"/>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2"/>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2"/>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82"/>
          <p:cNvGrpSpPr/>
          <p:nvPr/>
        </p:nvGrpSpPr>
        <p:grpSpPr>
          <a:xfrm>
            <a:off x="4003437" y="1843707"/>
            <a:ext cx="229391" cy="355258"/>
            <a:chOff x="-47839250" y="3569100"/>
            <a:chExt cx="193775" cy="300100"/>
          </a:xfrm>
        </p:grpSpPr>
        <p:sp>
          <p:nvSpPr>
            <p:cNvPr id="9314" name="Google Shape;9314;p82"/>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2"/>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2"/>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2"/>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2"/>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2"/>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82"/>
          <p:cNvGrpSpPr/>
          <p:nvPr/>
        </p:nvGrpSpPr>
        <p:grpSpPr>
          <a:xfrm>
            <a:off x="3940503" y="2280056"/>
            <a:ext cx="355258" cy="356205"/>
            <a:chOff x="-47892800" y="3937700"/>
            <a:chExt cx="300100" cy="300900"/>
          </a:xfrm>
        </p:grpSpPr>
        <p:sp>
          <p:nvSpPr>
            <p:cNvPr id="9321" name="Google Shape;9321;p82"/>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2"/>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2"/>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2"/>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2"/>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2"/>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2"/>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2"/>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82"/>
          <p:cNvGrpSpPr/>
          <p:nvPr/>
        </p:nvGrpSpPr>
        <p:grpSpPr>
          <a:xfrm>
            <a:off x="2645798" y="2773770"/>
            <a:ext cx="355258" cy="311458"/>
            <a:chOff x="-46042675" y="3218600"/>
            <a:chExt cx="300100" cy="263100"/>
          </a:xfrm>
        </p:grpSpPr>
        <p:sp>
          <p:nvSpPr>
            <p:cNvPr id="9330" name="Google Shape;9330;p82"/>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2"/>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2"/>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2"/>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2"/>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2"/>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82"/>
          <p:cNvGrpSpPr/>
          <p:nvPr/>
        </p:nvGrpSpPr>
        <p:grpSpPr>
          <a:xfrm>
            <a:off x="2645798" y="3188219"/>
            <a:ext cx="355258" cy="323118"/>
            <a:chOff x="-46042675" y="3568700"/>
            <a:chExt cx="300100" cy="272950"/>
          </a:xfrm>
        </p:grpSpPr>
        <p:sp>
          <p:nvSpPr>
            <p:cNvPr id="9337" name="Google Shape;9337;p82"/>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2"/>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2"/>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2"/>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82"/>
          <p:cNvGrpSpPr/>
          <p:nvPr/>
        </p:nvGrpSpPr>
        <p:grpSpPr>
          <a:xfrm>
            <a:off x="2687749" y="3625189"/>
            <a:ext cx="271357" cy="356057"/>
            <a:chOff x="-46007225" y="3937825"/>
            <a:chExt cx="229225" cy="300775"/>
          </a:xfrm>
        </p:grpSpPr>
        <p:sp>
          <p:nvSpPr>
            <p:cNvPr id="9342" name="Google Shape;9342;p82"/>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2"/>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2"/>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2"/>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2"/>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2"/>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2"/>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2"/>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2"/>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2"/>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82"/>
          <p:cNvGrpSpPr/>
          <p:nvPr/>
        </p:nvGrpSpPr>
        <p:grpSpPr>
          <a:xfrm>
            <a:off x="3993241" y="3615275"/>
            <a:ext cx="312375" cy="357596"/>
            <a:chOff x="-44895900" y="3929450"/>
            <a:chExt cx="263875" cy="302075"/>
          </a:xfrm>
        </p:grpSpPr>
        <p:sp>
          <p:nvSpPr>
            <p:cNvPr id="9353" name="Google Shape;9353;p82"/>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2"/>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2"/>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2"/>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2"/>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2"/>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2"/>
          <p:cNvGrpSpPr/>
          <p:nvPr/>
        </p:nvGrpSpPr>
        <p:grpSpPr>
          <a:xfrm>
            <a:off x="2167060" y="1398036"/>
            <a:ext cx="356205" cy="332885"/>
            <a:chOff x="-49397175" y="3192625"/>
            <a:chExt cx="300900" cy="281200"/>
          </a:xfrm>
        </p:grpSpPr>
        <p:sp>
          <p:nvSpPr>
            <p:cNvPr id="9360" name="Google Shape;9360;p82"/>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2"/>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2"/>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2"/>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2"/>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2"/>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2"/>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82"/>
          <p:cNvGrpSpPr/>
          <p:nvPr/>
        </p:nvGrpSpPr>
        <p:grpSpPr>
          <a:xfrm>
            <a:off x="2193163" y="1822251"/>
            <a:ext cx="304000" cy="356205"/>
            <a:chOff x="-49375900" y="3550975"/>
            <a:chExt cx="256800" cy="300900"/>
          </a:xfrm>
        </p:grpSpPr>
        <p:sp>
          <p:nvSpPr>
            <p:cNvPr id="9368" name="Google Shape;9368;p82"/>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2"/>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2"/>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2"/>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2"/>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2"/>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2"/>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2"/>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2"/>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2"/>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2"/>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82"/>
          <p:cNvGrpSpPr/>
          <p:nvPr/>
        </p:nvGrpSpPr>
        <p:grpSpPr>
          <a:xfrm>
            <a:off x="2188516" y="2259546"/>
            <a:ext cx="313293" cy="356205"/>
            <a:chOff x="-49378250" y="3920375"/>
            <a:chExt cx="264650" cy="300900"/>
          </a:xfrm>
        </p:grpSpPr>
        <p:sp>
          <p:nvSpPr>
            <p:cNvPr id="9380" name="Google Shape;9380;p82"/>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2"/>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2"/>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2"/>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2"/>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2"/>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2"/>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82"/>
          <p:cNvGrpSpPr/>
          <p:nvPr/>
        </p:nvGrpSpPr>
        <p:grpSpPr>
          <a:xfrm>
            <a:off x="907504" y="2752344"/>
            <a:ext cx="312375" cy="357123"/>
            <a:chOff x="-47505300" y="3200500"/>
            <a:chExt cx="263875" cy="301675"/>
          </a:xfrm>
        </p:grpSpPr>
        <p:sp>
          <p:nvSpPr>
            <p:cNvPr id="9388" name="Google Shape;9388;p82"/>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2"/>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2"/>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2"/>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2"/>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2"/>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2"/>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2"/>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2"/>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2"/>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2"/>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2"/>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2"/>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82"/>
          <p:cNvGrpSpPr/>
          <p:nvPr/>
        </p:nvGrpSpPr>
        <p:grpSpPr>
          <a:xfrm>
            <a:off x="885604" y="3188692"/>
            <a:ext cx="356176" cy="355051"/>
            <a:chOff x="-47524975" y="3569100"/>
            <a:chExt cx="300875" cy="299925"/>
          </a:xfrm>
        </p:grpSpPr>
        <p:sp>
          <p:nvSpPr>
            <p:cNvPr id="9402" name="Google Shape;9402;p82"/>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2"/>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2"/>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2"/>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2"/>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82"/>
          <p:cNvGrpSpPr/>
          <p:nvPr/>
        </p:nvGrpSpPr>
        <p:grpSpPr>
          <a:xfrm>
            <a:off x="886062" y="3667954"/>
            <a:ext cx="355258" cy="270410"/>
            <a:chOff x="-47523400" y="3973950"/>
            <a:chExt cx="300100" cy="228425"/>
          </a:xfrm>
        </p:grpSpPr>
        <p:sp>
          <p:nvSpPr>
            <p:cNvPr id="9408" name="Google Shape;9408;p82"/>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2"/>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2"/>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2"/>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2"/>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2"/>
          <p:cNvGrpSpPr/>
          <p:nvPr/>
        </p:nvGrpSpPr>
        <p:grpSpPr>
          <a:xfrm>
            <a:off x="3091183" y="2750953"/>
            <a:ext cx="354341" cy="357596"/>
            <a:chOff x="-45673275" y="3199325"/>
            <a:chExt cx="299325" cy="302075"/>
          </a:xfrm>
        </p:grpSpPr>
        <p:sp>
          <p:nvSpPr>
            <p:cNvPr id="9414" name="Google Shape;9414;p82"/>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2"/>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2"/>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82"/>
          <p:cNvGrpSpPr/>
          <p:nvPr/>
        </p:nvGrpSpPr>
        <p:grpSpPr>
          <a:xfrm>
            <a:off x="3090251" y="3209202"/>
            <a:ext cx="356205" cy="314240"/>
            <a:chOff x="-45674075" y="3586425"/>
            <a:chExt cx="300900" cy="265450"/>
          </a:xfrm>
        </p:grpSpPr>
        <p:sp>
          <p:nvSpPr>
            <p:cNvPr id="9418" name="Google Shape;9418;p82"/>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2"/>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82"/>
          <p:cNvGrpSpPr/>
          <p:nvPr/>
        </p:nvGrpSpPr>
        <p:grpSpPr>
          <a:xfrm>
            <a:off x="3091183" y="3625041"/>
            <a:ext cx="354341" cy="356205"/>
            <a:chOff x="-45673275" y="3937700"/>
            <a:chExt cx="299325" cy="300900"/>
          </a:xfrm>
        </p:grpSpPr>
        <p:sp>
          <p:nvSpPr>
            <p:cNvPr id="9421" name="Google Shape;9421;p82"/>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2"/>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2"/>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2"/>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2"/>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2"/>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82"/>
          <p:cNvGrpSpPr/>
          <p:nvPr/>
        </p:nvGrpSpPr>
        <p:grpSpPr>
          <a:xfrm>
            <a:off x="2205349" y="4117825"/>
            <a:ext cx="356205" cy="356205"/>
            <a:chOff x="-44512325" y="3176075"/>
            <a:chExt cx="300900" cy="300900"/>
          </a:xfrm>
        </p:grpSpPr>
        <p:sp>
          <p:nvSpPr>
            <p:cNvPr id="9428" name="Google Shape;9428;p82"/>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2"/>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2"/>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82"/>
          <p:cNvGrpSpPr/>
          <p:nvPr/>
        </p:nvGrpSpPr>
        <p:grpSpPr>
          <a:xfrm>
            <a:off x="2608689" y="1386849"/>
            <a:ext cx="354341" cy="354341"/>
            <a:chOff x="-49027775" y="3183175"/>
            <a:chExt cx="299325" cy="299325"/>
          </a:xfrm>
        </p:grpSpPr>
        <p:sp>
          <p:nvSpPr>
            <p:cNvPr id="9432" name="Google Shape;9432;p82"/>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2"/>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2"/>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2"/>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82"/>
          <p:cNvGrpSpPr/>
          <p:nvPr/>
        </p:nvGrpSpPr>
        <p:grpSpPr>
          <a:xfrm>
            <a:off x="2608230" y="1822251"/>
            <a:ext cx="355258" cy="357152"/>
            <a:chOff x="-49027775" y="3550975"/>
            <a:chExt cx="300100" cy="301700"/>
          </a:xfrm>
        </p:grpSpPr>
        <p:sp>
          <p:nvSpPr>
            <p:cNvPr id="9437" name="Google Shape;9437;p82"/>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2"/>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2"/>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2"/>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2"/>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2"/>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2"/>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2"/>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2"/>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2"/>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82"/>
          <p:cNvGrpSpPr/>
          <p:nvPr/>
        </p:nvGrpSpPr>
        <p:grpSpPr>
          <a:xfrm>
            <a:off x="2606306" y="2259310"/>
            <a:ext cx="359106" cy="355525"/>
            <a:chOff x="-49031025" y="3920175"/>
            <a:chExt cx="303350" cy="300325"/>
          </a:xfrm>
        </p:grpSpPr>
        <p:sp>
          <p:nvSpPr>
            <p:cNvPr id="9448" name="Google Shape;9448;p82"/>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2"/>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2"/>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2"/>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2"/>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2"/>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82"/>
          <p:cNvGrpSpPr/>
          <p:nvPr/>
        </p:nvGrpSpPr>
        <p:grpSpPr>
          <a:xfrm>
            <a:off x="1322411" y="2752344"/>
            <a:ext cx="356176" cy="354341"/>
            <a:chOff x="-47155575" y="3200500"/>
            <a:chExt cx="300875" cy="299325"/>
          </a:xfrm>
        </p:grpSpPr>
        <p:sp>
          <p:nvSpPr>
            <p:cNvPr id="9455" name="Google Shape;9455;p82"/>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2"/>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2"/>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2"/>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2"/>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2"/>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82"/>
          <p:cNvGrpSpPr/>
          <p:nvPr/>
        </p:nvGrpSpPr>
        <p:grpSpPr>
          <a:xfrm>
            <a:off x="1322870" y="3188692"/>
            <a:ext cx="355258" cy="355258"/>
            <a:chOff x="-47154800" y="3569100"/>
            <a:chExt cx="300100" cy="300100"/>
          </a:xfrm>
        </p:grpSpPr>
        <p:sp>
          <p:nvSpPr>
            <p:cNvPr id="9462" name="Google Shape;9462;p82"/>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2"/>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2"/>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2"/>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2"/>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2"/>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82"/>
          <p:cNvGrpSpPr/>
          <p:nvPr/>
        </p:nvGrpSpPr>
        <p:grpSpPr>
          <a:xfrm>
            <a:off x="1323343" y="3626905"/>
            <a:ext cx="354311" cy="353423"/>
            <a:chOff x="-47154000" y="3939275"/>
            <a:chExt cx="299300" cy="298550"/>
          </a:xfrm>
        </p:grpSpPr>
        <p:sp>
          <p:nvSpPr>
            <p:cNvPr id="9469" name="Google Shape;9469;p82"/>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2"/>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2"/>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2"/>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82"/>
          <p:cNvGrpSpPr/>
          <p:nvPr/>
        </p:nvGrpSpPr>
        <p:grpSpPr>
          <a:xfrm>
            <a:off x="3548633" y="2752344"/>
            <a:ext cx="312375" cy="354341"/>
            <a:chOff x="-45286550" y="3200500"/>
            <a:chExt cx="263875" cy="299325"/>
          </a:xfrm>
        </p:grpSpPr>
        <p:sp>
          <p:nvSpPr>
            <p:cNvPr id="9474" name="Google Shape;9474;p82"/>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2"/>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2"/>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82"/>
          <p:cNvGrpSpPr/>
          <p:nvPr/>
        </p:nvGrpSpPr>
        <p:grpSpPr>
          <a:xfrm>
            <a:off x="3548633" y="3189639"/>
            <a:ext cx="312375" cy="354311"/>
            <a:chOff x="-45286550" y="3569900"/>
            <a:chExt cx="263875" cy="299300"/>
          </a:xfrm>
        </p:grpSpPr>
        <p:sp>
          <p:nvSpPr>
            <p:cNvPr id="9478" name="Google Shape;9478;p82"/>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2"/>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2"/>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2"/>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2"/>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2"/>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82"/>
          <p:cNvGrpSpPr/>
          <p:nvPr/>
        </p:nvGrpSpPr>
        <p:grpSpPr>
          <a:xfrm>
            <a:off x="3559820" y="3625988"/>
            <a:ext cx="290001" cy="355258"/>
            <a:chOff x="-45277900" y="3938500"/>
            <a:chExt cx="244975" cy="300100"/>
          </a:xfrm>
        </p:grpSpPr>
        <p:sp>
          <p:nvSpPr>
            <p:cNvPr id="9485" name="Google Shape;9485;p82"/>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2"/>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2"/>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2"/>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82"/>
          <p:cNvGrpSpPr/>
          <p:nvPr/>
        </p:nvGrpSpPr>
        <p:grpSpPr>
          <a:xfrm>
            <a:off x="2645769" y="4095090"/>
            <a:ext cx="355258" cy="355258"/>
            <a:chOff x="-44502875" y="3576975"/>
            <a:chExt cx="300100" cy="300100"/>
          </a:xfrm>
        </p:grpSpPr>
        <p:sp>
          <p:nvSpPr>
            <p:cNvPr id="9490" name="Google Shape;9490;p82"/>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2"/>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2"/>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82"/>
          <p:cNvGrpSpPr/>
          <p:nvPr/>
        </p:nvGrpSpPr>
        <p:grpSpPr>
          <a:xfrm>
            <a:off x="4858981" y="1820745"/>
            <a:ext cx="356196" cy="354670"/>
            <a:chOff x="-13946200" y="3647075"/>
            <a:chExt cx="353650" cy="352100"/>
          </a:xfrm>
        </p:grpSpPr>
        <p:sp>
          <p:nvSpPr>
            <p:cNvPr id="9494" name="Google Shape;9494;p8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82"/>
          <p:cNvGrpSpPr/>
          <p:nvPr/>
        </p:nvGrpSpPr>
        <p:grpSpPr>
          <a:xfrm>
            <a:off x="6642374" y="1380228"/>
            <a:ext cx="357002" cy="354267"/>
            <a:chOff x="-12163025" y="3214275"/>
            <a:chExt cx="354450" cy="351700"/>
          </a:xfrm>
        </p:grpSpPr>
        <p:sp>
          <p:nvSpPr>
            <p:cNvPr id="9501" name="Google Shape;9501;p8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82"/>
          <p:cNvGrpSpPr/>
          <p:nvPr/>
        </p:nvGrpSpPr>
        <p:grpSpPr>
          <a:xfrm>
            <a:off x="6643154" y="1819965"/>
            <a:ext cx="355441" cy="356232"/>
            <a:chOff x="-12160675" y="3647875"/>
            <a:chExt cx="352900" cy="353650"/>
          </a:xfrm>
        </p:grpSpPr>
        <p:sp>
          <p:nvSpPr>
            <p:cNvPr id="9505" name="Google Shape;9505;p8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82"/>
          <p:cNvGrpSpPr/>
          <p:nvPr/>
        </p:nvGrpSpPr>
        <p:grpSpPr>
          <a:xfrm>
            <a:off x="6653870" y="2264421"/>
            <a:ext cx="354635" cy="356232"/>
            <a:chOff x="-12160675" y="4081850"/>
            <a:chExt cx="352100" cy="353650"/>
          </a:xfrm>
        </p:grpSpPr>
        <p:sp>
          <p:nvSpPr>
            <p:cNvPr id="9513" name="Google Shape;9513;p8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82"/>
          <p:cNvGrpSpPr/>
          <p:nvPr/>
        </p:nvGrpSpPr>
        <p:grpSpPr>
          <a:xfrm>
            <a:off x="4858836" y="2738864"/>
            <a:ext cx="355416" cy="355652"/>
            <a:chOff x="-10391650" y="3180600"/>
            <a:chExt cx="352875" cy="353075"/>
          </a:xfrm>
        </p:grpSpPr>
        <p:sp>
          <p:nvSpPr>
            <p:cNvPr id="9520" name="Google Shape;9520;p8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82"/>
          <p:cNvGrpSpPr/>
          <p:nvPr/>
        </p:nvGrpSpPr>
        <p:grpSpPr>
          <a:xfrm>
            <a:off x="4858835" y="3215662"/>
            <a:ext cx="354635" cy="353890"/>
            <a:chOff x="-10390875" y="3616350"/>
            <a:chExt cx="352100" cy="351325"/>
          </a:xfrm>
        </p:grpSpPr>
        <p:sp>
          <p:nvSpPr>
            <p:cNvPr id="9527" name="Google Shape;9527;p8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82"/>
          <p:cNvGrpSpPr/>
          <p:nvPr/>
        </p:nvGrpSpPr>
        <p:grpSpPr>
          <a:xfrm>
            <a:off x="7525810" y="2740327"/>
            <a:ext cx="312585" cy="354670"/>
            <a:chOff x="-10370400" y="4049550"/>
            <a:chExt cx="310350" cy="352100"/>
          </a:xfrm>
        </p:grpSpPr>
        <p:sp>
          <p:nvSpPr>
            <p:cNvPr id="9531" name="Google Shape;9531;p8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82"/>
          <p:cNvGrpSpPr/>
          <p:nvPr/>
        </p:nvGrpSpPr>
        <p:grpSpPr>
          <a:xfrm>
            <a:off x="6630066" y="2739268"/>
            <a:ext cx="379236" cy="354847"/>
            <a:chOff x="-8674650" y="3210975"/>
            <a:chExt cx="376525" cy="352275"/>
          </a:xfrm>
        </p:grpSpPr>
        <p:sp>
          <p:nvSpPr>
            <p:cNvPr id="9537" name="Google Shape;9537;p8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82"/>
          <p:cNvGrpSpPr/>
          <p:nvPr/>
        </p:nvGrpSpPr>
        <p:grpSpPr>
          <a:xfrm>
            <a:off x="5301563" y="1820745"/>
            <a:ext cx="356221" cy="354670"/>
            <a:chOff x="-13512225" y="3647075"/>
            <a:chExt cx="353675" cy="352100"/>
          </a:xfrm>
        </p:grpSpPr>
        <p:sp>
          <p:nvSpPr>
            <p:cNvPr id="9544" name="Google Shape;9544;p8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82"/>
          <p:cNvGrpSpPr/>
          <p:nvPr/>
        </p:nvGrpSpPr>
        <p:grpSpPr>
          <a:xfrm>
            <a:off x="5311876" y="2264811"/>
            <a:ext cx="356221" cy="355451"/>
            <a:chOff x="-13512225" y="4080275"/>
            <a:chExt cx="353675" cy="352875"/>
          </a:xfrm>
        </p:grpSpPr>
        <p:sp>
          <p:nvSpPr>
            <p:cNvPr id="9555" name="Google Shape;9555;p8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82"/>
          <p:cNvGrpSpPr/>
          <p:nvPr/>
        </p:nvGrpSpPr>
        <p:grpSpPr>
          <a:xfrm>
            <a:off x="7084956" y="1412172"/>
            <a:ext cx="356196" cy="290379"/>
            <a:chOff x="-11728250" y="3245400"/>
            <a:chExt cx="353650" cy="288275"/>
          </a:xfrm>
        </p:grpSpPr>
        <p:sp>
          <p:nvSpPr>
            <p:cNvPr id="9567" name="Google Shape;9567;p8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82"/>
          <p:cNvGrpSpPr/>
          <p:nvPr/>
        </p:nvGrpSpPr>
        <p:grpSpPr>
          <a:xfrm>
            <a:off x="7117464" y="2264811"/>
            <a:ext cx="311804" cy="355451"/>
            <a:chOff x="-11703850" y="4081850"/>
            <a:chExt cx="309575" cy="352875"/>
          </a:xfrm>
        </p:grpSpPr>
        <p:sp>
          <p:nvSpPr>
            <p:cNvPr id="9573" name="Google Shape;9573;p8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82"/>
          <p:cNvGrpSpPr/>
          <p:nvPr/>
        </p:nvGrpSpPr>
        <p:grpSpPr>
          <a:xfrm>
            <a:off x="5306120" y="2738964"/>
            <a:ext cx="357002" cy="355451"/>
            <a:chOff x="-9958475" y="3180025"/>
            <a:chExt cx="354450" cy="352875"/>
          </a:xfrm>
        </p:grpSpPr>
        <p:sp>
          <p:nvSpPr>
            <p:cNvPr id="9582" name="Google Shape;9582;p8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82"/>
          <p:cNvGrpSpPr/>
          <p:nvPr/>
        </p:nvGrpSpPr>
        <p:grpSpPr>
          <a:xfrm>
            <a:off x="5315247" y="3214945"/>
            <a:ext cx="337966" cy="355325"/>
            <a:chOff x="-9949025" y="3615575"/>
            <a:chExt cx="335550" cy="352750"/>
          </a:xfrm>
        </p:grpSpPr>
        <p:sp>
          <p:nvSpPr>
            <p:cNvPr id="9586" name="Google Shape;9586;p8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82"/>
          <p:cNvGrpSpPr/>
          <p:nvPr/>
        </p:nvGrpSpPr>
        <p:grpSpPr>
          <a:xfrm>
            <a:off x="7950093" y="2738451"/>
            <a:ext cx="360175" cy="358423"/>
            <a:chOff x="-9961625" y="4048175"/>
            <a:chExt cx="357600" cy="355825"/>
          </a:xfrm>
        </p:grpSpPr>
        <p:sp>
          <p:nvSpPr>
            <p:cNvPr id="9590" name="Google Shape;9590;p8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82"/>
          <p:cNvGrpSpPr/>
          <p:nvPr/>
        </p:nvGrpSpPr>
        <p:grpSpPr>
          <a:xfrm>
            <a:off x="6636814" y="3213963"/>
            <a:ext cx="364959" cy="357289"/>
            <a:chOff x="-8680950" y="3624225"/>
            <a:chExt cx="362350" cy="354700"/>
          </a:xfrm>
        </p:grpSpPr>
        <p:sp>
          <p:nvSpPr>
            <p:cNvPr id="9597" name="Google Shape;9597;p8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82"/>
          <p:cNvGrpSpPr/>
          <p:nvPr/>
        </p:nvGrpSpPr>
        <p:grpSpPr>
          <a:xfrm>
            <a:off x="5773058" y="1379624"/>
            <a:ext cx="313365" cy="355476"/>
            <a:chOff x="-13056975" y="3212300"/>
            <a:chExt cx="311125" cy="352900"/>
          </a:xfrm>
        </p:grpSpPr>
        <p:sp>
          <p:nvSpPr>
            <p:cNvPr id="9604" name="Google Shape;9604;p8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2"/>
          <p:cNvGrpSpPr/>
          <p:nvPr/>
        </p:nvGrpSpPr>
        <p:grpSpPr>
          <a:xfrm>
            <a:off x="5750446" y="1820418"/>
            <a:ext cx="358588" cy="355325"/>
            <a:chOff x="-13077450" y="3647075"/>
            <a:chExt cx="356025" cy="352750"/>
          </a:xfrm>
        </p:grpSpPr>
        <p:sp>
          <p:nvSpPr>
            <p:cNvPr id="9609" name="Google Shape;9609;p8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82"/>
          <p:cNvGrpSpPr/>
          <p:nvPr/>
        </p:nvGrpSpPr>
        <p:grpSpPr>
          <a:xfrm>
            <a:off x="5761552" y="2264018"/>
            <a:ext cx="357002" cy="357037"/>
            <a:chOff x="-13079025" y="4079475"/>
            <a:chExt cx="354450" cy="354450"/>
          </a:xfrm>
        </p:grpSpPr>
        <p:sp>
          <p:nvSpPr>
            <p:cNvPr id="9613" name="Google Shape;9613;p8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82"/>
          <p:cNvGrpSpPr/>
          <p:nvPr/>
        </p:nvGrpSpPr>
        <p:grpSpPr>
          <a:xfrm>
            <a:off x="7534619" y="1380027"/>
            <a:ext cx="356221" cy="354670"/>
            <a:chOff x="-11292700" y="3213875"/>
            <a:chExt cx="353675" cy="352100"/>
          </a:xfrm>
        </p:grpSpPr>
        <p:sp>
          <p:nvSpPr>
            <p:cNvPr id="9618" name="Google Shape;9618;p8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82"/>
          <p:cNvGrpSpPr/>
          <p:nvPr/>
        </p:nvGrpSpPr>
        <p:grpSpPr>
          <a:xfrm>
            <a:off x="7528677" y="1819965"/>
            <a:ext cx="368106" cy="356232"/>
            <a:chOff x="-11299000" y="3647875"/>
            <a:chExt cx="365475" cy="353650"/>
          </a:xfrm>
        </p:grpSpPr>
        <p:sp>
          <p:nvSpPr>
            <p:cNvPr id="9626" name="Google Shape;9626;p8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82"/>
          <p:cNvGrpSpPr/>
          <p:nvPr/>
        </p:nvGrpSpPr>
        <p:grpSpPr>
          <a:xfrm>
            <a:off x="7544139" y="2275916"/>
            <a:ext cx="357808" cy="333240"/>
            <a:chOff x="-11295075" y="4092875"/>
            <a:chExt cx="355250" cy="330825"/>
          </a:xfrm>
        </p:grpSpPr>
        <p:sp>
          <p:nvSpPr>
            <p:cNvPr id="9633" name="Google Shape;9633;p8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82"/>
          <p:cNvGrpSpPr/>
          <p:nvPr/>
        </p:nvGrpSpPr>
        <p:grpSpPr>
          <a:xfrm>
            <a:off x="5769739" y="2738964"/>
            <a:ext cx="312585" cy="355451"/>
            <a:chOff x="-9500075" y="3180800"/>
            <a:chExt cx="310350" cy="352875"/>
          </a:xfrm>
        </p:grpSpPr>
        <p:sp>
          <p:nvSpPr>
            <p:cNvPr id="9639" name="Google Shape;9639;p8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82"/>
          <p:cNvGrpSpPr/>
          <p:nvPr/>
        </p:nvGrpSpPr>
        <p:grpSpPr>
          <a:xfrm>
            <a:off x="5747530" y="3214479"/>
            <a:ext cx="356221" cy="356257"/>
            <a:chOff x="-9523700" y="3614000"/>
            <a:chExt cx="353675" cy="353675"/>
          </a:xfrm>
        </p:grpSpPr>
        <p:sp>
          <p:nvSpPr>
            <p:cNvPr id="9649" name="Google Shape;9649;p8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82"/>
          <p:cNvGrpSpPr/>
          <p:nvPr/>
        </p:nvGrpSpPr>
        <p:grpSpPr>
          <a:xfrm>
            <a:off x="7532481" y="3237121"/>
            <a:ext cx="356221" cy="354670"/>
            <a:chOff x="-9523700" y="4049550"/>
            <a:chExt cx="353675" cy="352100"/>
          </a:xfrm>
        </p:grpSpPr>
        <p:sp>
          <p:nvSpPr>
            <p:cNvPr id="9659" name="Google Shape;9659;p8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6" name="Google Shape;9666;p82"/>
          <p:cNvGrpSpPr/>
          <p:nvPr/>
        </p:nvGrpSpPr>
        <p:grpSpPr>
          <a:xfrm>
            <a:off x="7088596" y="3237094"/>
            <a:ext cx="357002" cy="311029"/>
            <a:chOff x="-8209150" y="3659675"/>
            <a:chExt cx="354450" cy="308775"/>
          </a:xfrm>
        </p:grpSpPr>
        <p:sp>
          <p:nvSpPr>
            <p:cNvPr id="9667" name="Google Shape;9667;p8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82"/>
          <p:cNvGrpSpPr/>
          <p:nvPr/>
        </p:nvGrpSpPr>
        <p:grpSpPr>
          <a:xfrm>
            <a:off x="6202157" y="2266007"/>
            <a:ext cx="356221" cy="353059"/>
            <a:chOff x="-12643475" y="4081850"/>
            <a:chExt cx="353675" cy="350500"/>
          </a:xfrm>
        </p:grpSpPr>
        <p:sp>
          <p:nvSpPr>
            <p:cNvPr id="9674" name="Google Shape;9674;p8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82"/>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82"/>
          <p:cNvGrpSpPr/>
          <p:nvPr/>
        </p:nvGrpSpPr>
        <p:grpSpPr>
          <a:xfrm>
            <a:off x="7984757" y="2275916"/>
            <a:ext cx="356221" cy="333240"/>
            <a:chOff x="-10858725" y="4092875"/>
            <a:chExt cx="353675" cy="330825"/>
          </a:xfrm>
        </p:grpSpPr>
        <p:sp>
          <p:nvSpPr>
            <p:cNvPr id="9680" name="Google Shape;9680;p8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2"/>
          <p:cNvGrpSpPr/>
          <p:nvPr/>
        </p:nvGrpSpPr>
        <p:grpSpPr>
          <a:xfrm>
            <a:off x="6243280" y="3214882"/>
            <a:ext cx="252278" cy="355451"/>
            <a:chOff x="-9039300" y="3614000"/>
            <a:chExt cx="250475" cy="352875"/>
          </a:xfrm>
        </p:grpSpPr>
        <p:sp>
          <p:nvSpPr>
            <p:cNvPr id="9687" name="Google Shape;9687;p8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82"/>
          <p:cNvGrpSpPr/>
          <p:nvPr/>
        </p:nvGrpSpPr>
        <p:grpSpPr>
          <a:xfrm>
            <a:off x="7975246" y="3237121"/>
            <a:ext cx="354635" cy="354670"/>
            <a:chOff x="-9088150" y="4049550"/>
            <a:chExt cx="352100" cy="352100"/>
          </a:xfrm>
        </p:grpSpPr>
        <p:sp>
          <p:nvSpPr>
            <p:cNvPr id="9690" name="Google Shape;9690;p8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82"/>
          <p:cNvGrpSpPr/>
          <p:nvPr/>
        </p:nvGrpSpPr>
        <p:grpSpPr>
          <a:xfrm>
            <a:off x="7109610" y="2739354"/>
            <a:ext cx="315757" cy="354670"/>
            <a:chOff x="-8191825" y="3174500"/>
            <a:chExt cx="313500" cy="352100"/>
          </a:xfrm>
        </p:grpSpPr>
        <p:sp>
          <p:nvSpPr>
            <p:cNvPr id="9697" name="Google Shape;9697;p8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82"/>
          <p:cNvGrpSpPr/>
          <p:nvPr/>
        </p:nvGrpSpPr>
        <p:grpSpPr>
          <a:xfrm>
            <a:off x="4858968" y="1379875"/>
            <a:ext cx="356221" cy="354973"/>
            <a:chOff x="-13947000" y="3212800"/>
            <a:chExt cx="353675" cy="352400"/>
          </a:xfrm>
        </p:grpSpPr>
        <p:sp>
          <p:nvSpPr>
            <p:cNvPr id="9701" name="Google Shape;9701;p8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3" name="Google Shape;9703;p82"/>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4" name="Google Shape;9704;p82"/>
          <p:cNvGrpSpPr/>
          <p:nvPr/>
        </p:nvGrpSpPr>
        <p:grpSpPr>
          <a:xfrm>
            <a:off x="5301563" y="1379233"/>
            <a:ext cx="356221" cy="356257"/>
            <a:chOff x="-13512225" y="3211525"/>
            <a:chExt cx="353675" cy="353675"/>
          </a:xfrm>
        </p:grpSpPr>
        <p:sp>
          <p:nvSpPr>
            <p:cNvPr id="9705" name="Google Shape;9705;p8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82"/>
          <p:cNvGrpSpPr/>
          <p:nvPr/>
        </p:nvGrpSpPr>
        <p:grpSpPr>
          <a:xfrm>
            <a:off x="6191845" y="1379624"/>
            <a:ext cx="356221" cy="355476"/>
            <a:chOff x="-12643475" y="3212300"/>
            <a:chExt cx="353675" cy="352900"/>
          </a:xfrm>
        </p:grpSpPr>
        <p:sp>
          <p:nvSpPr>
            <p:cNvPr id="9711" name="Google Shape;9711;p8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82"/>
          <p:cNvGrpSpPr/>
          <p:nvPr/>
        </p:nvGrpSpPr>
        <p:grpSpPr>
          <a:xfrm>
            <a:off x="6191845" y="1831398"/>
            <a:ext cx="356221" cy="333366"/>
            <a:chOff x="-12643475" y="3657325"/>
            <a:chExt cx="353675" cy="330950"/>
          </a:xfrm>
        </p:grpSpPr>
        <p:sp>
          <p:nvSpPr>
            <p:cNvPr id="9721" name="Google Shape;9721;p8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82"/>
          <p:cNvGrpSpPr/>
          <p:nvPr/>
        </p:nvGrpSpPr>
        <p:grpSpPr>
          <a:xfrm>
            <a:off x="7974847" y="1380027"/>
            <a:ext cx="355416" cy="354670"/>
            <a:chOff x="-10857925" y="3213875"/>
            <a:chExt cx="352875" cy="352100"/>
          </a:xfrm>
        </p:grpSpPr>
        <p:sp>
          <p:nvSpPr>
            <p:cNvPr id="9728" name="Google Shape;9728;p8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82"/>
          <p:cNvGrpSpPr/>
          <p:nvPr/>
        </p:nvGrpSpPr>
        <p:grpSpPr>
          <a:xfrm>
            <a:off x="6191762" y="2739455"/>
            <a:ext cx="356096" cy="354469"/>
            <a:chOff x="-9089725" y="3180200"/>
            <a:chExt cx="353550" cy="351900"/>
          </a:xfrm>
        </p:grpSpPr>
        <p:sp>
          <p:nvSpPr>
            <p:cNvPr id="9739" name="Google Shape;9739;p8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82"/>
          <p:cNvGrpSpPr/>
          <p:nvPr/>
        </p:nvGrpSpPr>
        <p:grpSpPr>
          <a:xfrm>
            <a:off x="7083760" y="1819260"/>
            <a:ext cx="358588" cy="357642"/>
            <a:chOff x="7083760" y="1971660"/>
            <a:chExt cx="358588" cy="357642"/>
          </a:xfrm>
        </p:grpSpPr>
        <p:sp>
          <p:nvSpPr>
            <p:cNvPr id="9742" name="Google Shape;9742;p82"/>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2"/>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2"/>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2"/>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2"/>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2"/>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2"/>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2"/>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2"/>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2"/>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2"/>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2"/>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4" name="Google Shape;9754;p82"/>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9755" name="Google Shape;9755;p82"/>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59"/>
        <p:cNvGrpSpPr/>
        <p:nvPr/>
      </p:nvGrpSpPr>
      <p:grpSpPr>
        <a:xfrm>
          <a:off x="0" y="0"/>
          <a:ext cx="0" cy="0"/>
          <a:chOff x="0" y="0"/>
          <a:chExt cx="0" cy="0"/>
        </a:xfrm>
      </p:grpSpPr>
      <p:sp>
        <p:nvSpPr>
          <p:cNvPr id="9760" name="Google Shape;9760;p83"/>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83"/>
          <p:cNvGrpSpPr/>
          <p:nvPr/>
        </p:nvGrpSpPr>
        <p:grpSpPr>
          <a:xfrm>
            <a:off x="748855" y="2243507"/>
            <a:ext cx="452798" cy="449473"/>
            <a:chOff x="-21322300" y="3693325"/>
            <a:chExt cx="306400" cy="304150"/>
          </a:xfrm>
        </p:grpSpPr>
        <p:sp>
          <p:nvSpPr>
            <p:cNvPr id="9762" name="Google Shape;9762;p83"/>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3"/>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3"/>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3"/>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83"/>
          <p:cNvGrpSpPr/>
          <p:nvPr/>
        </p:nvGrpSpPr>
        <p:grpSpPr>
          <a:xfrm>
            <a:off x="748263" y="2810244"/>
            <a:ext cx="453980" cy="422540"/>
            <a:chOff x="-21322300" y="4077125"/>
            <a:chExt cx="307200" cy="285925"/>
          </a:xfrm>
        </p:grpSpPr>
        <p:sp>
          <p:nvSpPr>
            <p:cNvPr id="9767" name="Google Shape;9767;p83"/>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3"/>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3"/>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3"/>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3"/>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3"/>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3"/>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3"/>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3"/>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3"/>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3"/>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3"/>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83"/>
          <p:cNvGrpSpPr/>
          <p:nvPr/>
        </p:nvGrpSpPr>
        <p:grpSpPr>
          <a:xfrm>
            <a:off x="3525440" y="1689128"/>
            <a:ext cx="451653" cy="450212"/>
            <a:chOff x="-19394200" y="3333800"/>
            <a:chExt cx="305625" cy="304650"/>
          </a:xfrm>
        </p:grpSpPr>
        <p:sp>
          <p:nvSpPr>
            <p:cNvPr id="9780" name="Google Shape;9780;p83"/>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3"/>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3"/>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3"/>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3"/>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3"/>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3"/>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3"/>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3"/>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83"/>
          <p:cNvGrpSpPr/>
          <p:nvPr/>
        </p:nvGrpSpPr>
        <p:grpSpPr>
          <a:xfrm>
            <a:off x="3524276" y="2243580"/>
            <a:ext cx="453980" cy="449325"/>
            <a:chOff x="-19396575" y="3708500"/>
            <a:chExt cx="307200" cy="304050"/>
          </a:xfrm>
        </p:grpSpPr>
        <p:sp>
          <p:nvSpPr>
            <p:cNvPr id="9790" name="Google Shape;9790;p83"/>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3"/>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3"/>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83"/>
          <p:cNvGrpSpPr/>
          <p:nvPr/>
        </p:nvGrpSpPr>
        <p:grpSpPr>
          <a:xfrm>
            <a:off x="3518457" y="2796461"/>
            <a:ext cx="465618" cy="450101"/>
            <a:chOff x="-19394200" y="4084200"/>
            <a:chExt cx="315075" cy="304575"/>
          </a:xfrm>
        </p:grpSpPr>
        <p:sp>
          <p:nvSpPr>
            <p:cNvPr id="9794" name="Google Shape;9794;p83"/>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3"/>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3"/>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3"/>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3"/>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3"/>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83"/>
          <p:cNvGrpSpPr/>
          <p:nvPr/>
        </p:nvGrpSpPr>
        <p:grpSpPr>
          <a:xfrm>
            <a:off x="6324167" y="1689001"/>
            <a:ext cx="400447" cy="450470"/>
            <a:chOff x="-17526750" y="3309200"/>
            <a:chExt cx="270975" cy="304825"/>
          </a:xfrm>
        </p:grpSpPr>
        <p:sp>
          <p:nvSpPr>
            <p:cNvPr id="9801" name="Google Shape;9801;p83"/>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3"/>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3"/>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3"/>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3"/>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83"/>
          <p:cNvGrpSpPr/>
          <p:nvPr/>
        </p:nvGrpSpPr>
        <p:grpSpPr>
          <a:xfrm>
            <a:off x="6300319" y="2244173"/>
            <a:ext cx="448143" cy="448143"/>
            <a:chOff x="-17542500" y="3684100"/>
            <a:chExt cx="303250" cy="303250"/>
          </a:xfrm>
        </p:grpSpPr>
        <p:sp>
          <p:nvSpPr>
            <p:cNvPr id="9807" name="Google Shape;9807;p83"/>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3"/>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3"/>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3"/>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3"/>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3"/>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3"/>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83"/>
          <p:cNvGrpSpPr/>
          <p:nvPr/>
        </p:nvGrpSpPr>
        <p:grpSpPr>
          <a:xfrm>
            <a:off x="6299728" y="2810817"/>
            <a:ext cx="449325" cy="421395"/>
            <a:chOff x="-17542500" y="4068450"/>
            <a:chExt cx="304050" cy="285150"/>
          </a:xfrm>
        </p:grpSpPr>
        <p:sp>
          <p:nvSpPr>
            <p:cNvPr id="9815" name="Google Shape;9815;p83"/>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3"/>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3"/>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3"/>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3"/>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3"/>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83"/>
          <p:cNvGrpSpPr/>
          <p:nvPr/>
        </p:nvGrpSpPr>
        <p:grpSpPr>
          <a:xfrm>
            <a:off x="3530150" y="3342211"/>
            <a:ext cx="343404" cy="449325"/>
            <a:chOff x="-15652200" y="3335975"/>
            <a:chExt cx="232375" cy="304050"/>
          </a:xfrm>
        </p:grpSpPr>
        <p:sp>
          <p:nvSpPr>
            <p:cNvPr id="9822" name="Google Shape;9822;p83"/>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3"/>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3"/>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3"/>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3"/>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3"/>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3"/>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3"/>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3"/>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83"/>
          <p:cNvGrpSpPr/>
          <p:nvPr/>
        </p:nvGrpSpPr>
        <p:grpSpPr>
          <a:xfrm>
            <a:off x="1303491" y="1689573"/>
            <a:ext cx="450470" cy="449325"/>
            <a:chOff x="-20946600" y="3317850"/>
            <a:chExt cx="304825" cy="304050"/>
          </a:xfrm>
        </p:grpSpPr>
        <p:sp>
          <p:nvSpPr>
            <p:cNvPr id="9832" name="Google Shape;9832;p83"/>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3"/>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3"/>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83"/>
          <p:cNvGrpSpPr/>
          <p:nvPr/>
        </p:nvGrpSpPr>
        <p:grpSpPr>
          <a:xfrm>
            <a:off x="1304064" y="2243729"/>
            <a:ext cx="449325" cy="449030"/>
            <a:chOff x="-20945825" y="3692175"/>
            <a:chExt cx="304050" cy="303850"/>
          </a:xfrm>
        </p:grpSpPr>
        <p:sp>
          <p:nvSpPr>
            <p:cNvPr id="9836" name="Google Shape;9836;p83"/>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3"/>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3"/>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3"/>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83"/>
          <p:cNvGrpSpPr/>
          <p:nvPr/>
        </p:nvGrpSpPr>
        <p:grpSpPr>
          <a:xfrm>
            <a:off x="1329667" y="2797442"/>
            <a:ext cx="398119" cy="448143"/>
            <a:chOff x="-20930075" y="4066100"/>
            <a:chExt cx="269400" cy="303250"/>
          </a:xfrm>
        </p:grpSpPr>
        <p:sp>
          <p:nvSpPr>
            <p:cNvPr id="9841" name="Google Shape;9841;p83"/>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3"/>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83"/>
          <p:cNvGrpSpPr/>
          <p:nvPr/>
        </p:nvGrpSpPr>
        <p:grpSpPr>
          <a:xfrm>
            <a:off x="4110888" y="1689848"/>
            <a:ext cx="372516" cy="448771"/>
            <a:chOff x="-18994100" y="3334775"/>
            <a:chExt cx="252075" cy="303675"/>
          </a:xfrm>
        </p:grpSpPr>
        <p:sp>
          <p:nvSpPr>
            <p:cNvPr id="9844" name="Google Shape;9844;p83"/>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3"/>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3"/>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3"/>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83"/>
          <p:cNvGrpSpPr/>
          <p:nvPr/>
        </p:nvGrpSpPr>
        <p:grpSpPr>
          <a:xfrm>
            <a:off x="4125445" y="2244743"/>
            <a:ext cx="343404" cy="446998"/>
            <a:chOff x="-18983850" y="3710075"/>
            <a:chExt cx="232375" cy="302475"/>
          </a:xfrm>
        </p:grpSpPr>
        <p:sp>
          <p:nvSpPr>
            <p:cNvPr id="9849" name="Google Shape;9849;p83"/>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3"/>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3"/>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3"/>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83"/>
          <p:cNvGrpSpPr/>
          <p:nvPr/>
        </p:nvGrpSpPr>
        <p:grpSpPr>
          <a:xfrm>
            <a:off x="4071911" y="2797422"/>
            <a:ext cx="450470" cy="448180"/>
            <a:chOff x="-19020075" y="4084200"/>
            <a:chExt cx="304825" cy="303275"/>
          </a:xfrm>
        </p:grpSpPr>
        <p:sp>
          <p:nvSpPr>
            <p:cNvPr id="9854" name="Google Shape;9854;p83"/>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3"/>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3"/>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3"/>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3"/>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3"/>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3"/>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3"/>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3"/>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83"/>
          <p:cNvGrpSpPr/>
          <p:nvPr/>
        </p:nvGrpSpPr>
        <p:grpSpPr>
          <a:xfrm>
            <a:off x="6889176" y="1689001"/>
            <a:ext cx="396937" cy="450470"/>
            <a:chOff x="-17149475" y="3309200"/>
            <a:chExt cx="268600" cy="304825"/>
          </a:xfrm>
        </p:grpSpPr>
        <p:sp>
          <p:nvSpPr>
            <p:cNvPr id="9864" name="Google Shape;9864;p83"/>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3"/>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83"/>
          <p:cNvGrpSpPr/>
          <p:nvPr/>
        </p:nvGrpSpPr>
        <p:grpSpPr>
          <a:xfrm>
            <a:off x="6862982" y="2258120"/>
            <a:ext cx="449325" cy="420249"/>
            <a:chOff x="-17168375" y="3692750"/>
            <a:chExt cx="304050" cy="284375"/>
          </a:xfrm>
        </p:grpSpPr>
        <p:sp>
          <p:nvSpPr>
            <p:cNvPr id="9867" name="Google Shape;9867;p83"/>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3"/>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3"/>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3"/>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3"/>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3"/>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3"/>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83"/>
          <p:cNvGrpSpPr/>
          <p:nvPr/>
        </p:nvGrpSpPr>
        <p:grpSpPr>
          <a:xfrm>
            <a:off x="6859491" y="2796852"/>
            <a:ext cx="456308" cy="449325"/>
            <a:chOff x="-17170750" y="4058800"/>
            <a:chExt cx="308775" cy="304050"/>
          </a:xfrm>
        </p:grpSpPr>
        <p:sp>
          <p:nvSpPr>
            <p:cNvPr id="9875" name="Google Shape;9875;p83"/>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3"/>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3"/>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3"/>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3"/>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3"/>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3"/>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3"/>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3"/>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3"/>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3"/>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3"/>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3"/>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3"/>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3"/>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3"/>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3"/>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83"/>
          <p:cNvGrpSpPr/>
          <p:nvPr/>
        </p:nvGrpSpPr>
        <p:grpSpPr>
          <a:xfrm>
            <a:off x="5721388" y="3343358"/>
            <a:ext cx="450470" cy="446998"/>
            <a:chOff x="-15688425" y="3707725"/>
            <a:chExt cx="304825" cy="302475"/>
          </a:xfrm>
        </p:grpSpPr>
        <p:sp>
          <p:nvSpPr>
            <p:cNvPr id="9893" name="Google Shape;9893;p83"/>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3"/>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3"/>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3"/>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3"/>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3"/>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83"/>
          <p:cNvGrpSpPr/>
          <p:nvPr/>
        </p:nvGrpSpPr>
        <p:grpSpPr>
          <a:xfrm>
            <a:off x="1865544" y="1690441"/>
            <a:ext cx="451653" cy="447589"/>
            <a:chOff x="-20572500" y="3319025"/>
            <a:chExt cx="305625" cy="302875"/>
          </a:xfrm>
        </p:grpSpPr>
        <p:sp>
          <p:nvSpPr>
            <p:cNvPr id="9900" name="Google Shape;9900;p83"/>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3"/>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83"/>
          <p:cNvGrpSpPr/>
          <p:nvPr/>
        </p:nvGrpSpPr>
        <p:grpSpPr>
          <a:xfrm>
            <a:off x="1866708" y="2305410"/>
            <a:ext cx="449325" cy="325670"/>
            <a:chOff x="-20571700" y="3722875"/>
            <a:chExt cx="304050" cy="220375"/>
          </a:xfrm>
        </p:grpSpPr>
        <p:sp>
          <p:nvSpPr>
            <p:cNvPr id="9903" name="Google Shape;9903;p83"/>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3"/>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3"/>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3"/>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3"/>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3"/>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3"/>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83"/>
          <p:cNvGrpSpPr/>
          <p:nvPr/>
        </p:nvGrpSpPr>
        <p:grpSpPr>
          <a:xfrm>
            <a:off x="1866135" y="2796278"/>
            <a:ext cx="450470" cy="450470"/>
            <a:chOff x="-20571700" y="4066875"/>
            <a:chExt cx="304825" cy="304825"/>
          </a:xfrm>
        </p:grpSpPr>
        <p:sp>
          <p:nvSpPr>
            <p:cNvPr id="9911" name="Google Shape;9911;p83"/>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3"/>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3"/>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3"/>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3"/>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3"/>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83"/>
          <p:cNvGrpSpPr/>
          <p:nvPr/>
        </p:nvGrpSpPr>
        <p:grpSpPr>
          <a:xfrm>
            <a:off x="4632837" y="1688259"/>
            <a:ext cx="453980" cy="451948"/>
            <a:chOff x="-18645175" y="3334200"/>
            <a:chExt cx="307200" cy="305825"/>
          </a:xfrm>
        </p:grpSpPr>
        <p:sp>
          <p:nvSpPr>
            <p:cNvPr id="9918" name="Google Shape;9918;p83"/>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3"/>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3"/>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3"/>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3"/>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83"/>
          <p:cNvGrpSpPr/>
          <p:nvPr/>
        </p:nvGrpSpPr>
        <p:grpSpPr>
          <a:xfrm>
            <a:off x="4633429" y="2242989"/>
            <a:ext cx="452798" cy="450507"/>
            <a:chOff x="-18645175" y="3708500"/>
            <a:chExt cx="306400" cy="304850"/>
          </a:xfrm>
        </p:grpSpPr>
        <p:sp>
          <p:nvSpPr>
            <p:cNvPr id="9924" name="Google Shape;9924;p83"/>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3"/>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3"/>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3"/>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3"/>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3"/>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3"/>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83"/>
          <p:cNvGrpSpPr/>
          <p:nvPr/>
        </p:nvGrpSpPr>
        <p:grpSpPr>
          <a:xfrm>
            <a:off x="4631101" y="2795630"/>
            <a:ext cx="457453" cy="451763"/>
            <a:chOff x="-18647525" y="4082625"/>
            <a:chExt cx="309550" cy="305700"/>
          </a:xfrm>
        </p:grpSpPr>
        <p:sp>
          <p:nvSpPr>
            <p:cNvPr id="9932" name="Google Shape;9932;p83"/>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3"/>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3"/>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3"/>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83"/>
          <p:cNvGrpSpPr/>
          <p:nvPr/>
        </p:nvGrpSpPr>
        <p:grpSpPr>
          <a:xfrm>
            <a:off x="7441485" y="1689592"/>
            <a:ext cx="395755" cy="449288"/>
            <a:chOff x="-16775350" y="3309200"/>
            <a:chExt cx="267800" cy="304025"/>
          </a:xfrm>
        </p:grpSpPr>
        <p:sp>
          <p:nvSpPr>
            <p:cNvPr id="9937" name="Google Shape;9937;p83"/>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3"/>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3"/>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83"/>
          <p:cNvGrpSpPr/>
          <p:nvPr/>
        </p:nvGrpSpPr>
        <p:grpSpPr>
          <a:xfrm>
            <a:off x="7441485" y="2241827"/>
            <a:ext cx="395755" cy="452835"/>
            <a:chOff x="-16775350" y="3683300"/>
            <a:chExt cx="267800" cy="306425"/>
          </a:xfrm>
        </p:grpSpPr>
        <p:sp>
          <p:nvSpPr>
            <p:cNvPr id="9941" name="Google Shape;9941;p83"/>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3"/>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3"/>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83"/>
          <p:cNvGrpSpPr/>
          <p:nvPr/>
        </p:nvGrpSpPr>
        <p:grpSpPr>
          <a:xfrm>
            <a:off x="7413536" y="2796870"/>
            <a:ext cx="451653" cy="449288"/>
            <a:chOff x="-16794250" y="4058225"/>
            <a:chExt cx="305625" cy="304025"/>
          </a:xfrm>
        </p:grpSpPr>
        <p:sp>
          <p:nvSpPr>
            <p:cNvPr id="9945" name="Google Shape;9945;p83"/>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3"/>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3"/>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3"/>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3"/>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3"/>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3"/>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3"/>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3"/>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4" name="Google Shape;9954;p83"/>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5" name="Google Shape;9955;p83"/>
          <p:cNvGrpSpPr/>
          <p:nvPr/>
        </p:nvGrpSpPr>
        <p:grpSpPr>
          <a:xfrm>
            <a:off x="2414953" y="1689573"/>
            <a:ext cx="457453" cy="449325"/>
            <a:chOff x="-20199150" y="3317850"/>
            <a:chExt cx="309550" cy="304050"/>
          </a:xfrm>
        </p:grpSpPr>
        <p:sp>
          <p:nvSpPr>
            <p:cNvPr id="9956" name="Google Shape;9956;p83"/>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3"/>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3"/>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3"/>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3"/>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3"/>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3"/>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83"/>
          <p:cNvGrpSpPr/>
          <p:nvPr/>
        </p:nvGrpSpPr>
        <p:grpSpPr>
          <a:xfrm>
            <a:off x="2417281" y="2242861"/>
            <a:ext cx="452798" cy="450766"/>
            <a:chOff x="-20199150" y="3693150"/>
            <a:chExt cx="306400" cy="305025"/>
          </a:xfrm>
        </p:grpSpPr>
        <p:sp>
          <p:nvSpPr>
            <p:cNvPr id="9964" name="Google Shape;9964;p83"/>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3"/>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3"/>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3"/>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3"/>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3"/>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83"/>
          <p:cNvGrpSpPr/>
          <p:nvPr/>
        </p:nvGrpSpPr>
        <p:grpSpPr>
          <a:xfrm>
            <a:off x="2417854" y="2795687"/>
            <a:ext cx="451653" cy="451653"/>
            <a:chOff x="-20197575" y="4066875"/>
            <a:chExt cx="305625" cy="305625"/>
          </a:xfrm>
        </p:grpSpPr>
        <p:sp>
          <p:nvSpPr>
            <p:cNvPr id="9971" name="Google Shape;9971;p83"/>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3"/>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3"/>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3"/>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3"/>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3"/>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3"/>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3"/>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83"/>
          <p:cNvGrpSpPr/>
          <p:nvPr/>
        </p:nvGrpSpPr>
        <p:grpSpPr>
          <a:xfrm>
            <a:off x="5200071" y="1687520"/>
            <a:ext cx="449325" cy="453426"/>
            <a:chOff x="-18271050" y="3333200"/>
            <a:chExt cx="304050" cy="306825"/>
          </a:xfrm>
        </p:grpSpPr>
        <p:sp>
          <p:nvSpPr>
            <p:cNvPr id="9980" name="Google Shape;9980;p83"/>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3"/>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3"/>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3"/>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3"/>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83"/>
          <p:cNvGrpSpPr/>
          <p:nvPr/>
        </p:nvGrpSpPr>
        <p:grpSpPr>
          <a:xfrm>
            <a:off x="5200644" y="2244171"/>
            <a:ext cx="448180" cy="448143"/>
            <a:chOff x="-18270275" y="3710875"/>
            <a:chExt cx="303275" cy="303250"/>
          </a:xfrm>
        </p:grpSpPr>
        <p:sp>
          <p:nvSpPr>
            <p:cNvPr id="9986" name="Google Shape;9986;p83"/>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3"/>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3"/>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3"/>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3"/>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3"/>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83"/>
          <p:cNvGrpSpPr/>
          <p:nvPr/>
        </p:nvGrpSpPr>
        <p:grpSpPr>
          <a:xfrm>
            <a:off x="5254196" y="2797422"/>
            <a:ext cx="341076" cy="448180"/>
            <a:chOff x="-18234025" y="4084200"/>
            <a:chExt cx="230800" cy="303275"/>
          </a:xfrm>
        </p:grpSpPr>
        <p:sp>
          <p:nvSpPr>
            <p:cNvPr id="9993" name="Google Shape;9993;p83"/>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3"/>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3"/>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83"/>
          <p:cNvGrpSpPr/>
          <p:nvPr/>
        </p:nvGrpSpPr>
        <p:grpSpPr>
          <a:xfrm>
            <a:off x="2366751" y="3341641"/>
            <a:ext cx="449325" cy="450470"/>
            <a:chOff x="-16419350" y="3308400"/>
            <a:chExt cx="304050" cy="304825"/>
          </a:xfrm>
        </p:grpSpPr>
        <p:sp>
          <p:nvSpPr>
            <p:cNvPr id="9997" name="Google Shape;9997;p83"/>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3"/>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3"/>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3"/>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3"/>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3"/>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3"/>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83"/>
          <p:cNvGrpSpPr/>
          <p:nvPr/>
        </p:nvGrpSpPr>
        <p:grpSpPr>
          <a:xfrm>
            <a:off x="4638306" y="3340423"/>
            <a:ext cx="395755" cy="452872"/>
            <a:chOff x="-16401225" y="3683275"/>
            <a:chExt cx="267800" cy="306450"/>
          </a:xfrm>
        </p:grpSpPr>
        <p:sp>
          <p:nvSpPr>
            <p:cNvPr id="10005" name="Google Shape;10005;p83"/>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3"/>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3"/>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3"/>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3"/>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3"/>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3"/>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83"/>
          <p:cNvGrpSpPr/>
          <p:nvPr/>
        </p:nvGrpSpPr>
        <p:grpSpPr>
          <a:xfrm>
            <a:off x="8003755" y="2797062"/>
            <a:ext cx="450470" cy="448180"/>
            <a:chOff x="-16419350" y="4058200"/>
            <a:chExt cx="304825" cy="303275"/>
          </a:xfrm>
        </p:grpSpPr>
        <p:sp>
          <p:nvSpPr>
            <p:cNvPr id="10013" name="Google Shape;10013;p83"/>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3"/>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3"/>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3"/>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3"/>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3"/>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3"/>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83"/>
          <p:cNvGrpSpPr/>
          <p:nvPr/>
        </p:nvGrpSpPr>
        <p:grpSpPr>
          <a:xfrm>
            <a:off x="4030643" y="3343080"/>
            <a:ext cx="450507" cy="447589"/>
            <a:chOff x="-15296200" y="3326900"/>
            <a:chExt cx="304850" cy="302875"/>
          </a:xfrm>
        </p:grpSpPr>
        <p:sp>
          <p:nvSpPr>
            <p:cNvPr id="10021" name="Google Shape;10021;p83"/>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3"/>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3"/>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3"/>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3"/>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83"/>
          <p:cNvGrpSpPr/>
          <p:nvPr/>
        </p:nvGrpSpPr>
        <p:grpSpPr>
          <a:xfrm>
            <a:off x="2946296" y="1706881"/>
            <a:ext cx="486566" cy="414708"/>
            <a:chOff x="-19835275" y="3330250"/>
            <a:chExt cx="329250" cy="280625"/>
          </a:xfrm>
        </p:grpSpPr>
        <p:sp>
          <p:nvSpPr>
            <p:cNvPr id="10027" name="Google Shape;10027;p83"/>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3"/>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3"/>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83"/>
          <p:cNvGrpSpPr/>
          <p:nvPr/>
        </p:nvGrpSpPr>
        <p:grpSpPr>
          <a:xfrm>
            <a:off x="2964325" y="2243470"/>
            <a:ext cx="450507" cy="449547"/>
            <a:chOff x="-19822675" y="3692750"/>
            <a:chExt cx="304850" cy="304200"/>
          </a:xfrm>
        </p:grpSpPr>
        <p:sp>
          <p:nvSpPr>
            <p:cNvPr id="10031" name="Google Shape;10031;p83"/>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3"/>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3"/>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3"/>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3"/>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83"/>
          <p:cNvGrpSpPr/>
          <p:nvPr/>
        </p:nvGrpSpPr>
        <p:grpSpPr>
          <a:xfrm>
            <a:off x="2964916" y="2796278"/>
            <a:ext cx="449325" cy="450470"/>
            <a:chOff x="-19822675" y="4066875"/>
            <a:chExt cx="304050" cy="304825"/>
          </a:xfrm>
        </p:grpSpPr>
        <p:sp>
          <p:nvSpPr>
            <p:cNvPr id="10037" name="Google Shape;10037;p83"/>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3"/>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3"/>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3"/>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3"/>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3"/>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83"/>
          <p:cNvGrpSpPr/>
          <p:nvPr/>
        </p:nvGrpSpPr>
        <p:grpSpPr>
          <a:xfrm>
            <a:off x="5773985" y="1689571"/>
            <a:ext cx="399302" cy="449325"/>
            <a:chOff x="-17878825" y="3334400"/>
            <a:chExt cx="270200" cy="304050"/>
          </a:xfrm>
        </p:grpSpPr>
        <p:sp>
          <p:nvSpPr>
            <p:cNvPr id="10044" name="Google Shape;10044;p83"/>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3"/>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3"/>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3"/>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3"/>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3"/>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3"/>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83"/>
          <p:cNvGrpSpPr/>
          <p:nvPr/>
        </p:nvGrpSpPr>
        <p:grpSpPr>
          <a:xfrm>
            <a:off x="5747809" y="2242416"/>
            <a:ext cx="451653" cy="451653"/>
            <a:chOff x="-17896150" y="3709300"/>
            <a:chExt cx="305625" cy="305625"/>
          </a:xfrm>
        </p:grpSpPr>
        <p:sp>
          <p:nvSpPr>
            <p:cNvPr id="10052" name="Google Shape;10052;p83"/>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3"/>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3"/>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3"/>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83"/>
          <p:cNvGrpSpPr/>
          <p:nvPr/>
        </p:nvGrpSpPr>
        <p:grpSpPr>
          <a:xfrm>
            <a:off x="5775740" y="2795686"/>
            <a:ext cx="395792" cy="451653"/>
            <a:chOff x="-17878025" y="4082625"/>
            <a:chExt cx="267825" cy="305625"/>
          </a:xfrm>
        </p:grpSpPr>
        <p:sp>
          <p:nvSpPr>
            <p:cNvPr id="10057" name="Google Shape;10057;p83"/>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3"/>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3"/>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3"/>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3"/>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3"/>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3"/>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83"/>
          <p:cNvGrpSpPr/>
          <p:nvPr/>
        </p:nvGrpSpPr>
        <p:grpSpPr>
          <a:xfrm>
            <a:off x="2919632" y="3355015"/>
            <a:ext cx="450507" cy="423722"/>
            <a:chOff x="-16044450" y="3317850"/>
            <a:chExt cx="304850" cy="286725"/>
          </a:xfrm>
        </p:grpSpPr>
        <p:sp>
          <p:nvSpPr>
            <p:cNvPr id="10065" name="Google Shape;10065;p83"/>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3"/>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3"/>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3"/>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9" name="Google Shape;10069;p83"/>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0" name="Google Shape;10070;p83"/>
          <p:cNvGrpSpPr/>
          <p:nvPr/>
        </p:nvGrpSpPr>
        <p:grpSpPr>
          <a:xfrm>
            <a:off x="8042149" y="2243724"/>
            <a:ext cx="373662" cy="449030"/>
            <a:chOff x="-16018450" y="4058400"/>
            <a:chExt cx="252850" cy="303850"/>
          </a:xfrm>
        </p:grpSpPr>
        <p:sp>
          <p:nvSpPr>
            <p:cNvPr id="10071" name="Google Shape;10071;p83"/>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3"/>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3"/>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3"/>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5" name="Google Shape;10075;p83"/>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3"/>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80"/>
        <p:cNvGrpSpPr/>
        <p:nvPr/>
      </p:nvGrpSpPr>
      <p:grpSpPr>
        <a:xfrm>
          <a:off x="0" y="0"/>
          <a:ext cx="0" cy="0"/>
          <a:chOff x="0" y="0"/>
          <a:chExt cx="0" cy="0"/>
        </a:xfrm>
      </p:grpSpPr>
      <p:grpSp>
        <p:nvGrpSpPr>
          <p:cNvPr id="10081" name="Google Shape;10081;p84"/>
          <p:cNvGrpSpPr/>
          <p:nvPr/>
        </p:nvGrpSpPr>
        <p:grpSpPr>
          <a:xfrm>
            <a:off x="845901" y="1689241"/>
            <a:ext cx="442337" cy="419623"/>
            <a:chOff x="-6696925" y="3272575"/>
            <a:chExt cx="307200" cy="291425"/>
          </a:xfrm>
        </p:grpSpPr>
        <p:sp>
          <p:nvSpPr>
            <p:cNvPr id="10082" name="Google Shape;10082;p8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84"/>
          <p:cNvGrpSpPr/>
          <p:nvPr/>
        </p:nvGrpSpPr>
        <p:grpSpPr>
          <a:xfrm>
            <a:off x="845884" y="2204636"/>
            <a:ext cx="442373" cy="420775"/>
            <a:chOff x="-6690625" y="3631325"/>
            <a:chExt cx="307225" cy="292225"/>
          </a:xfrm>
        </p:grpSpPr>
        <p:sp>
          <p:nvSpPr>
            <p:cNvPr id="10085" name="Google Shape;10085;p8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84"/>
          <p:cNvGrpSpPr/>
          <p:nvPr/>
        </p:nvGrpSpPr>
        <p:grpSpPr>
          <a:xfrm>
            <a:off x="868005" y="2756972"/>
            <a:ext cx="421927" cy="419371"/>
            <a:chOff x="-6689825" y="3992050"/>
            <a:chExt cx="293025" cy="291250"/>
          </a:xfrm>
        </p:grpSpPr>
        <p:sp>
          <p:nvSpPr>
            <p:cNvPr id="10091" name="Google Shape;10091;p8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3" name="Google Shape;10103;p84"/>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4" name="Google Shape;10104;p84"/>
          <p:cNvGrpSpPr/>
          <p:nvPr/>
        </p:nvGrpSpPr>
        <p:grpSpPr>
          <a:xfrm>
            <a:off x="3551317" y="2205192"/>
            <a:ext cx="423043" cy="419659"/>
            <a:chOff x="-4837325" y="3612425"/>
            <a:chExt cx="293800" cy="291450"/>
          </a:xfrm>
        </p:grpSpPr>
        <p:sp>
          <p:nvSpPr>
            <p:cNvPr id="10105" name="Google Shape;10105;p8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84"/>
          <p:cNvGrpSpPr/>
          <p:nvPr/>
        </p:nvGrpSpPr>
        <p:grpSpPr>
          <a:xfrm>
            <a:off x="3564349" y="2756826"/>
            <a:ext cx="420775" cy="419659"/>
            <a:chOff x="-4837325" y="3971575"/>
            <a:chExt cx="292225" cy="291450"/>
          </a:xfrm>
        </p:grpSpPr>
        <p:sp>
          <p:nvSpPr>
            <p:cNvPr id="10109" name="Google Shape;10109;p8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84"/>
          <p:cNvGrpSpPr/>
          <p:nvPr/>
        </p:nvGrpSpPr>
        <p:grpSpPr>
          <a:xfrm>
            <a:off x="6256364" y="1714185"/>
            <a:ext cx="430998" cy="369730"/>
            <a:chOff x="-3037625" y="3254850"/>
            <a:chExt cx="299325" cy="256775"/>
          </a:xfrm>
        </p:grpSpPr>
        <p:sp>
          <p:nvSpPr>
            <p:cNvPr id="10116" name="Google Shape;10116;p8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84"/>
          <p:cNvGrpSpPr/>
          <p:nvPr/>
        </p:nvGrpSpPr>
        <p:grpSpPr>
          <a:xfrm>
            <a:off x="6260324" y="2204615"/>
            <a:ext cx="423079" cy="420811"/>
            <a:chOff x="-3031325" y="3597450"/>
            <a:chExt cx="293825" cy="292250"/>
          </a:xfrm>
        </p:grpSpPr>
        <p:sp>
          <p:nvSpPr>
            <p:cNvPr id="10121" name="Google Shape;10121;p8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84"/>
          <p:cNvGrpSpPr/>
          <p:nvPr/>
        </p:nvGrpSpPr>
        <p:grpSpPr>
          <a:xfrm>
            <a:off x="6272798" y="2781214"/>
            <a:ext cx="421927" cy="370882"/>
            <a:chOff x="-3030525" y="3973150"/>
            <a:chExt cx="293025" cy="257575"/>
          </a:xfrm>
        </p:grpSpPr>
        <p:sp>
          <p:nvSpPr>
            <p:cNvPr id="10126" name="Google Shape;10126;p8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84"/>
          <p:cNvGrpSpPr/>
          <p:nvPr/>
        </p:nvGrpSpPr>
        <p:grpSpPr>
          <a:xfrm>
            <a:off x="1374391" y="3369426"/>
            <a:ext cx="421927" cy="297195"/>
            <a:chOff x="-1199300" y="3279250"/>
            <a:chExt cx="293025" cy="206400"/>
          </a:xfrm>
        </p:grpSpPr>
        <p:sp>
          <p:nvSpPr>
            <p:cNvPr id="10129" name="Google Shape;10129;p8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84"/>
          <p:cNvGrpSpPr/>
          <p:nvPr/>
        </p:nvGrpSpPr>
        <p:grpSpPr>
          <a:xfrm>
            <a:off x="1381477" y="1688773"/>
            <a:ext cx="444605" cy="420559"/>
            <a:chOff x="-6338550" y="3272950"/>
            <a:chExt cx="308775" cy="292075"/>
          </a:xfrm>
        </p:grpSpPr>
        <p:sp>
          <p:nvSpPr>
            <p:cNvPr id="10134" name="Google Shape;10134;p8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84"/>
          <p:cNvGrpSpPr/>
          <p:nvPr/>
        </p:nvGrpSpPr>
        <p:grpSpPr>
          <a:xfrm>
            <a:off x="1392817" y="2205194"/>
            <a:ext cx="421927" cy="419659"/>
            <a:chOff x="-6329100" y="3632100"/>
            <a:chExt cx="293025" cy="291450"/>
          </a:xfrm>
        </p:grpSpPr>
        <p:sp>
          <p:nvSpPr>
            <p:cNvPr id="10138" name="Google Shape;10138;p8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84"/>
          <p:cNvGrpSpPr/>
          <p:nvPr/>
        </p:nvGrpSpPr>
        <p:grpSpPr>
          <a:xfrm>
            <a:off x="1405867" y="2756828"/>
            <a:ext cx="419623" cy="419659"/>
            <a:chOff x="-6329875" y="3992050"/>
            <a:chExt cx="291425" cy="291450"/>
          </a:xfrm>
        </p:grpSpPr>
        <p:sp>
          <p:nvSpPr>
            <p:cNvPr id="10142" name="Google Shape;10142;p8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84"/>
          <p:cNvGrpSpPr/>
          <p:nvPr/>
        </p:nvGrpSpPr>
        <p:grpSpPr>
          <a:xfrm>
            <a:off x="4092004" y="1687530"/>
            <a:ext cx="423079" cy="423043"/>
            <a:chOff x="-4478975" y="3251700"/>
            <a:chExt cx="293825" cy="293800"/>
          </a:xfrm>
        </p:grpSpPr>
        <p:sp>
          <p:nvSpPr>
            <p:cNvPr id="10147" name="Google Shape;10147;p8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84"/>
          <p:cNvGrpSpPr/>
          <p:nvPr/>
        </p:nvGrpSpPr>
        <p:grpSpPr>
          <a:xfrm>
            <a:off x="4092004" y="2205192"/>
            <a:ext cx="423079" cy="419659"/>
            <a:chOff x="-4475825" y="3612425"/>
            <a:chExt cx="293825" cy="291450"/>
          </a:xfrm>
        </p:grpSpPr>
        <p:sp>
          <p:nvSpPr>
            <p:cNvPr id="10151" name="Google Shape;10151;p8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84"/>
          <p:cNvGrpSpPr/>
          <p:nvPr/>
        </p:nvGrpSpPr>
        <p:grpSpPr>
          <a:xfrm>
            <a:off x="4101077" y="2756844"/>
            <a:ext cx="428730" cy="419623"/>
            <a:chOff x="-4480550" y="3970800"/>
            <a:chExt cx="297750" cy="291425"/>
          </a:xfrm>
        </p:grpSpPr>
        <p:sp>
          <p:nvSpPr>
            <p:cNvPr id="10155" name="Google Shape;10155;p8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84"/>
          <p:cNvGrpSpPr/>
          <p:nvPr/>
        </p:nvGrpSpPr>
        <p:grpSpPr>
          <a:xfrm>
            <a:off x="6804910" y="1689221"/>
            <a:ext cx="415123" cy="419659"/>
            <a:chOff x="-2668225" y="3239075"/>
            <a:chExt cx="288300" cy="291450"/>
          </a:xfrm>
        </p:grpSpPr>
        <p:sp>
          <p:nvSpPr>
            <p:cNvPr id="10158" name="Google Shape;10158;p8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84"/>
          <p:cNvGrpSpPr/>
          <p:nvPr/>
        </p:nvGrpSpPr>
        <p:grpSpPr>
          <a:xfrm>
            <a:off x="6802066" y="2205191"/>
            <a:ext cx="420811" cy="419659"/>
            <a:chOff x="-2671375" y="3597450"/>
            <a:chExt cx="292250" cy="291450"/>
          </a:xfrm>
        </p:grpSpPr>
        <p:sp>
          <p:nvSpPr>
            <p:cNvPr id="10164" name="Google Shape;10164;p8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84"/>
          <p:cNvGrpSpPr/>
          <p:nvPr/>
        </p:nvGrpSpPr>
        <p:grpSpPr>
          <a:xfrm>
            <a:off x="6812849" y="2755691"/>
            <a:ext cx="423043" cy="421927"/>
            <a:chOff x="-2670575" y="3956600"/>
            <a:chExt cx="293800" cy="293025"/>
          </a:xfrm>
        </p:grpSpPr>
        <p:sp>
          <p:nvSpPr>
            <p:cNvPr id="10167" name="Google Shape;10167;p8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84"/>
          <p:cNvGrpSpPr/>
          <p:nvPr/>
        </p:nvGrpSpPr>
        <p:grpSpPr>
          <a:xfrm>
            <a:off x="3070370" y="3311947"/>
            <a:ext cx="426462" cy="418363"/>
            <a:chOff x="-1183550" y="3586525"/>
            <a:chExt cx="296175" cy="290550"/>
          </a:xfrm>
        </p:grpSpPr>
        <p:sp>
          <p:nvSpPr>
            <p:cNvPr id="10172" name="Google Shape;10172;p8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1" name="Google Shape;10181;p84"/>
          <p:cNvGrpSpPr/>
          <p:nvPr/>
        </p:nvGrpSpPr>
        <p:grpSpPr>
          <a:xfrm>
            <a:off x="1933980" y="1689799"/>
            <a:ext cx="420811" cy="418507"/>
            <a:chOff x="-5971525" y="3273750"/>
            <a:chExt cx="292250" cy="290650"/>
          </a:xfrm>
        </p:grpSpPr>
        <p:sp>
          <p:nvSpPr>
            <p:cNvPr id="10182" name="Google Shape;10182;p8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84"/>
          <p:cNvGrpSpPr/>
          <p:nvPr/>
        </p:nvGrpSpPr>
        <p:grpSpPr>
          <a:xfrm>
            <a:off x="1928310" y="2203826"/>
            <a:ext cx="432150" cy="422395"/>
            <a:chOff x="-5974675" y="3632100"/>
            <a:chExt cx="300125" cy="293350"/>
          </a:xfrm>
        </p:grpSpPr>
        <p:sp>
          <p:nvSpPr>
            <p:cNvPr id="10185" name="Google Shape;10185;p8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84"/>
          <p:cNvGrpSpPr/>
          <p:nvPr/>
        </p:nvGrpSpPr>
        <p:grpSpPr>
          <a:xfrm>
            <a:off x="1958351" y="2755694"/>
            <a:ext cx="395865" cy="421927"/>
            <a:chOff x="-5971525" y="3990475"/>
            <a:chExt cx="274925" cy="293025"/>
          </a:xfrm>
        </p:grpSpPr>
        <p:sp>
          <p:nvSpPr>
            <p:cNvPr id="10189" name="Google Shape;10189;p8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84"/>
          <p:cNvGrpSpPr/>
          <p:nvPr/>
        </p:nvGrpSpPr>
        <p:grpSpPr>
          <a:xfrm>
            <a:off x="4631558" y="1689798"/>
            <a:ext cx="420775" cy="418507"/>
            <a:chOff x="-4118225" y="3253275"/>
            <a:chExt cx="292225" cy="290650"/>
          </a:xfrm>
        </p:grpSpPr>
        <p:sp>
          <p:nvSpPr>
            <p:cNvPr id="10194" name="Google Shape;10194;p8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84"/>
          <p:cNvGrpSpPr/>
          <p:nvPr/>
        </p:nvGrpSpPr>
        <p:grpSpPr>
          <a:xfrm>
            <a:off x="4682008" y="2204922"/>
            <a:ext cx="319874" cy="420199"/>
            <a:chOff x="-4082800" y="3612425"/>
            <a:chExt cx="222150" cy="291825"/>
          </a:xfrm>
        </p:grpSpPr>
        <p:sp>
          <p:nvSpPr>
            <p:cNvPr id="10197" name="Google Shape;10197;p8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84"/>
          <p:cNvGrpSpPr/>
          <p:nvPr/>
        </p:nvGrpSpPr>
        <p:grpSpPr>
          <a:xfrm>
            <a:off x="4643456" y="2769876"/>
            <a:ext cx="420775" cy="393561"/>
            <a:chOff x="-4118225" y="3990475"/>
            <a:chExt cx="292225" cy="273325"/>
          </a:xfrm>
        </p:grpSpPr>
        <p:sp>
          <p:nvSpPr>
            <p:cNvPr id="10201" name="Google Shape;10201;p8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84"/>
          <p:cNvGrpSpPr/>
          <p:nvPr/>
        </p:nvGrpSpPr>
        <p:grpSpPr>
          <a:xfrm>
            <a:off x="7354110" y="1688087"/>
            <a:ext cx="394713" cy="421927"/>
            <a:chOff x="-2312225" y="3238300"/>
            <a:chExt cx="274125" cy="293025"/>
          </a:xfrm>
        </p:grpSpPr>
        <p:sp>
          <p:nvSpPr>
            <p:cNvPr id="10206" name="Google Shape;10206;p8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84"/>
          <p:cNvGrpSpPr/>
          <p:nvPr/>
        </p:nvGrpSpPr>
        <p:grpSpPr>
          <a:xfrm>
            <a:off x="7341062" y="2153586"/>
            <a:ext cx="420811" cy="522864"/>
            <a:chOff x="-2310650" y="3525775"/>
            <a:chExt cx="292250" cy="363125"/>
          </a:xfrm>
        </p:grpSpPr>
        <p:sp>
          <p:nvSpPr>
            <p:cNvPr id="10209" name="Google Shape;10209;p8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84"/>
          <p:cNvGrpSpPr/>
          <p:nvPr/>
        </p:nvGrpSpPr>
        <p:grpSpPr>
          <a:xfrm>
            <a:off x="7351827" y="2756825"/>
            <a:ext cx="423079" cy="419659"/>
            <a:chOff x="-2310650" y="3958175"/>
            <a:chExt cx="293825" cy="291450"/>
          </a:xfrm>
        </p:grpSpPr>
        <p:sp>
          <p:nvSpPr>
            <p:cNvPr id="10214" name="Google Shape;10214;p8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84"/>
          <p:cNvGrpSpPr/>
          <p:nvPr/>
        </p:nvGrpSpPr>
        <p:grpSpPr>
          <a:xfrm>
            <a:off x="4718688" y="3308459"/>
            <a:ext cx="424159" cy="419659"/>
            <a:chOff x="-1182750" y="3962900"/>
            <a:chExt cx="294575" cy="291450"/>
          </a:xfrm>
        </p:grpSpPr>
        <p:sp>
          <p:nvSpPr>
            <p:cNvPr id="10217" name="Google Shape;10217;p8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84"/>
          <p:cNvGrpSpPr/>
          <p:nvPr/>
        </p:nvGrpSpPr>
        <p:grpSpPr>
          <a:xfrm>
            <a:off x="2471824" y="1689223"/>
            <a:ext cx="424195" cy="419659"/>
            <a:chOff x="-5611575" y="3272950"/>
            <a:chExt cx="294600" cy="291450"/>
          </a:xfrm>
        </p:grpSpPr>
        <p:sp>
          <p:nvSpPr>
            <p:cNvPr id="10225" name="Google Shape;10225;p8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84"/>
          <p:cNvGrpSpPr/>
          <p:nvPr/>
        </p:nvGrpSpPr>
        <p:grpSpPr>
          <a:xfrm>
            <a:off x="2471824" y="2205770"/>
            <a:ext cx="424195" cy="418507"/>
            <a:chOff x="-5613150" y="3632900"/>
            <a:chExt cx="294600" cy="290650"/>
          </a:xfrm>
        </p:grpSpPr>
        <p:sp>
          <p:nvSpPr>
            <p:cNvPr id="10231" name="Google Shape;10231;p8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84"/>
          <p:cNvGrpSpPr/>
          <p:nvPr/>
        </p:nvGrpSpPr>
        <p:grpSpPr>
          <a:xfrm>
            <a:off x="2483722" y="2756270"/>
            <a:ext cx="424195" cy="420775"/>
            <a:chOff x="-5613150" y="3991275"/>
            <a:chExt cx="294600" cy="292225"/>
          </a:xfrm>
        </p:grpSpPr>
        <p:sp>
          <p:nvSpPr>
            <p:cNvPr id="10234" name="Google Shape;10234;p8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84"/>
          <p:cNvGrpSpPr/>
          <p:nvPr/>
        </p:nvGrpSpPr>
        <p:grpSpPr>
          <a:xfrm>
            <a:off x="5155210" y="1689438"/>
            <a:ext cx="434634" cy="419227"/>
            <a:chOff x="-3768700" y="3253275"/>
            <a:chExt cx="301850" cy="291150"/>
          </a:xfrm>
        </p:grpSpPr>
        <p:sp>
          <p:nvSpPr>
            <p:cNvPr id="10244" name="Google Shape;10244;p8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84"/>
          <p:cNvGrpSpPr/>
          <p:nvPr/>
        </p:nvGrpSpPr>
        <p:grpSpPr>
          <a:xfrm>
            <a:off x="5159293" y="2217090"/>
            <a:ext cx="426462" cy="395865"/>
            <a:chOff x="-3808700" y="3628950"/>
            <a:chExt cx="296175" cy="274925"/>
          </a:xfrm>
        </p:grpSpPr>
        <p:sp>
          <p:nvSpPr>
            <p:cNvPr id="10248" name="Google Shape;10248;p8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84"/>
          <p:cNvGrpSpPr/>
          <p:nvPr/>
        </p:nvGrpSpPr>
        <p:grpSpPr>
          <a:xfrm>
            <a:off x="5224504" y="2756412"/>
            <a:ext cx="419443" cy="420487"/>
            <a:chOff x="-3771675" y="3971775"/>
            <a:chExt cx="291300" cy="292025"/>
          </a:xfrm>
        </p:grpSpPr>
        <p:sp>
          <p:nvSpPr>
            <p:cNvPr id="10252" name="Google Shape;10252;p8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4"/>
          <p:cNvGrpSpPr/>
          <p:nvPr/>
        </p:nvGrpSpPr>
        <p:grpSpPr>
          <a:xfrm>
            <a:off x="7885948" y="1716461"/>
            <a:ext cx="420271" cy="320774"/>
            <a:chOff x="-1951475" y="3273100"/>
            <a:chExt cx="291875" cy="222775"/>
          </a:xfrm>
        </p:grpSpPr>
        <p:sp>
          <p:nvSpPr>
            <p:cNvPr id="10258" name="Google Shape;10258;p8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84"/>
          <p:cNvGrpSpPr/>
          <p:nvPr/>
        </p:nvGrpSpPr>
        <p:grpSpPr>
          <a:xfrm>
            <a:off x="7883429" y="2205191"/>
            <a:ext cx="425310" cy="419659"/>
            <a:chOff x="-1951475" y="3597450"/>
            <a:chExt cx="295375" cy="291450"/>
          </a:xfrm>
        </p:grpSpPr>
        <p:sp>
          <p:nvSpPr>
            <p:cNvPr id="10262" name="Google Shape;10262;p8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84"/>
          <p:cNvGrpSpPr/>
          <p:nvPr/>
        </p:nvGrpSpPr>
        <p:grpSpPr>
          <a:xfrm>
            <a:off x="7885680" y="2756825"/>
            <a:ext cx="444605" cy="419659"/>
            <a:chOff x="-1960150" y="3956600"/>
            <a:chExt cx="308775" cy="291450"/>
          </a:xfrm>
        </p:grpSpPr>
        <p:sp>
          <p:nvSpPr>
            <p:cNvPr id="10267" name="Google Shape;10267;p8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84"/>
          <p:cNvGrpSpPr/>
          <p:nvPr/>
        </p:nvGrpSpPr>
        <p:grpSpPr>
          <a:xfrm>
            <a:off x="1939718" y="3307636"/>
            <a:ext cx="420775" cy="420775"/>
            <a:chOff x="-804700" y="3226500"/>
            <a:chExt cx="292225" cy="292225"/>
          </a:xfrm>
        </p:grpSpPr>
        <p:sp>
          <p:nvSpPr>
            <p:cNvPr id="10270" name="Google Shape;10270;p8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84"/>
          <p:cNvGrpSpPr/>
          <p:nvPr/>
        </p:nvGrpSpPr>
        <p:grpSpPr>
          <a:xfrm>
            <a:off x="3019809" y="1688647"/>
            <a:ext cx="420775" cy="420811"/>
            <a:chOff x="-5251625" y="3272950"/>
            <a:chExt cx="292225" cy="292250"/>
          </a:xfrm>
        </p:grpSpPr>
        <p:sp>
          <p:nvSpPr>
            <p:cNvPr id="10278" name="Google Shape;10278;p8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84"/>
          <p:cNvGrpSpPr/>
          <p:nvPr/>
        </p:nvGrpSpPr>
        <p:grpSpPr>
          <a:xfrm>
            <a:off x="3016407" y="2204348"/>
            <a:ext cx="427578" cy="421351"/>
            <a:chOff x="-5254775" y="3631325"/>
            <a:chExt cx="296950" cy="292625"/>
          </a:xfrm>
        </p:grpSpPr>
        <p:sp>
          <p:nvSpPr>
            <p:cNvPr id="10282" name="Google Shape;10282;p8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84"/>
          <p:cNvGrpSpPr/>
          <p:nvPr/>
        </p:nvGrpSpPr>
        <p:grpSpPr>
          <a:xfrm>
            <a:off x="3032265" y="2756270"/>
            <a:ext cx="419659" cy="420775"/>
            <a:chOff x="-5251625" y="3991275"/>
            <a:chExt cx="291450" cy="292225"/>
          </a:xfrm>
        </p:grpSpPr>
        <p:sp>
          <p:nvSpPr>
            <p:cNvPr id="10290" name="Google Shape;10290;p8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84"/>
          <p:cNvGrpSpPr/>
          <p:nvPr/>
        </p:nvGrpSpPr>
        <p:grpSpPr>
          <a:xfrm>
            <a:off x="5772848" y="1689240"/>
            <a:ext cx="319874" cy="419623"/>
            <a:chOff x="-3365275" y="3253275"/>
            <a:chExt cx="222150" cy="291425"/>
          </a:xfrm>
        </p:grpSpPr>
        <p:sp>
          <p:nvSpPr>
            <p:cNvPr id="10296" name="Google Shape;10296;p8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84"/>
          <p:cNvGrpSpPr/>
          <p:nvPr/>
        </p:nvGrpSpPr>
        <p:grpSpPr>
          <a:xfrm>
            <a:off x="5746786" y="2204058"/>
            <a:ext cx="371998" cy="421927"/>
            <a:chOff x="-3383375" y="3611625"/>
            <a:chExt cx="258350" cy="293025"/>
          </a:xfrm>
        </p:grpSpPr>
        <p:sp>
          <p:nvSpPr>
            <p:cNvPr id="10299" name="Google Shape;10299;p8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84"/>
          <p:cNvGrpSpPr/>
          <p:nvPr/>
        </p:nvGrpSpPr>
        <p:grpSpPr>
          <a:xfrm>
            <a:off x="5809135" y="2756826"/>
            <a:ext cx="271097" cy="419659"/>
            <a:chOff x="-3347950" y="3971575"/>
            <a:chExt cx="188275" cy="291450"/>
          </a:xfrm>
        </p:grpSpPr>
        <p:sp>
          <p:nvSpPr>
            <p:cNvPr id="10302" name="Google Shape;10302;p8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84"/>
          <p:cNvGrpSpPr/>
          <p:nvPr/>
        </p:nvGrpSpPr>
        <p:grpSpPr>
          <a:xfrm>
            <a:off x="858994" y="3307061"/>
            <a:ext cx="371998" cy="421927"/>
            <a:chOff x="-1575775" y="3238300"/>
            <a:chExt cx="258350" cy="293025"/>
          </a:xfrm>
        </p:grpSpPr>
        <p:sp>
          <p:nvSpPr>
            <p:cNvPr id="10306" name="Google Shape;10306;p8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84"/>
          <p:cNvGrpSpPr/>
          <p:nvPr/>
        </p:nvGrpSpPr>
        <p:grpSpPr>
          <a:xfrm>
            <a:off x="2503892" y="3309051"/>
            <a:ext cx="423079" cy="424159"/>
            <a:chOff x="-1591550" y="3597475"/>
            <a:chExt cx="293825" cy="294575"/>
          </a:xfrm>
        </p:grpSpPr>
        <p:sp>
          <p:nvSpPr>
            <p:cNvPr id="10312" name="Google Shape;10312;p8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84"/>
          <p:cNvGrpSpPr/>
          <p:nvPr/>
        </p:nvGrpSpPr>
        <p:grpSpPr>
          <a:xfrm>
            <a:off x="4153362" y="3318663"/>
            <a:ext cx="421927" cy="399248"/>
            <a:chOff x="-1592325" y="3957400"/>
            <a:chExt cx="293025" cy="277275"/>
          </a:xfrm>
        </p:grpSpPr>
        <p:sp>
          <p:nvSpPr>
            <p:cNvPr id="10316" name="Google Shape;10316;p8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4"/>
          <p:cNvGrpSpPr/>
          <p:nvPr/>
        </p:nvGrpSpPr>
        <p:grpSpPr>
          <a:xfrm>
            <a:off x="3640232" y="3310744"/>
            <a:ext cx="369730" cy="420775"/>
            <a:chOff x="-778700" y="3612425"/>
            <a:chExt cx="256775" cy="292225"/>
          </a:xfrm>
        </p:grpSpPr>
        <p:sp>
          <p:nvSpPr>
            <p:cNvPr id="10321" name="Google Shape;10321;p8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84"/>
          <p:cNvGrpSpPr/>
          <p:nvPr/>
        </p:nvGrpSpPr>
        <p:grpSpPr>
          <a:xfrm>
            <a:off x="6111733" y="3828305"/>
            <a:ext cx="340731" cy="387641"/>
            <a:chOff x="7728464" y="1561258"/>
            <a:chExt cx="349719" cy="397866"/>
          </a:xfrm>
        </p:grpSpPr>
        <p:sp>
          <p:nvSpPr>
            <p:cNvPr id="10328" name="Google Shape;10328;p8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84"/>
          <p:cNvGrpSpPr/>
          <p:nvPr/>
        </p:nvGrpSpPr>
        <p:grpSpPr>
          <a:xfrm>
            <a:off x="4034702" y="3828305"/>
            <a:ext cx="387681" cy="387641"/>
            <a:chOff x="5611350" y="1561258"/>
            <a:chExt cx="397907" cy="397866"/>
          </a:xfrm>
        </p:grpSpPr>
        <p:sp>
          <p:nvSpPr>
            <p:cNvPr id="10331" name="Google Shape;10331;p8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84"/>
          <p:cNvGrpSpPr/>
          <p:nvPr/>
        </p:nvGrpSpPr>
        <p:grpSpPr>
          <a:xfrm>
            <a:off x="4553987" y="3925571"/>
            <a:ext cx="387610" cy="193109"/>
            <a:chOff x="6140660" y="1661097"/>
            <a:chExt cx="397835" cy="198202"/>
          </a:xfrm>
        </p:grpSpPr>
        <p:sp>
          <p:nvSpPr>
            <p:cNvPr id="10336" name="Google Shape;10336;p8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84"/>
          <p:cNvGrpSpPr/>
          <p:nvPr/>
        </p:nvGrpSpPr>
        <p:grpSpPr>
          <a:xfrm>
            <a:off x="5073202" y="3828305"/>
            <a:ext cx="387681" cy="387641"/>
            <a:chOff x="6669907" y="1561258"/>
            <a:chExt cx="397907" cy="397866"/>
          </a:xfrm>
        </p:grpSpPr>
        <p:sp>
          <p:nvSpPr>
            <p:cNvPr id="10341" name="Google Shape;10341;p8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84"/>
          <p:cNvGrpSpPr/>
          <p:nvPr/>
        </p:nvGrpSpPr>
        <p:grpSpPr>
          <a:xfrm>
            <a:off x="1958433" y="3885842"/>
            <a:ext cx="387681" cy="272572"/>
            <a:chOff x="3386036" y="1746339"/>
            <a:chExt cx="397907" cy="279762"/>
          </a:xfrm>
        </p:grpSpPr>
        <p:sp>
          <p:nvSpPr>
            <p:cNvPr id="10347" name="Google Shape;10347;p8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9" name="Google Shape;10349;p84"/>
          <p:cNvGrpSpPr/>
          <p:nvPr/>
        </p:nvGrpSpPr>
        <p:grpSpPr>
          <a:xfrm>
            <a:off x="2996130" y="3828288"/>
            <a:ext cx="387681" cy="387681"/>
            <a:chOff x="4417380" y="1687279"/>
            <a:chExt cx="397907" cy="397907"/>
          </a:xfrm>
        </p:grpSpPr>
        <p:sp>
          <p:nvSpPr>
            <p:cNvPr id="10350" name="Google Shape;10350;p8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84"/>
          <p:cNvGrpSpPr/>
          <p:nvPr/>
        </p:nvGrpSpPr>
        <p:grpSpPr>
          <a:xfrm>
            <a:off x="7942611" y="3308537"/>
            <a:ext cx="387661" cy="387661"/>
            <a:chOff x="2869999" y="1687279"/>
            <a:chExt cx="397887" cy="397887"/>
          </a:xfrm>
        </p:grpSpPr>
        <p:sp>
          <p:nvSpPr>
            <p:cNvPr id="10353" name="Google Shape;10353;p8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84"/>
          <p:cNvGrpSpPr/>
          <p:nvPr/>
        </p:nvGrpSpPr>
        <p:grpSpPr>
          <a:xfrm>
            <a:off x="2477718" y="3828664"/>
            <a:ext cx="386807" cy="386929"/>
            <a:chOff x="3902887" y="1687655"/>
            <a:chExt cx="397010" cy="397135"/>
          </a:xfrm>
        </p:grpSpPr>
        <p:sp>
          <p:nvSpPr>
            <p:cNvPr id="10356" name="Google Shape;10356;p8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84"/>
          <p:cNvGrpSpPr/>
          <p:nvPr/>
        </p:nvGrpSpPr>
        <p:grpSpPr>
          <a:xfrm>
            <a:off x="3515416" y="3828344"/>
            <a:ext cx="387681" cy="387681"/>
            <a:chOff x="4933458" y="1687279"/>
            <a:chExt cx="397907" cy="397907"/>
          </a:xfrm>
        </p:grpSpPr>
        <p:sp>
          <p:nvSpPr>
            <p:cNvPr id="10359" name="Google Shape;10359;p8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84"/>
          <p:cNvGrpSpPr/>
          <p:nvPr/>
        </p:nvGrpSpPr>
        <p:grpSpPr>
          <a:xfrm>
            <a:off x="5286246" y="3308537"/>
            <a:ext cx="387681" cy="387661"/>
            <a:chOff x="266768" y="1721375"/>
            <a:chExt cx="397907" cy="397887"/>
          </a:xfrm>
        </p:grpSpPr>
        <p:sp>
          <p:nvSpPr>
            <p:cNvPr id="10362" name="Google Shape;10362;p8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84"/>
          <p:cNvGrpSpPr/>
          <p:nvPr/>
        </p:nvGrpSpPr>
        <p:grpSpPr>
          <a:xfrm>
            <a:off x="7411672" y="3308924"/>
            <a:ext cx="387539" cy="386888"/>
            <a:chOff x="2408992" y="1722875"/>
            <a:chExt cx="397761" cy="397093"/>
          </a:xfrm>
        </p:grpSpPr>
        <p:sp>
          <p:nvSpPr>
            <p:cNvPr id="10365" name="Google Shape;10365;p8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4"/>
          <p:cNvGrpSpPr/>
          <p:nvPr/>
        </p:nvGrpSpPr>
        <p:grpSpPr>
          <a:xfrm>
            <a:off x="5592488" y="3828305"/>
            <a:ext cx="387641" cy="387641"/>
            <a:chOff x="7199196" y="1561258"/>
            <a:chExt cx="397866" cy="397866"/>
          </a:xfrm>
        </p:grpSpPr>
        <p:sp>
          <p:nvSpPr>
            <p:cNvPr id="10368" name="Google Shape;10368;p8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1" name="Google Shape;10371;p84"/>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0372" name="Google Shape;10372;p84"/>
          <p:cNvGrpSpPr/>
          <p:nvPr/>
        </p:nvGrpSpPr>
        <p:grpSpPr>
          <a:xfrm>
            <a:off x="6348367" y="3308537"/>
            <a:ext cx="387661" cy="387661"/>
            <a:chOff x="1379798" y="1723250"/>
            <a:chExt cx="397887" cy="397887"/>
          </a:xfrm>
        </p:grpSpPr>
        <p:sp>
          <p:nvSpPr>
            <p:cNvPr id="10373" name="Google Shape;10373;p8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84"/>
          <p:cNvGrpSpPr/>
          <p:nvPr/>
        </p:nvGrpSpPr>
        <p:grpSpPr>
          <a:xfrm>
            <a:off x="5817327" y="3308537"/>
            <a:ext cx="387641" cy="387661"/>
            <a:chOff x="864491" y="1723250"/>
            <a:chExt cx="397866" cy="397887"/>
          </a:xfrm>
        </p:grpSpPr>
        <p:sp>
          <p:nvSpPr>
            <p:cNvPr id="10378" name="Google Shape;10378;p8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84"/>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2" name="Google Shape;10382;p84"/>
          <p:cNvGrpSpPr/>
          <p:nvPr/>
        </p:nvGrpSpPr>
        <p:grpSpPr>
          <a:xfrm>
            <a:off x="6584154" y="3827060"/>
            <a:ext cx="388966" cy="388966"/>
            <a:chOff x="1190625" y="238125"/>
            <a:chExt cx="5235075" cy="5235075"/>
          </a:xfrm>
        </p:grpSpPr>
        <p:sp>
          <p:nvSpPr>
            <p:cNvPr id="10383" name="Google Shape;10383;p84"/>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4"/>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88"/>
        <p:cNvGrpSpPr/>
        <p:nvPr/>
      </p:nvGrpSpPr>
      <p:grpSpPr>
        <a:xfrm>
          <a:off x="0" y="0"/>
          <a:ext cx="0" cy="0"/>
          <a:chOff x="0" y="0"/>
          <a:chExt cx="0" cy="0"/>
        </a:xfrm>
      </p:grpSpPr>
      <p:grpSp>
        <p:nvGrpSpPr>
          <p:cNvPr id="10389" name="Google Shape;10389;p85"/>
          <p:cNvGrpSpPr/>
          <p:nvPr/>
        </p:nvGrpSpPr>
        <p:grpSpPr>
          <a:xfrm>
            <a:off x="1002229" y="1542724"/>
            <a:ext cx="1801525" cy="2849778"/>
            <a:chOff x="1002229" y="1542724"/>
            <a:chExt cx="1801525" cy="2849778"/>
          </a:xfrm>
        </p:grpSpPr>
        <p:sp>
          <p:nvSpPr>
            <p:cNvPr id="10390" name="Google Shape;10390;p85"/>
            <p:cNvSpPr/>
            <p:nvPr/>
          </p:nvSpPr>
          <p:spPr>
            <a:xfrm>
              <a:off x="1002229" y="1542724"/>
              <a:ext cx="1801525" cy="2849778"/>
            </a:xfrm>
            <a:custGeom>
              <a:avLst/>
              <a:gdLst/>
              <a:ahLst/>
              <a:cxnLst/>
              <a:rect l="l" t="t" r="r" b="b"/>
              <a:pathLst>
                <a:path w="71284" h="112762" extrusionOk="0">
                  <a:moveTo>
                    <a:pt x="33233" y="0"/>
                  </a:moveTo>
                  <a:cubicBezTo>
                    <a:pt x="24128" y="0"/>
                    <a:pt x="22128" y="6626"/>
                    <a:pt x="21469" y="8958"/>
                  </a:cubicBezTo>
                  <a:cubicBezTo>
                    <a:pt x="20788" y="11339"/>
                    <a:pt x="22134" y="12004"/>
                    <a:pt x="22096" y="14347"/>
                  </a:cubicBezTo>
                  <a:cubicBezTo>
                    <a:pt x="22057" y="16668"/>
                    <a:pt x="19404" y="18238"/>
                    <a:pt x="19567" y="19104"/>
                  </a:cubicBezTo>
                  <a:cubicBezTo>
                    <a:pt x="19709" y="19791"/>
                    <a:pt x="21158" y="19867"/>
                    <a:pt x="21807" y="19867"/>
                  </a:cubicBezTo>
                  <a:cubicBezTo>
                    <a:pt x="21992" y="19867"/>
                    <a:pt x="22112" y="19862"/>
                    <a:pt x="22112" y="19862"/>
                  </a:cubicBezTo>
                  <a:lnTo>
                    <a:pt x="22112" y="19862"/>
                  </a:lnTo>
                  <a:cubicBezTo>
                    <a:pt x="22499" y="20706"/>
                    <a:pt x="21447" y="21333"/>
                    <a:pt x="21431" y="21850"/>
                  </a:cubicBezTo>
                  <a:cubicBezTo>
                    <a:pt x="21414" y="22368"/>
                    <a:pt x="22079" y="22717"/>
                    <a:pt x="22079" y="22717"/>
                  </a:cubicBezTo>
                  <a:cubicBezTo>
                    <a:pt x="22079" y="22717"/>
                    <a:pt x="21431" y="23011"/>
                    <a:pt x="22079" y="23768"/>
                  </a:cubicBezTo>
                  <a:cubicBezTo>
                    <a:pt x="22722" y="24542"/>
                    <a:pt x="22112" y="24711"/>
                    <a:pt x="22079" y="26073"/>
                  </a:cubicBezTo>
                  <a:cubicBezTo>
                    <a:pt x="22047" y="27196"/>
                    <a:pt x="23447" y="27430"/>
                    <a:pt x="24973" y="27430"/>
                  </a:cubicBezTo>
                  <a:cubicBezTo>
                    <a:pt x="25327" y="27430"/>
                    <a:pt x="25692" y="27419"/>
                    <a:pt x="26041" y="27403"/>
                  </a:cubicBezTo>
                  <a:cubicBezTo>
                    <a:pt x="26144" y="27397"/>
                    <a:pt x="26242" y="27397"/>
                    <a:pt x="26340" y="27397"/>
                  </a:cubicBezTo>
                  <a:cubicBezTo>
                    <a:pt x="28030" y="27397"/>
                    <a:pt x="28929" y="28171"/>
                    <a:pt x="29343" y="30024"/>
                  </a:cubicBezTo>
                  <a:cubicBezTo>
                    <a:pt x="29806" y="31975"/>
                    <a:pt x="28329" y="32787"/>
                    <a:pt x="28329" y="32787"/>
                  </a:cubicBezTo>
                  <a:cubicBezTo>
                    <a:pt x="28329" y="32787"/>
                    <a:pt x="24809" y="33620"/>
                    <a:pt x="22243" y="34890"/>
                  </a:cubicBezTo>
                  <a:cubicBezTo>
                    <a:pt x="19682" y="36187"/>
                    <a:pt x="18646" y="36824"/>
                    <a:pt x="13813" y="37789"/>
                  </a:cubicBezTo>
                  <a:cubicBezTo>
                    <a:pt x="8964" y="38742"/>
                    <a:pt x="5994" y="46049"/>
                    <a:pt x="5923" y="53612"/>
                  </a:cubicBezTo>
                  <a:cubicBezTo>
                    <a:pt x="5863" y="61170"/>
                    <a:pt x="5351" y="63034"/>
                    <a:pt x="5182" y="67295"/>
                  </a:cubicBezTo>
                  <a:cubicBezTo>
                    <a:pt x="5019" y="71572"/>
                    <a:pt x="6179" y="74357"/>
                    <a:pt x="4277" y="79027"/>
                  </a:cubicBezTo>
                  <a:cubicBezTo>
                    <a:pt x="2398" y="83707"/>
                    <a:pt x="1014" y="95183"/>
                    <a:pt x="1351" y="100179"/>
                  </a:cubicBezTo>
                  <a:cubicBezTo>
                    <a:pt x="1662" y="105198"/>
                    <a:pt x="185" y="112298"/>
                    <a:pt x="0" y="112756"/>
                  </a:cubicBezTo>
                  <a:lnTo>
                    <a:pt x="6729" y="112756"/>
                  </a:lnTo>
                  <a:cubicBezTo>
                    <a:pt x="6729" y="112756"/>
                    <a:pt x="9923" y="103460"/>
                    <a:pt x="11138" y="101155"/>
                  </a:cubicBezTo>
                  <a:cubicBezTo>
                    <a:pt x="12358" y="98834"/>
                    <a:pt x="14091" y="88045"/>
                    <a:pt x="14037" y="86018"/>
                  </a:cubicBezTo>
                  <a:cubicBezTo>
                    <a:pt x="13960" y="84007"/>
                    <a:pt x="14587" y="75207"/>
                    <a:pt x="14941" y="74264"/>
                  </a:cubicBezTo>
                  <a:cubicBezTo>
                    <a:pt x="15181" y="73637"/>
                    <a:pt x="15955" y="59476"/>
                    <a:pt x="15955" y="59476"/>
                  </a:cubicBezTo>
                  <a:cubicBezTo>
                    <a:pt x="15955" y="59476"/>
                    <a:pt x="18554" y="72112"/>
                    <a:pt x="18592" y="77239"/>
                  </a:cubicBezTo>
                  <a:cubicBezTo>
                    <a:pt x="18608" y="82367"/>
                    <a:pt x="18298" y="86628"/>
                    <a:pt x="18074" y="89434"/>
                  </a:cubicBezTo>
                  <a:cubicBezTo>
                    <a:pt x="17851" y="92219"/>
                    <a:pt x="17006" y="96698"/>
                    <a:pt x="16914" y="98970"/>
                  </a:cubicBezTo>
                  <a:cubicBezTo>
                    <a:pt x="16821" y="101253"/>
                    <a:pt x="14609" y="105198"/>
                    <a:pt x="15693" y="112761"/>
                  </a:cubicBezTo>
                  <a:lnTo>
                    <a:pt x="55569" y="112761"/>
                  </a:lnTo>
                  <a:cubicBezTo>
                    <a:pt x="56659" y="105203"/>
                    <a:pt x="54446" y="101253"/>
                    <a:pt x="54354" y="98970"/>
                  </a:cubicBezTo>
                  <a:cubicBezTo>
                    <a:pt x="54261" y="96698"/>
                    <a:pt x="53433" y="92219"/>
                    <a:pt x="53193" y="89434"/>
                  </a:cubicBezTo>
                  <a:cubicBezTo>
                    <a:pt x="52970" y="86628"/>
                    <a:pt x="52654" y="82367"/>
                    <a:pt x="52692" y="77239"/>
                  </a:cubicBezTo>
                  <a:cubicBezTo>
                    <a:pt x="52713" y="72112"/>
                    <a:pt x="55313" y="59481"/>
                    <a:pt x="55313" y="59481"/>
                  </a:cubicBezTo>
                  <a:cubicBezTo>
                    <a:pt x="55313" y="59481"/>
                    <a:pt x="56086" y="73648"/>
                    <a:pt x="56326" y="74270"/>
                  </a:cubicBezTo>
                  <a:cubicBezTo>
                    <a:pt x="56675" y="75212"/>
                    <a:pt x="57301" y="84012"/>
                    <a:pt x="57231" y="86018"/>
                  </a:cubicBezTo>
                  <a:cubicBezTo>
                    <a:pt x="57176" y="88045"/>
                    <a:pt x="58909" y="98839"/>
                    <a:pt x="60124" y="101160"/>
                  </a:cubicBezTo>
                  <a:cubicBezTo>
                    <a:pt x="61345" y="103465"/>
                    <a:pt x="64554" y="112761"/>
                    <a:pt x="64554" y="112761"/>
                  </a:cubicBezTo>
                  <a:lnTo>
                    <a:pt x="71284" y="112761"/>
                  </a:lnTo>
                  <a:cubicBezTo>
                    <a:pt x="71082" y="112298"/>
                    <a:pt x="69605" y="105203"/>
                    <a:pt x="69938" y="100185"/>
                  </a:cubicBezTo>
                  <a:cubicBezTo>
                    <a:pt x="70248" y="95183"/>
                    <a:pt x="68870" y="83713"/>
                    <a:pt x="66984" y="79027"/>
                  </a:cubicBezTo>
                  <a:cubicBezTo>
                    <a:pt x="65088" y="74362"/>
                    <a:pt x="66249" y="71578"/>
                    <a:pt x="66085" y="67300"/>
                  </a:cubicBezTo>
                  <a:cubicBezTo>
                    <a:pt x="65916" y="63039"/>
                    <a:pt x="65638" y="59683"/>
                    <a:pt x="65568" y="52119"/>
                  </a:cubicBezTo>
                  <a:cubicBezTo>
                    <a:pt x="65513" y="44534"/>
                    <a:pt x="62336" y="37696"/>
                    <a:pt x="57487" y="36715"/>
                  </a:cubicBezTo>
                  <a:cubicBezTo>
                    <a:pt x="52654" y="35762"/>
                    <a:pt x="52049" y="34541"/>
                    <a:pt x="49482" y="33266"/>
                  </a:cubicBezTo>
                  <a:cubicBezTo>
                    <a:pt x="47842" y="32432"/>
                    <a:pt x="46262" y="31490"/>
                    <a:pt x="44742" y="30449"/>
                  </a:cubicBezTo>
                  <a:cubicBezTo>
                    <a:pt x="42251" y="29670"/>
                    <a:pt x="43156" y="27032"/>
                    <a:pt x="43156" y="24139"/>
                  </a:cubicBezTo>
                  <a:cubicBezTo>
                    <a:pt x="43156" y="21262"/>
                    <a:pt x="47363" y="19622"/>
                    <a:pt x="47858" y="12762"/>
                  </a:cubicBezTo>
                  <a:cubicBezTo>
                    <a:pt x="48360" y="5879"/>
                    <a:pt x="43712" y="365"/>
                    <a:pt x="33974" y="16"/>
                  </a:cubicBezTo>
                  <a:cubicBezTo>
                    <a:pt x="33718" y="5"/>
                    <a:pt x="33473" y="0"/>
                    <a:pt x="332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5"/>
            <p:cNvSpPr/>
            <p:nvPr/>
          </p:nvSpPr>
          <p:spPr>
            <a:xfrm>
              <a:off x="1586934" y="1597666"/>
              <a:ext cx="592312" cy="519173"/>
            </a:xfrm>
            <a:custGeom>
              <a:avLst/>
              <a:gdLst/>
              <a:ahLst/>
              <a:cxnLst/>
              <a:rect l="l" t="t" r="r" b="b"/>
              <a:pathLst>
                <a:path w="23437" h="20543" extrusionOk="0">
                  <a:moveTo>
                    <a:pt x="11144" y="0"/>
                  </a:moveTo>
                  <a:cubicBezTo>
                    <a:pt x="4392" y="0"/>
                    <a:pt x="605" y="2681"/>
                    <a:pt x="306" y="6621"/>
                  </a:cubicBezTo>
                  <a:cubicBezTo>
                    <a:pt x="0" y="10620"/>
                    <a:pt x="1815" y="11912"/>
                    <a:pt x="4376" y="11912"/>
                  </a:cubicBezTo>
                  <a:cubicBezTo>
                    <a:pt x="4621" y="11912"/>
                    <a:pt x="4877" y="11901"/>
                    <a:pt x="5139" y="11873"/>
                  </a:cubicBezTo>
                  <a:cubicBezTo>
                    <a:pt x="5139" y="11873"/>
                    <a:pt x="5362" y="11857"/>
                    <a:pt x="5656" y="11857"/>
                  </a:cubicBezTo>
                  <a:cubicBezTo>
                    <a:pt x="6234" y="11857"/>
                    <a:pt x="7073" y="11928"/>
                    <a:pt x="7073" y="12298"/>
                  </a:cubicBezTo>
                  <a:cubicBezTo>
                    <a:pt x="7073" y="12854"/>
                    <a:pt x="6888" y="14364"/>
                    <a:pt x="8125" y="14402"/>
                  </a:cubicBezTo>
                  <a:cubicBezTo>
                    <a:pt x="8539" y="14418"/>
                    <a:pt x="8926" y="14429"/>
                    <a:pt x="9258" y="14429"/>
                  </a:cubicBezTo>
                  <a:cubicBezTo>
                    <a:pt x="9923" y="14429"/>
                    <a:pt x="10375" y="14402"/>
                    <a:pt x="10375" y="14402"/>
                  </a:cubicBezTo>
                  <a:cubicBezTo>
                    <a:pt x="10375" y="14402"/>
                    <a:pt x="10724" y="16096"/>
                    <a:pt x="11465" y="16451"/>
                  </a:cubicBezTo>
                  <a:cubicBezTo>
                    <a:pt x="12201" y="16821"/>
                    <a:pt x="11906" y="17480"/>
                    <a:pt x="12130" y="17867"/>
                  </a:cubicBezTo>
                  <a:cubicBezTo>
                    <a:pt x="12348" y="18238"/>
                    <a:pt x="13236" y="18663"/>
                    <a:pt x="13585" y="19230"/>
                  </a:cubicBezTo>
                  <a:cubicBezTo>
                    <a:pt x="13939" y="19785"/>
                    <a:pt x="14086" y="20521"/>
                    <a:pt x="14674" y="20543"/>
                  </a:cubicBezTo>
                  <a:lnTo>
                    <a:pt x="14707" y="20543"/>
                  </a:lnTo>
                  <a:cubicBezTo>
                    <a:pt x="15301" y="20543"/>
                    <a:pt x="15759" y="20047"/>
                    <a:pt x="15377" y="19268"/>
                  </a:cubicBezTo>
                  <a:cubicBezTo>
                    <a:pt x="14969" y="18456"/>
                    <a:pt x="14582" y="17737"/>
                    <a:pt x="14843" y="17666"/>
                  </a:cubicBezTo>
                  <a:cubicBezTo>
                    <a:pt x="14854" y="17660"/>
                    <a:pt x="14860" y="17660"/>
                    <a:pt x="14871" y="17666"/>
                  </a:cubicBezTo>
                  <a:cubicBezTo>
                    <a:pt x="15099" y="17666"/>
                    <a:pt x="16009" y="17971"/>
                    <a:pt x="16985" y="17971"/>
                  </a:cubicBezTo>
                  <a:cubicBezTo>
                    <a:pt x="17562" y="17971"/>
                    <a:pt x="18162" y="17862"/>
                    <a:pt x="18663" y="17519"/>
                  </a:cubicBezTo>
                  <a:cubicBezTo>
                    <a:pt x="20064" y="16560"/>
                    <a:pt x="21998" y="15361"/>
                    <a:pt x="21077" y="12576"/>
                  </a:cubicBezTo>
                  <a:lnTo>
                    <a:pt x="21132" y="12576"/>
                  </a:lnTo>
                  <a:cubicBezTo>
                    <a:pt x="21437" y="12576"/>
                    <a:pt x="22984" y="12457"/>
                    <a:pt x="23197" y="10048"/>
                  </a:cubicBezTo>
                  <a:cubicBezTo>
                    <a:pt x="23436" y="7373"/>
                    <a:pt x="21851" y="807"/>
                    <a:pt x="13568" y="104"/>
                  </a:cubicBezTo>
                  <a:cubicBezTo>
                    <a:pt x="12724" y="33"/>
                    <a:pt x="11912" y="0"/>
                    <a:pt x="1114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5"/>
            <p:cNvSpPr/>
            <p:nvPr/>
          </p:nvSpPr>
          <p:spPr>
            <a:xfrm>
              <a:off x="1915375" y="2556935"/>
              <a:ext cx="398547" cy="598251"/>
            </a:xfrm>
            <a:custGeom>
              <a:avLst/>
              <a:gdLst/>
              <a:ahLst/>
              <a:cxnLst/>
              <a:rect l="l" t="t" r="r" b="b"/>
              <a:pathLst>
                <a:path w="15770" h="23672" extrusionOk="0">
                  <a:moveTo>
                    <a:pt x="4833" y="6"/>
                  </a:moveTo>
                  <a:cubicBezTo>
                    <a:pt x="4131" y="6"/>
                    <a:pt x="2730" y="235"/>
                    <a:pt x="2267" y="1968"/>
                  </a:cubicBezTo>
                  <a:cubicBezTo>
                    <a:pt x="1657" y="4311"/>
                    <a:pt x="126" y="7226"/>
                    <a:pt x="905" y="10583"/>
                  </a:cubicBezTo>
                  <a:cubicBezTo>
                    <a:pt x="1662" y="13939"/>
                    <a:pt x="0" y="16871"/>
                    <a:pt x="1733" y="18718"/>
                  </a:cubicBezTo>
                  <a:cubicBezTo>
                    <a:pt x="3411" y="20516"/>
                    <a:pt x="7405" y="23671"/>
                    <a:pt x="11312" y="23671"/>
                  </a:cubicBezTo>
                  <a:cubicBezTo>
                    <a:pt x="11454" y="23671"/>
                    <a:pt x="11590" y="23666"/>
                    <a:pt x="11732" y="23660"/>
                  </a:cubicBezTo>
                  <a:cubicBezTo>
                    <a:pt x="15770" y="23420"/>
                    <a:pt x="15677" y="19879"/>
                    <a:pt x="14990" y="18533"/>
                  </a:cubicBezTo>
                  <a:cubicBezTo>
                    <a:pt x="14331" y="17187"/>
                    <a:pt x="12800" y="14310"/>
                    <a:pt x="12669" y="12631"/>
                  </a:cubicBezTo>
                  <a:cubicBezTo>
                    <a:pt x="12538" y="10970"/>
                    <a:pt x="10588" y="1733"/>
                    <a:pt x="5253" y="33"/>
                  </a:cubicBezTo>
                  <a:cubicBezTo>
                    <a:pt x="5117" y="12"/>
                    <a:pt x="4975" y="1"/>
                    <a:pt x="4833" y="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5"/>
            <p:cNvSpPr/>
            <p:nvPr/>
          </p:nvSpPr>
          <p:spPr>
            <a:xfrm>
              <a:off x="1457614" y="2541114"/>
              <a:ext cx="398977" cy="598225"/>
            </a:xfrm>
            <a:custGeom>
              <a:avLst/>
              <a:gdLst/>
              <a:ahLst/>
              <a:cxnLst/>
              <a:rect l="l" t="t" r="r" b="b"/>
              <a:pathLst>
                <a:path w="15787" h="23671" extrusionOk="0">
                  <a:moveTo>
                    <a:pt x="10970" y="0"/>
                  </a:moveTo>
                  <a:cubicBezTo>
                    <a:pt x="10822" y="0"/>
                    <a:pt x="10675" y="11"/>
                    <a:pt x="10534" y="33"/>
                  </a:cubicBezTo>
                  <a:cubicBezTo>
                    <a:pt x="5183" y="1733"/>
                    <a:pt x="3243" y="10953"/>
                    <a:pt x="3118" y="12631"/>
                  </a:cubicBezTo>
                  <a:cubicBezTo>
                    <a:pt x="2987" y="14293"/>
                    <a:pt x="1456" y="17186"/>
                    <a:pt x="775" y="18532"/>
                  </a:cubicBezTo>
                  <a:cubicBezTo>
                    <a:pt x="110" y="19862"/>
                    <a:pt x="1" y="23420"/>
                    <a:pt x="4038" y="23660"/>
                  </a:cubicBezTo>
                  <a:cubicBezTo>
                    <a:pt x="4175" y="23665"/>
                    <a:pt x="4316" y="23670"/>
                    <a:pt x="4458" y="23670"/>
                  </a:cubicBezTo>
                  <a:cubicBezTo>
                    <a:pt x="8370" y="23670"/>
                    <a:pt x="12381" y="20515"/>
                    <a:pt x="14054" y="18717"/>
                  </a:cubicBezTo>
                  <a:cubicBezTo>
                    <a:pt x="15786" y="16854"/>
                    <a:pt x="14108" y="13922"/>
                    <a:pt x="14882" y="10582"/>
                  </a:cubicBezTo>
                  <a:cubicBezTo>
                    <a:pt x="15661" y="7225"/>
                    <a:pt x="14130" y="4310"/>
                    <a:pt x="13498" y="1951"/>
                  </a:cubicBezTo>
                  <a:cubicBezTo>
                    <a:pt x="13046" y="234"/>
                    <a:pt x="11683" y="0"/>
                    <a:pt x="10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5"/>
            <p:cNvSpPr/>
            <p:nvPr/>
          </p:nvSpPr>
          <p:spPr>
            <a:xfrm>
              <a:off x="1836045" y="2217070"/>
              <a:ext cx="115698" cy="519198"/>
            </a:xfrm>
            <a:custGeom>
              <a:avLst/>
              <a:gdLst/>
              <a:ahLst/>
              <a:cxnLst/>
              <a:rect l="l" t="t" r="r" b="b"/>
              <a:pathLst>
                <a:path w="4578" h="20544" extrusionOk="0">
                  <a:moveTo>
                    <a:pt x="3210" y="1"/>
                  </a:moveTo>
                  <a:cubicBezTo>
                    <a:pt x="3210" y="1"/>
                    <a:pt x="2104" y="611"/>
                    <a:pt x="774" y="682"/>
                  </a:cubicBezTo>
                  <a:cubicBezTo>
                    <a:pt x="774" y="682"/>
                    <a:pt x="1663" y="9700"/>
                    <a:pt x="1237" y="13225"/>
                  </a:cubicBezTo>
                  <a:cubicBezTo>
                    <a:pt x="796" y="16767"/>
                    <a:pt x="1" y="18053"/>
                    <a:pt x="1" y="18053"/>
                  </a:cubicBezTo>
                  <a:cubicBezTo>
                    <a:pt x="17" y="18385"/>
                    <a:pt x="142" y="18484"/>
                    <a:pt x="289" y="18484"/>
                  </a:cubicBezTo>
                  <a:cubicBezTo>
                    <a:pt x="507" y="18484"/>
                    <a:pt x="774" y="18255"/>
                    <a:pt x="774" y="18255"/>
                  </a:cubicBezTo>
                  <a:lnTo>
                    <a:pt x="1368" y="17132"/>
                  </a:lnTo>
                  <a:cubicBezTo>
                    <a:pt x="1417" y="17132"/>
                    <a:pt x="1461" y="17127"/>
                    <a:pt x="1504" y="17127"/>
                  </a:cubicBezTo>
                  <a:cubicBezTo>
                    <a:pt x="2349" y="17127"/>
                    <a:pt x="2382" y="17612"/>
                    <a:pt x="2382" y="17612"/>
                  </a:cubicBezTo>
                  <a:lnTo>
                    <a:pt x="2197" y="18091"/>
                  </a:lnTo>
                  <a:lnTo>
                    <a:pt x="3946" y="20543"/>
                  </a:lnTo>
                  <a:lnTo>
                    <a:pt x="4578" y="18048"/>
                  </a:lnTo>
                  <a:cubicBezTo>
                    <a:pt x="4578" y="18048"/>
                    <a:pt x="2970" y="16375"/>
                    <a:pt x="3248" y="11874"/>
                  </a:cubicBezTo>
                  <a:cubicBezTo>
                    <a:pt x="3542" y="7395"/>
                    <a:pt x="3210" y="1"/>
                    <a:pt x="3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5"/>
            <p:cNvSpPr/>
            <p:nvPr/>
          </p:nvSpPr>
          <p:spPr>
            <a:xfrm>
              <a:off x="1625348" y="3061652"/>
              <a:ext cx="645055" cy="415076"/>
            </a:xfrm>
            <a:custGeom>
              <a:avLst/>
              <a:gdLst/>
              <a:ahLst/>
              <a:cxnLst/>
              <a:rect l="l" t="t" r="r" b="b"/>
              <a:pathLst>
                <a:path w="25524" h="16424" extrusionOk="0">
                  <a:moveTo>
                    <a:pt x="18331" y="0"/>
                  </a:moveTo>
                  <a:cubicBezTo>
                    <a:pt x="15552" y="0"/>
                    <a:pt x="12511" y="1003"/>
                    <a:pt x="10975" y="1493"/>
                  </a:cubicBezTo>
                  <a:cubicBezTo>
                    <a:pt x="9411" y="1989"/>
                    <a:pt x="6736" y="1826"/>
                    <a:pt x="3989" y="2065"/>
                  </a:cubicBezTo>
                  <a:cubicBezTo>
                    <a:pt x="1238" y="2305"/>
                    <a:pt x="1" y="4060"/>
                    <a:pt x="633" y="4812"/>
                  </a:cubicBezTo>
                  <a:cubicBezTo>
                    <a:pt x="1259" y="5553"/>
                    <a:pt x="4098" y="4648"/>
                    <a:pt x="5482" y="6310"/>
                  </a:cubicBezTo>
                  <a:cubicBezTo>
                    <a:pt x="6883" y="7967"/>
                    <a:pt x="8746" y="8871"/>
                    <a:pt x="9814" y="9389"/>
                  </a:cubicBezTo>
                  <a:cubicBezTo>
                    <a:pt x="10147" y="9536"/>
                    <a:pt x="10702" y="9776"/>
                    <a:pt x="11329" y="10086"/>
                  </a:cubicBezTo>
                  <a:cubicBezTo>
                    <a:pt x="11694" y="10255"/>
                    <a:pt x="12081" y="10440"/>
                    <a:pt x="12490" y="10642"/>
                  </a:cubicBezTo>
                  <a:cubicBezTo>
                    <a:pt x="13579" y="11231"/>
                    <a:pt x="14702" y="11917"/>
                    <a:pt x="15290" y="12598"/>
                  </a:cubicBezTo>
                  <a:cubicBezTo>
                    <a:pt x="16435" y="13982"/>
                    <a:pt x="20402" y="15677"/>
                    <a:pt x="21933" y="16249"/>
                  </a:cubicBezTo>
                  <a:cubicBezTo>
                    <a:pt x="22200" y="16358"/>
                    <a:pt x="22489" y="16418"/>
                    <a:pt x="22783" y="16423"/>
                  </a:cubicBezTo>
                  <a:cubicBezTo>
                    <a:pt x="23824" y="16423"/>
                    <a:pt x="24527" y="15519"/>
                    <a:pt x="24810" y="13944"/>
                  </a:cubicBezTo>
                  <a:cubicBezTo>
                    <a:pt x="25175" y="11966"/>
                    <a:pt x="25050" y="8392"/>
                    <a:pt x="25284" y="5106"/>
                  </a:cubicBezTo>
                  <a:cubicBezTo>
                    <a:pt x="25524" y="1809"/>
                    <a:pt x="22739" y="387"/>
                    <a:pt x="22739" y="387"/>
                  </a:cubicBezTo>
                  <a:cubicBezTo>
                    <a:pt x="22739" y="387"/>
                    <a:pt x="21230" y="38"/>
                    <a:pt x="1840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5"/>
            <p:cNvSpPr/>
            <p:nvPr/>
          </p:nvSpPr>
          <p:spPr>
            <a:xfrm>
              <a:off x="1523727" y="3044441"/>
              <a:ext cx="358465" cy="579776"/>
            </a:xfrm>
            <a:custGeom>
              <a:avLst/>
              <a:gdLst/>
              <a:ahLst/>
              <a:cxnLst/>
              <a:rect l="l" t="t" r="r" b="b"/>
              <a:pathLst>
                <a:path w="14184" h="22941" extrusionOk="0">
                  <a:moveTo>
                    <a:pt x="10163" y="0"/>
                  </a:moveTo>
                  <a:lnTo>
                    <a:pt x="8190" y="1493"/>
                  </a:lnTo>
                  <a:cubicBezTo>
                    <a:pt x="7302" y="1199"/>
                    <a:pt x="6528" y="1074"/>
                    <a:pt x="5842" y="1074"/>
                  </a:cubicBezTo>
                  <a:cubicBezTo>
                    <a:pt x="4016" y="1074"/>
                    <a:pt x="2790" y="1984"/>
                    <a:pt x="1624" y="3133"/>
                  </a:cubicBezTo>
                  <a:cubicBezTo>
                    <a:pt x="0" y="4719"/>
                    <a:pt x="60" y="9569"/>
                    <a:pt x="2049" y="12260"/>
                  </a:cubicBezTo>
                  <a:cubicBezTo>
                    <a:pt x="4038" y="14952"/>
                    <a:pt x="8354" y="15748"/>
                    <a:pt x="10310" y="16118"/>
                  </a:cubicBezTo>
                  <a:cubicBezTo>
                    <a:pt x="12288" y="16483"/>
                    <a:pt x="11803" y="17442"/>
                    <a:pt x="11770" y="18238"/>
                  </a:cubicBezTo>
                  <a:cubicBezTo>
                    <a:pt x="11710" y="19028"/>
                    <a:pt x="8724" y="21131"/>
                    <a:pt x="8833" y="22074"/>
                  </a:cubicBezTo>
                  <a:cubicBezTo>
                    <a:pt x="8915" y="22886"/>
                    <a:pt x="9999" y="22940"/>
                    <a:pt x="10293" y="22940"/>
                  </a:cubicBezTo>
                  <a:lnTo>
                    <a:pt x="10364" y="22940"/>
                  </a:lnTo>
                  <a:cubicBezTo>
                    <a:pt x="10364" y="22940"/>
                    <a:pt x="10773" y="21889"/>
                    <a:pt x="11863" y="20695"/>
                  </a:cubicBezTo>
                  <a:cubicBezTo>
                    <a:pt x="12953" y="19475"/>
                    <a:pt x="14108" y="18630"/>
                    <a:pt x="14021" y="16837"/>
                  </a:cubicBezTo>
                  <a:cubicBezTo>
                    <a:pt x="13928" y="15067"/>
                    <a:pt x="12468" y="14533"/>
                    <a:pt x="12468" y="14533"/>
                  </a:cubicBezTo>
                  <a:cubicBezTo>
                    <a:pt x="12468" y="14533"/>
                    <a:pt x="14184" y="13922"/>
                    <a:pt x="13388" y="11786"/>
                  </a:cubicBezTo>
                  <a:cubicBezTo>
                    <a:pt x="12598" y="9645"/>
                    <a:pt x="8691" y="10958"/>
                    <a:pt x="8724" y="8893"/>
                  </a:cubicBezTo>
                  <a:cubicBezTo>
                    <a:pt x="8779" y="6844"/>
                    <a:pt x="7934" y="5329"/>
                    <a:pt x="9165" y="3744"/>
                  </a:cubicBezTo>
                  <a:cubicBezTo>
                    <a:pt x="10386" y="2180"/>
                    <a:pt x="11291" y="202"/>
                    <a:pt x="11291" y="202"/>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7" name="Google Shape;10397;p85"/>
            <p:cNvGrpSpPr/>
            <p:nvPr/>
          </p:nvGrpSpPr>
          <p:grpSpPr>
            <a:xfrm>
              <a:off x="1675337" y="3316550"/>
              <a:ext cx="437113" cy="383257"/>
              <a:chOff x="1675337" y="3316550"/>
              <a:chExt cx="437113" cy="383257"/>
            </a:xfrm>
          </p:grpSpPr>
          <p:sp>
            <p:nvSpPr>
              <p:cNvPr id="10398" name="Google Shape;10398;p85"/>
              <p:cNvSpPr/>
              <p:nvPr/>
            </p:nvSpPr>
            <p:spPr>
              <a:xfrm>
                <a:off x="1948836" y="3389941"/>
                <a:ext cx="163614" cy="233998"/>
              </a:xfrm>
              <a:custGeom>
                <a:avLst/>
                <a:gdLst/>
                <a:ahLst/>
                <a:cxnLst/>
                <a:rect l="l" t="t" r="r" b="b"/>
                <a:pathLst>
                  <a:path w="6474" h="9259" extrusionOk="0">
                    <a:moveTo>
                      <a:pt x="3286" y="1"/>
                    </a:moveTo>
                    <a:cubicBezTo>
                      <a:pt x="2316" y="1"/>
                      <a:pt x="1052" y="273"/>
                      <a:pt x="594" y="1505"/>
                    </a:cubicBezTo>
                    <a:cubicBezTo>
                      <a:pt x="0" y="3096"/>
                      <a:pt x="1717" y="3940"/>
                      <a:pt x="1717" y="3940"/>
                    </a:cubicBezTo>
                    <a:cubicBezTo>
                      <a:pt x="1493" y="4496"/>
                      <a:pt x="1771" y="4845"/>
                      <a:pt x="1771" y="4845"/>
                    </a:cubicBezTo>
                    <a:cubicBezTo>
                      <a:pt x="1477" y="5401"/>
                      <a:pt x="1717" y="5673"/>
                      <a:pt x="1717" y="5673"/>
                    </a:cubicBezTo>
                    <a:cubicBezTo>
                      <a:pt x="1205" y="6109"/>
                      <a:pt x="916" y="6752"/>
                      <a:pt x="921" y="7428"/>
                    </a:cubicBezTo>
                    <a:cubicBezTo>
                      <a:pt x="921" y="8338"/>
                      <a:pt x="2049" y="9258"/>
                      <a:pt x="3428" y="9258"/>
                    </a:cubicBezTo>
                    <a:cubicBezTo>
                      <a:pt x="3836" y="9258"/>
                      <a:pt x="4234" y="9182"/>
                      <a:pt x="4610" y="9030"/>
                    </a:cubicBezTo>
                    <a:cubicBezTo>
                      <a:pt x="6474" y="8294"/>
                      <a:pt x="6179" y="6360"/>
                      <a:pt x="6141" y="3444"/>
                    </a:cubicBezTo>
                    <a:cubicBezTo>
                      <a:pt x="6109" y="513"/>
                      <a:pt x="4022" y="55"/>
                      <a:pt x="4022" y="55"/>
                    </a:cubicBezTo>
                    <a:cubicBezTo>
                      <a:pt x="3776" y="17"/>
                      <a:pt x="3531" y="1"/>
                      <a:pt x="3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1675337" y="3384988"/>
                <a:ext cx="163639" cy="234124"/>
              </a:xfrm>
              <a:custGeom>
                <a:avLst/>
                <a:gdLst/>
                <a:ahLst/>
                <a:cxnLst/>
                <a:rect l="l" t="t" r="r" b="b"/>
                <a:pathLst>
                  <a:path w="6475" h="9264" extrusionOk="0">
                    <a:moveTo>
                      <a:pt x="3139" y="0"/>
                    </a:moveTo>
                    <a:cubicBezTo>
                      <a:pt x="2910" y="0"/>
                      <a:pt x="2676" y="17"/>
                      <a:pt x="2453" y="44"/>
                    </a:cubicBezTo>
                    <a:cubicBezTo>
                      <a:pt x="2453" y="44"/>
                      <a:pt x="366" y="502"/>
                      <a:pt x="328" y="3433"/>
                    </a:cubicBezTo>
                    <a:cubicBezTo>
                      <a:pt x="295" y="6370"/>
                      <a:pt x="1" y="8305"/>
                      <a:pt x="1859" y="9046"/>
                    </a:cubicBezTo>
                    <a:cubicBezTo>
                      <a:pt x="2229" y="9187"/>
                      <a:pt x="2627" y="9264"/>
                      <a:pt x="3025" y="9264"/>
                    </a:cubicBezTo>
                    <a:cubicBezTo>
                      <a:pt x="4414" y="9264"/>
                      <a:pt x="5548" y="8337"/>
                      <a:pt x="5548" y="7422"/>
                    </a:cubicBezTo>
                    <a:cubicBezTo>
                      <a:pt x="5559" y="6752"/>
                      <a:pt x="5270" y="6109"/>
                      <a:pt x="4758" y="5673"/>
                    </a:cubicBezTo>
                    <a:cubicBezTo>
                      <a:pt x="4758" y="5673"/>
                      <a:pt x="4997" y="5411"/>
                      <a:pt x="4703" y="4861"/>
                    </a:cubicBezTo>
                    <a:cubicBezTo>
                      <a:pt x="4703" y="4861"/>
                      <a:pt x="4976" y="4507"/>
                      <a:pt x="4758" y="3940"/>
                    </a:cubicBezTo>
                    <a:cubicBezTo>
                      <a:pt x="4758" y="3940"/>
                      <a:pt x="6474" y="3106"/>
                      <a:pt x="5880" y="1521"/>
                    </a:cubicBezTo>
                    <a:cubicBezTo>
                      <a:pt x="5417" y="262"/>
                      <a:pt x="4115" y="0"/>
                      <a:pt x="3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1794193" y="3316550"/>
                <a:ext cx="199552" cy="383257"/>
              </a:xfrm>
              <a:custGeom>
                <a:avLst/>
                <a:gdLst/>
                <a:ahLst/>
                <a:cxnLst/>
                <a:rect l="l" t="t" r="r" b="b"/>
                <a:pathLst>
                  <a:path w="7896" h="15165" extrusionOk="0">
                    <a:moveTo>
                      <a:pt x="4648" y="0"/>
                    </a:moveTo>
                    <a:lnTo>
                      <a:pt x="4648" y="4191"/>
                    </a:lnTo>
                    <a:cubicBezTo>
                      <a:pt x="4648" y="4191"/>
                      <a:pt x="1733" y="6812"/>
                      <a:pt x="125" y="6959"/>
                    </a:cubicBezTo>
                    <a:lnTo>
                      <a:pt x="0" y="7563"/>
                    </a:lnTo>
                    <a:cubicBezTo>
                      <a:pt x="0" y="7563"/>
                      <a:pt x="2839" y="6719"/>
                      <a:pt x="4239" y="5558"/>
                    </a:cubicBezTo>
                    <a:lnTo>
                      <a:pt x="4239" y="5558"/>
                    </a:lnTo>
                    <a:cubicBezTo>
                      <a:pt x="4054" y="5722"/>
                      <a:pt x="1139" y="8283"/>
                      <a:pt x="55" y="8375"/>
                    </a:cubicBezTo>
                    <a:lnTo>
                      <a:pt x="550" y="8969"/>
                    </a:lnTo>
                    <a:cubicBezTo>
                      <a:pt x="550" y="8969"/>
                      <a:pt x="4169" y="7068"/>
                      <a:pt x="4299" y="6294"/>
                    </a:cubicBezTo>
                    <a:lnTo>
                      <a:pt x="4299" y="15165"/>
                    </a:lnTo>
                    <a:lnTo>
                      <a:pt x="5754" y="15165"/>
                    </a:lnTo>
                    <a:lnTo>
                      <a:pt x="5754" y="8081"/>
                    </a:lnTo>
                    <a:cubicBezTo>
                      <a:pt x="6283" y="8931"/>
                      <a:pt x="7187" y="8986"/>
                      <a:pt x="7416" y="8986"/>
                    </a:cubicBezTo>
                    <a:lnTo>
                      <a:pt x="7471" y="8986"/>
                    </a:lnTo>
                    <a:lnTo>
                      <a:pt x="7841" y="8577"/>
                    </a:lnTo>
                    <a:cubicBezTo>
                      <a:pt x="6713" y="8468"/>
                      <a:pt x="6217" y="7340"/>
                      <a:pt x="6217" y="7340"/>
                    </a:cubicBezTo>
                    <a:lnTo>
                      <a:pt x="6217" y="7340"/>
                    </a:lnTo>
                    <a:cubicBezTo>
                      <a:pt x="6768" y="7705"/>
                      <a:pt x="7405" y="7754"/>
                      <a:pt x="7716" y="7754"/>
                    </a:cubicBezTo>
                    <a:cubicBezTo>
                      <a:pt x="7825" y="7754"/>
                      <a:pt x="7896" y="7749"/>
                      <a:pt x="7896" y="7749"/>
                    </a:cubicBezTo>
                    <a:lnTo>
                      <a:pt x="7765" y="7155"/>
                    </a:lnTo>
                    <a:cubicBezTo>
                      <a:pt x="7667" y="7166"/>
                      <a:pt x="7569" y="7171"/>
                      <a:pt x="7471" y="7171"/>
                    </a:cubicBezTo>
                    <a:cubicBezTo>
                      <a:pt x="6081" y="7171"/>
                      <a:pt x="5792" y="5978"/>
                      <a:pt x="5792" y="5978"/>
                    </a:cubicBezTo>
                    <a:lnTo>
                      <a:pt x="5792" y="556"/>
                    </a:lnTo>
                    <a:cubicBezTo>
                      <a:pt x="5400" y="354"/>
                      <a:pt x="5013" y="175"/>
                      <a:pt x="464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1" name="Google Shape;10401;p85"/>
            <p:cNvSpPr/>
            <p:nvPr/>
          </p:nvSpPr>
          <p:spPr>
            <a:xfrm>
              <a:off x="1512152" y="3450115"/>
              <a:ext cx="732650" cy="863056"/>
            </a:xfrm>
            <a:custGeom>
              <a:avLst/>
              <a:gdLst/>
              <a:ahLst/>
              <a:cxnLst/>
              <a:rect l="l" t="t" r="r" b="b"/>
              <a:pathLst>
                <a:path w="28990" h="34150" extrusionOk="0">
                  <a:moveTo>
                    <a:pt x="2235" y="1"/>
                  </a:moveTo>
                  <a:cubicBezTo>
                    <a:pt x="1968" y="6"/>
                    <a:pt x="1695" y="44"/>
                    <a:pt x="1439" y="121"/>
                  </a:cubicBezTo>
                  <a:cubicBezTo>
                    <a:pt x="1" y="508"/>
                    <a:pt x="1014" y="2061"/>
                    <a:pt x="1090" y="2796"/>
                  </a:cubicBezTo>
                  <a:cubicBezTo>
                    <a:pt x="1145" y="3515"/>
                    <a:pt x="1586" y="4698"/>
                    <a:pt x="1586" y="4698"/>
                  </a:cubicBezTo>
                  <a:cubicBezTo>
                    <a:pt x="1363" y="5657"/>
                    <a:pt x="2305" y="6981"/>
                    <a:pt x="2305" y="6981"/>
                  </a:cubicBezTo>
                  <a:cubicBezTo>
                    <a:pt x="1842" y="8180"/>
                    <a:pt x="2398" y="8736"/>
                    <a:pt x="2398" y="8736"/>
                  </a:cubicBezTo>
                  <a:cubicBezTo>
                    <a:pt x="1919" y="9509"/>
                    <a:pt x="2414" y="10915"/>
                    <a:pt x="2414" y="10915"/>
                  </a:cubicBezTo>
                  <a:cubicBezTo>
                    <a:pt x="1510" y="12686"/>
                    <a:pt x="2289" y="13830"/>
                    <a:pt x="2289" y="13830"/>
                  </a:cubicBezTo>
                  <a:cubicBezTo>
                    <a:pt x="1641" y="14713"/>
                    <a:pt x="1973" y="16282"/>
                    <a:pt x="1973" y="16282"/>
                  </a:cubicBezTo>
                  <a:cubicBezTo>
                    <a:pt x="938" y="17917"/>
                    <a:pt x="1826" y="19781"/>
                    <a:pt x="1826" y="19781"/>
                  </a:cubicBezTo>
                  <a:cubicBezTo>
                    <a:pt x="1494" y="21077"/>
                    <a:pt x="1733" y="22380"/>
                    <a:pt x="1733" y="22380"/>
                  </a:cubicBezTo>
                  <a:cubicBezTo>
                    <a:pt x="1401" y="24298"/>
                    <a:pt x="2213" y="24963"/>
                    <a:pt x="2213" y="24963"/>
                  </a:cubicBezTo>
                  <a:cubicBezTo>
                    <a:pt x="2360" y="27584"/>
                    <a:pt x="4937" y="27954"/>
                    <a:pt x="4937" y="27954"/>
                  </a:cubicBezTo>
                  <a:cubicBezTo>
                    <a:pt x="5395" y="28880"/>
                    <a:pt x="6125" y="29158"/>
                    <a:pt x="6839" y="29158"/>
                  </a:cubicBezTo>
                  <a:cubicBezTo>
                    <a:pt x="7907" y="29158"/>
                    <a:pt x="8942" y="28526"/>
                    <a:pt x="8942" y="28526"/>
                  </a:cubicBezTo>
                  <a:cubicBezTo>
                    <a:pt x="9286" y="28641"/>
                    <a:pt x="9645" y="28706"/>
                    <a:pt x="10010" y="28717"/>
                  </a:cubicBezTo>
                  <a:cubicBezTo>
                    <a:pt x="10893" y="28717"/>
                    <a:pt x="11138" y="28177"/>
                    <a:pt x="11710" y="27954"/>
                  </a:cubicBezTo>
                  <a:cubicBezTo>
                    <a:pt x="11923" y="27861"/>
                    <a:pt x="12152" y="27812"/>
                    <a:pt x="12386" y="27801"/>
                  </a:cubicBezTo>
                  <a:cubicBezTo>
                    <a:pt x="12811" y="27801"/>
                    <a:pt x="13127" y="28030"/>
                    <a:pt x="13274" y="28581"/>
                  </a:cubicBezTo>
                  <a:cubicBezTo>
                    <a:pt x="13498" y="29393"/>
                    <a:pt x="13111" y="30646"/>
                    <a:pt x="12942" y="31899"/>
                  </a:cubicBezTo>
                  <a:cubicBezTo>
                    <a:pt x="12778" y="33136"/>
                    <a:pt x="13574" y="34150"/>
                    <a:pt x="13574" y="34150"/>
                  </a:cubicBezTo>
                  <a:lnTo>
                    <a:pt x="15454" y="34150"/>
                  </a:lnTo>
                  <a:cubicBezTo>
                    <a:pt x="15416" y="34150"/>
                    <a:pt x="15269" y="34111"/>
                    <a:pt x="15912" y="33005"/>
                  </a:cubicBezTo>
                  <a:cubicBezTo>
                    <a:pt x="16615" y="31823"/>
                    <a:pt x="15655" y="30679"/>
                    <a:pt x="16560" y="29240"/>
                  </a:cubicBezTo>
                  <a:cubicBezTo>
                    <a:pt x="17465" y="27801"/>
                    <a:pt x="17410" y="25976"/>
                    <a:pt x="17410" y="25976"/>
                  </a:cubicBezTo>
                  <a:cubicBezTo>
                    <a:pt x="17851" y="23540"/>
                    <a:pt x="16707" y="23470"/>
                    <a:pt x="15786" y="22434"/>
                  </a:cubicBezTo>
                  <a:cubicBezTo>
                    <a:pt x="15388" y="22009"/>
                    <a:pt x="14773" y="21884"/>
                    <a:pt x="14184" y="21884"/>
                  </a:cubicBezTo>
                  <a:cubicBezTo>
                    <a:pt x="13661" y="21895"/>
                    <a:pt x="13138" y="21971"/>
                    <a:pt x="12631" y="22124"/>
                  </a:cubicBezTo>
                  <a:cubicBezTo>
                    <a:pt x="12419" y="22042"/>
                    <a:pt x="12201" y="21998"/>
                    <a:pt x="11977" y="21993"/>
                  </a:cubicBezTo>
                  <a:cubicBezTo>
                    <a:pt x="11525" y="21977"/>
                    <a:pt x="11122" y="22254"/>
                    <a:pt x="10969" y="22674"/>
                  </a:cubicBezTo>
                  <a:cubicBezTo>
                    <a:pt x="10828" y="22625"/>
                    <a:pt x="10681" y="22598"/>
                    <a:pt x="10533" y="22598"/>
                  </a:cubicBezTo>
                  <a:cubicBezTo>
                    <a:pt x="9781" y="22598"/>
                    <a:pt x="9144" y="23213"/>
                    <a:pt x="9144" y="23213"/>
                  </a:cubicBezTo>
                  <a:cubicBezTo>
                    <a:pt x="9089" y="22837"/>
                    <a:pt x="8779" y="22734"/>
                    <a:pt x="8452" y="22734"/>
                  </a:cubicBezTo>
                  <a:cubicBezTo>
                    <a:pt x="8158" y="22745"/>
                    <a:pt x="7869" y="22805"/>
                    <a:pt x="7596" y="22903"/>
                  </a:cubicBezTo>
                  <a:cubicBezTo>
                    <a:pt x="7667" y="22036"/>
                    <a:pt x="6877" y="21720"/>
                    <a:pt x="6877" y="21720"/>
                  </a:cubicBezTo>
                  <a:cubicBezTo>
                    <a:pt x="7542" y="20467"/>
                    <a:pt x="6599" y="19639"/>
                    <a:pt x="6599" y="19639"/>
                  </a:cubicBezTo>
                  <a:cubicBezTo>
                    <a:pt x="7689" y="18070"/>
                    <a:pt x="7024" y="16266"/>
                    <a:pt x="7024" y="16266"/>
                  </a:cubicBezTo>
                  <a:cubicBezTo>
                    <a:pt x="7487" y="14402"/>
                    <a:pt x="6452" y="13367"/>
                    <a:pt x="6452" y="13367"/>
                  </a:cubicBezTo>
                  <a:cubicBezTo>
                    <a:pt x="7558" y="11890"/>
                    <a:pt x="6251" y="10528"/>
                    <a:pt x="6251" y="10528"/>
                  </a:cubicBezTo>
                  <a:cubicBezTo>
                    <a:pt x="6670" y="10120"/>
                    <a:pt x="6523" y="9231"/>
                    <a:pt x="6490" y="9013"/>
                  </a:cubicBezTo>
                  <a:lnTo>
                    <a:pt x="6490" y="9013"/>
                  </a:lnTo>
                  <a:cubicBezTo>
                    <a:pt x="6665" y="9983"/>
                    <a:pt x="7733" y="10049"/>
                    <a:pt x="8032" y="10049"/>
                  </a:cubicBezTo>
                  <a:lnTo>
                    <a:pt x="8109" y="10049"/>
                  </a:lnTo>
                  <a:cubicBezTo>
                    <a:pt x="8196" y="10899"/>
                    <a:pt x="9280" y="11002"/>
                    <a:pt x="9814" y="11002"/>
                  </a:cubicBezTo>
                  <a:cubicBezTo>
                    <a:pt x="9989" y="11002"/>
                    <a:pt x="10103" y="10991"/>
                    <a:pt x="10103" y="10991"/>
                  </a:cubicBezTo>
                  <a:cubicBezTo>
                    <a:pt x="10272" y="11743"/>
                    <a:pt x="10735" y="11934"/>
                    <a:pt x="11166" y="11934"/>
                  </a:cubicBezTo>
                  <a:cubicBezTo>
                    <a:pt x="11476" y="11923"/>
                    <a:pt x="11781" y="11847"/>
                    <a:pt x="12059" y="11711"/>
                  </a:cubicBezTo>
                  <a:cubicBezTo>
                    <a:pt x="12479" y="12119"/>
                    <a:pt x="13013" y="12245"/>
                    <a:pt x="13525" y="12245"/>
                  </a:cubicBezTo>
                  <a:cubicBezTo>
                    <a:pt x="14413" y="12245"/>
                    <a:pt x="15230" y="11858"/>
                    <a:pt x="15230" y="11858"/>
                  </a:cubicBezTo>
                  <a:cubicBezTo>
                    <a:pt x="15454" y="12076"/>
                    <a:pt x="15759" y="12196"/>
                    <a:pt x="16070" y="12179"/>
                  </a:cubicBezTo>
                  <a:cubicBezTo>
                    <a:pt x="16963" y="12179"/>
                    <a:pt x="17977" y="11471"/>
                    <a:pt x="17977" y="11471"/>
                  </a:cubicBezTo>
                  <a:cubicBezTo>
                    <a:pt x="18173" y="11536"/>
                    <a:pt x="18369" y="11569"/>
                    <a:pt x="18571" y="11569"/>
                  </a:cubicBezTo>
                  <a:cubicBezTo>
                    <a:pt x="19699" y="11569"/>
                    <a:pt x="19987" y="10387"/>
                    <a:pt x="19987" y="10387"/>
                  </a:cubicBezTo>
                  <a:lnTo>
                    <a:pt x="20031" y="10387"/>
                  </a:lnTo>
                  <a:cubicBezTo>
                    <a:pt x="21617" y="10387"/>
                    <a:pt x="21927" y="9297"/>
                    <a:pt x="21927" y="9297"/>
                  </a:cubicBezTo>
                  <a:cubicBezTo>
                    <a:pt x="22123" y="9362"/>
                    <a:pt x="22331" y="9400"/>
                    <a:pt x="22538" y="9406"/>
                  </a:cubicBezTo>
                  <a:cubicBezTo>
                    <a:pt x="22946" y="9406"/>
                    <a:pt x="23066" y="9188"/>
                    <a:pt x="23110" y="9052"/>
                  </a:cubicBezTo>
                  <a:lnTo>
                    <a:pt x="23110" y="9052"/>
                  </a:lnTo>
                  <a:cubicBezTo>
                    <a:pt x="22924" y="10365"/>
                    <a:pt x="23753" y="10583"/>
                    <a:pt x="23753" y="10583"/>
                  </a:cubicBezTo>
                  <a:cubicBezTo>
                    <a:pt x="23382" y="11945"/>
                    <a:pt x="23458" y="13018"/>
                    <a:pt x="23458" y="13018"/>
                  </a:cubicBezTo>
                  <a:cubicBezTo>
                    <a:pt x="22554" y="15307"/>
                    <a:pt x="24031" y="16212"/>
                    <a:pt x="24031" y="16212"/>
                  </a:cubicBezTo>
                  <a:cubicBezTo>
                    <a:pt x="22941" y="17574"/>
                    <a:pt x="23753" y="18903"/>
                    <a:pt x="23753" y="18903"/>
                  </a:cubicBezTo>
                  <a:cubicBezTo>
                    <a:pt x="23344" y="19514"/>
                    <a:pt x="23529" y="21377"/>
                    <a:pt x="23529" y="21377"/>
                  </a:cubicBezTo>
                  <a:cubicBezTo>
                    <a:pt x="22995" y="21982"/>
                    <a:pt x="22723" y="23257"/>
                    <a:pt x="22723" y="23257"/>
                  </a:cubicBezTo>
                  <a:cubicBezTo>
                    <a:pt x="20892" y="24031"/>
                    <a:pt x="20985" y="25655"/>
                    <a:pt x="20985" y="25655"/>
                  </a:cubicBezTo>
                  <a:cubicBezTo>
                    <a:pt x="21099" y="25704"/>
                    <a:pt x="21197" y="25785"/>
                    <a:pt x="21263" y="25894"/>
                  </a:cubicBezTo>
                  <a:cubicBezTo>
                    <a:pt x="21524" y="26281"/>
                    <a:pt x="22167" y="26706"/>
                    <a:pt x="22167" y="26706"/>
                  </a:cubicBezTo>
                  <a:cubicBezTo>
                    <a:pt x="21448" y="27039"/>
                    <a:pt x="20805" y="29398"/>
                    <a:pt x="20598" y="29970"/>
                  </a:cubicBezTo>
                  <a:cubicBezTo>
                    <a:pt x="20543" y="30134"/>
                    <a:pt x="20609" y="30210"/>
                    <a:pt x="20734" y="30210"/>
                  </a:cubicBezTo>
                  <a:cubicBezTo>
                    <a:pt x="21061" y="30210"/>
                    <a:pt x="21824" y="29692"/>
                    <a:pt x="22020" y="28864"/>
                  </a:cubicBezTo>
                  <a:cubicBezTo>
                    <a:pt x="22314" y="27736"/>
                    <a:pt x="23126" y="27333"/>
                    <a:pt x="23126" y="27333"/>
                  </a:cubicBezTo>
                  <a:cubicBezTo>
                    <a:pt x="23513" y="28194"/>
                    <a:pt x="24140" y="28466"/>
                    <a:pt x="24793" y="28466"/>
                  </a:cubicBezTo>
                  <a:cubicBezTo>
                    <a:pt x="25507" y="28466"/>
                    <a:pt x="26248" y="28145"/>
                    <a:pt x="26744" y="27921"/>
                  </a:cubicBezTo>
                  <a:cubicBezTo>
                    <a:pt x="27681" y="27496"/>
                    <a:pt x="27589" y="25355"/>
                    <a:pt x="27589" y="25355"/>
                  </a:cubicBezTo>
                  <a:cubicBezTo>
                    <a:pt x="27589" y="25355"/>
                    <a:pt x="27905" y="25230"/>
                    <a:pt x="28439" y="23731"/>
                  </a:cubicBezTo>
                  <a:cubicBezTo>
                    <a:pt x="28989" y="22260"/>
                    <a:pt x="28215" y="21154"/>
                    <a:pt x="28215" y="21154"/>
                  </a:cubicBezTo>
                  <a:cubicBezTo>
                    <a:pt x="28864" y="19159"/>
                    <a:pt x="27790" y="17999"/>
                    <a:pt x="27790" y="17999"/>
                  </a:cubicBezTo>
                  <a:cubicBezTo>
                    <a:pt x="28733" y="16429"/>
                    <a:pt x="27774" y="15045"/>
                    <a:pt x="27774" y="15045"/>
                  </a:cubicBezTo>
                  <a:cubicBezTo>
                    <a:pt x="28570" y="13700"/>
                    <a:pt x="27698" y="12408"/>
                    <a:pt x="27698" y="12408"/>
                  </a:cubicBezTo>
                  <a:cubicBezTo>
                    <a:pt x="28493" y="11264"/>
                    <a:pt x="27921" y="9771"/>
                    <a:pt x="27921" y="9771"/>
                  </a:cubicBezTo>
                  <a:cubicBezTo>
                    <a:pt x="28935" y="8294"/>
                    <a:pt x="27976" y="7335"/>
                    <a:pt x="27976" y="7335"/>
                  </a:cubicBezTo>
                  <a:cubicBezTo>
                    <a:pt x="27976" y="7335"/>
                    <a:pt x="28602" y="7155"/>
                    <a:pt x="28531" y="5145"/>
                  </a:cubicBezTo>
                  <a:cubicBezTo>
                    <a:pt x="28482" y="3417"/>
                    <a:pt x="26913" y="3297"/>
                    <a:pt x="26472" y="3297"/>
                  </a:cubicBezTo>
                  <a:cubicBezTo>
                    <a:pt x="26395" y="3297"/>
                    <a:pt x="26352" y="3297"/>
                    <a:pt x="26352" y="3297"/>
                  </a:cubicBezTo>
                  <a:cubicBezTo>
                    <a:pt x="25976" y="2894"/>
                    <a:pt x="25611" y="2753"/>
                    <a:pt x="25289" y="2753"/>
                  </a:cubicBezTo>
                  <a:cubicBezTo>
                    <a:pt x="24532" y="2753"/>
                    <a:pt x="23998" y="3537"/>
                    <a:pt x="23998" y="3537"/>
                  </a:cubicBezTo>
                  <a:cubicBezTo>
                    <a:pt x="23894" y="3510"/>
                    <a:pt x="23796" y="3494"/>
                    <a:pt x="23693" y="3494"/>
                  </a:cubicBezTo>
                  <a:cubicBezTo>
                    <a:pt x="22614" y="3494"/>
                    <a:pt x="21764" y="5014"/>
                    <a:pt x="21764" y="5014"/>
                  </a:cubicBezTo>
                  <a:lnTo>
                    <a:pt x="21688" y="5014"/>
                  </a:lnTo>
                  <a:cubicBezTo>
                    <a:pt x="20527" y="5014"/>
                    <a:pt x="20603" y="5826"/>
                    <a:pt x="20603" y="5826"/>
                  </a:cubicBezTo>
                  <a:cubicBezTo>
                    <a:pt x="20402" y="5771"/>
                    <a:pt x="20189" y="5744"/>
                    <a:pt x="19982" y="5744"/>
                  </a:cubicBezTo>
                  <a:cubicBezTo>
                    <a:pt x="19306" y="5733"/>
                    <a:pt x="18680" y="6098"/>
                    <a:pt x="18353" y="6692"/>
                  </a:cubicBezTo>
                  <a:cubicBezTo>
                    <a:pt x="18113" y="6567"/>
                    <a:pt x="17846" y="6501"/>
                    <a:pt x="17579" y="6501"/>
                  </a:cubicBezTo>
                  <a:cubicBezTo>
                    <a:pt x="16669" y="6501"/>
                    <a:pt x="16102" y="7302"/>
                    <a:pt x="16102" y="7302"/>
                  </a:cubicBezTo>
                  <a:cubicBezTo>
                    <a:pt x="15868" y="7237"/>
                    <a:pt x="15628" y="7204"/>
                    <a:pt x="15383" y="7204"/>
                  </a:cubicBezTo>
                  <a:cubicBezTo>
                    <a:pt x="14364" y="7204"/>
                    <a:pt x="13819" y="7815"/>
                    <a:pt x="13819" y="7815"/>
                  </a:cubicBezTo>
                  <a:cubicBezTo>
                    <a:pt x="13312" y="7155"/>
                    <a:pt x="12718" y="6965"/>
                    <a:pt x="12206" y="6965"/>
                  </a:cubicBezTo>
                  <a:cubicBezTo>
                    <a:pt x="11770" y="6970"/>
                    <a:pt x="11334" y="7095"/>
                    <a:pt x="10958" y="7319"/>
                  </a:cubicBezTo>
                  <a:cubicBezTo>
                    <a:pt x="10920" y="6382"/>
                    <a:pt x="10179" y="6234"/>
                    <a:pt x="9722" y="6234"/>
                  </a:cubicBezTo>
                  <a:cubicBezTo>
                    <a:pt x="9596" y="6234"/>
                    <a:pt x="9476" y="6245"/>
                    <a:pt x="9351" y="6267"/>
                  </a:cubicBezTo>
                  <a:cubicBezTo>
                    <a:pt x="9188" y="5215"/>
                    <a:pt x="7580" y="5030"/>
                    <a:pt x="7580" y="5030"/>
                  </a:cubicBezTo>
                  <a:cubicBezTo>
                    <a:pt x="8098" y="3761"/>
                    <a:pt x="6681" y="3319"/>
                    <a:pt x="6681" y="3319"/>
                  </a:cubicBezTo>
                  <a:cubicBezTo>
                    <a:pt x="6736" y="2175"/>
                    <a:pt x="5591" y="1804"/>
                    <a:pt x="5591" y="1804"/>
                  </a:cubicBezTo>
                  <a:cubicBezTo>
                    <a:pt x="5417" y="578"/>
                    <a:pt x="4768" y="300"/>
                    <a:pt x="4229" y="300"/>
                  </a:cubicBezTo>
                  <a:cubicBezTo>
                    <a:pt x="3951" y="306"/>
                    <a:pt x="3679" y="366"/>
                    <a:pt x="3428" y="475"/>
                  </a:cubicBezTo>
                  <a:cubicBezTo>
                    <a:pt x="3428" y="475"/>
                    <a:pt x="3085" y="1"/>
                    <a:pt x="22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5"/>
            <p:cNvSpPr/>
            <p:nvPr/>
          </p:nvSpPr>
          <p:spPr>
            <a:xfrm>
              <a:off x="1727524" y="2620015"/>
              <a:ext cx="283861" cy="436153"/>
            </a:xfrm>
            <a:custGeom>
              <a:avLst/>
              <a:gdLst/>
              <a:ahLst/>
              <a:cxnLst/>
              <a:rect l="l" t="t" r="r" b="b"/>
              <a:pathLst>
                <a:path w="11232" h="17258" extrusionOk="0">
                  <a:moveTo>
                    <a:pt x="6136" y="0"/>
                  </a:moveTo>
                  <a:cubicBezTo>
                    <a:pt x="6125" y="0"/>
                    <a:pt x="6115" y="0"/>
                    <a:pt x="6109" y="6"/>
                  </a:cubicBezTo>
                  <a:cubicBezTo>
                    <a:pt x="6033" y="60"/>
                    <a:pt x="5564" y="872"/>
                    <a:pt x="5504" y="1172"/>
                  </a:cubicBezTo>
                  <a:cubicBezTo>
                    <a:pt x="5472" y="1357"/>
                    <a:pt x="5292" y="1412"/>
                    <a:pt x="5117" y="1412"/>
                  </a:cubicBezTo>
                  <a:cubicBezTo>
                    <a:pt x="5008" y="1412"/>
                    <a:pt x="4905" y="1395"/>
                    <a:pt x="4807" y="1363"/>
                  </a:cubicBezTo>
                  <a:cubicBezTo>
                    <a:pt x="4676" y="1324"/>
                    <a:pt x="4676" y="98"/>
                    <a:pt x="4676" y="98"/>
                  </a:cubicBezTo>
                  <a:cubicBezTo>
                    <a:pt x="4109" y="98"/>
                    <a:pt x="3543" y="551"/>
                    <a:pt x="3543" y="551"/>
                  </a:cubicBezTo>
                  <a:lnTo>
                    <a:pt x="3733" y="1608"/>
                  </a:lnTo>
                  <a:cubicBezTo>
                    <a:pt x="3205" y="2060"/>
                    <a:pt x="3412" y="2491"/>
                    <a:pt x="3412" y="2491"/>
                  </a:cubicBezTo>
                  <a:cubicBezTo>
                    <a:pt x="2676" y="3035"/>
                    <a:pt x="2791" y="4223"/>
                    <a:pt x="2355" y="4223"/>
                  </a:cubicBezTo>
                  <a:cubicBezTo>
                    <a:pt x="1968" y="4207"/>
                    <a:pt x="1973" y="4027"/>
                    <a:pt x="1843" y="4027"/>
                  </a:cubicBezTo>
                  <a:cubicBezTo>
                    <a:pt x="1826" y="4027"/>
                    <a:pt x="1810" y="4033"/>
                    <a:pt x="1788" y="4038"/>
                  </a:cubicBezTo>
                  <a:cubicBezTo>
                    <a:pt x="1619" y="4114"/>
                    <a:pt x="1374" y="4360"/>
                    <a:pt x="1586" y="4507"/>
                  </a:cubicBezTo>
                  <a:cubicBezTo>
                    <a:pt x="1772" y="4676"/>
                    <a:pt x="1603" y="4676"/>
                    <a:pt x="1379" y="4959"/>
                  </a:cubicBezTo>
                  <a:cubicBezTo>
                    <a:pt x="1134" y="5242"/>
                    <a:pt x="1646" y="5809"/>
                    <a:pt x="1832" y="5885"/>
                  </a:cubicBezTo>
                  <a:cubicBezTo>
                    <a:pt x="1848" y="5885"/>
                    <a:pt x="1859" y="5891"/>
                    <a:pt x="1870" y="5885"/>
                  </a:cubicBezTo>
                  <a:cubicBezTo>
                    <a:pt x="2120" y="5885"/>
                    <a:pt x="2965" y="5449"/>
                    <a:pt x="2965" y="5449"/>
                  </a:cubicBezTo>
                  <a:lnTo>
                    <a:pt x="2965" y="5449"/>
                  </a:lnTo>
                  <a:cubicBezTo>
                    <a:pt x="2731" y="5940"/>
                    <a:pt x="2769" y="6621"/>
                    <a:pt x="2769" y="6621"/>
                  </a:cubicBezTo>
                  <a:cubicBezTo>
                    <a:pt x="2769" y="6621"/>
                    <a:pt x="2622" y="6212"/>
                    <a:pt x="2268" y="6212"/>
                  </a:cubicBezTo>
                  <a:cubicBezTo>
                    <a:pt x="2186" y="6212"/>
                    <a:pt x="2104" y="6229"/>
                    <a:pt x="2033" y="6261"/>
                  </a:cubicBezTo>
                  <a:cubicBezTo>
                    <a:pt x="1505" y="6468"/>
                    <a:pt x="1488" y="6866"/>
                    <a:pt x="1488" y="6866"/>
                  </a:cubicBezTo>
                  <a:cubicBezTo>
                    <a:pt x="1864" y="6882"/>
                    <a:pt x="2017" y="7258"/>
                    <a:pt x="2017" y="7258"/>
                  </a:cubicBezTo>
                  <a:cubicBezTo>
                    <a:pt x="1" y="10631"/>
                    <a:pt x="1" y="15890"/>
                    <a:pt x="682" y="16647"/>
                  </a:cubicBezTo>
                  <a:cubicBezTo>
                    <a:pt x="1069" y="17056"/>
                    <a:pt x="1565" y="17257"/>
                    <a:pt x="2295" y="17257"/>
                  </a:cubicBezTo>
                  <a:cubicBezTo>
                    <a:pt x="2867" y="17257"/>
                    <a:pt x="3586" y="17126"/>
                    <a:pt x="4507" y="16870"/>
                  </a:cubicBezTo>
                  <a:cubicBezTo>
                    <a:pt x="6599" y="16266"/>
                    <a:pt x="10043" y="13835"/>
                    <a:pt x="10632" y="11329"/>
                  </a:cubicBezTo>
                  <a:cubicBezTo>
                    <a:pt x="11231" y="8822"/>
                    <a:pt x="9161" y="7389"/>
                    <a:pt x="9161" y="7389"/>
                  </a:cubicBezTo>
                  <a:cubicBezTo>
                    <a:pt x="9161" y="7389"/>
                    <a:pt x="9237" y="6654"/>
                    <a:pt x="9161" y="5166"/>
                  </a:cubicBezTo>
                  <a:cubicBezTo>
                    <a:pt x="9111" y="3847"/>
                    <a:pt x="8169" y="3771"/>
                    <a:pt x="7956" y="3771"/>
                  </a:cubicBezTo>
                  <a:lnTo>
                    <a:pt x="7918" y="3771"/>
                  </a:lnTo>
                  <a:cubicBezTo>
                    <a:pt x="8027" y="2338"/>
                    <a:pt x="6654" y="1924"/>
                    <a:pt x="6654" y="1733"/>
                  </a:cubicBezTo>
                  <a:cubicBezTo>
                    <a:pt x="6670" y="1532"/>
                    <a:pt x="7068" y="829"/>
                    <a:pt x="7144" y="507"/>
                  </a:cubicBezTo>
                  <a:cubicBezTo>
                    <a:pt x="7232" y="218"/>
                    <a:pt x="6332" y="0"/>
                    <a:pt x="613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85"/>
          <p:cNvGrpSpPr/>
          <p:nvPr/>
        </p:nvGrpSpPr>
        <p:grpSpPr>
          <a:xfrm>
            <a:off x="7280398" y="2805793"/>
            <a:ext cx="939202" cy="1588073"/>
            <a:chOff x="7280398" y="2805793"/>
            <a:chExt cx="939202" cy="1588073"/>
          </a:xfrm>
        </p:grpSpPr>
        <p:grpSp>
          <p:nvGrpSpPr>
            <p:cNvPr id="10404" name="Google Shape;10404;p85"/>
            <p:cNvGrpSpPr/>
            <p:nvPr/>
          </p:nvGrpSpPr>
          <p:grpSpPr>
            <a:xfrm>
              <a:off x="7280398" y="2805793"/>
              <a:ext cx="939202" cy="1588073"/>
              <a:chOff x="7280398" y="2805793"/>
              <a:chExt cx="939202" cy="1588073"/>
            </a:xfrm>
          </p:grpSpPr>
          <p:sp>
            <p:nvSpPr>
              <p:cNvPr id="10405" name="Google Shape;10405;p85"/>
              <p:cNvSpPr/>
              <p:nvPr/>
            </p:nvSpPr>
            <p:spPr>
              <a:xfrm>
                <a:off x="7280398" y="3729250"/>
                <a:ext cx="595597" cy="664616"/>
              </a:xfrm>
              <a:custGeom>
                <a:avLst/>
                <a:gdLst/>
                <a:ahLst/>
                <a:cxnLst/>
                <a:rect l="l" t="t" r="r" b="b"/>
                <a:pathLst>
                  <a:path w="23567" h="26298" extrusionOk="0">
                    <a:moveTo>
                      <a:pt x="0" y="1"/>
                    </a:moveTo>
                    <a:lnTo>
                      <a:pt x="0" y="1745"/>
                    </a:lnTo>
                    <a:lnTo>
                      <a:pt x="4397" y="1745"/>
                    </a:lnTo>
                    <a:lnTo>
                      <a:pt x="4397" y="25426"/>
                    </a:lnTo>
                    <a:lnTo>
                      <a:pt x="5269" y="26298"/>
                    </a:lnTo>
                    <a:lnTo>
                      <a:pt x="22695" y="26298"/>
                    </a:lnTo>
                    <a:lnTo>
                      <a:pt x="23567" y="25426"/>
                    </a:lnTo>
                    <a:lnTo>
                      <a:pt x="23567" y="9395"/>
                    </a:lnTo>
                    <a:lnTo>
                      <a:pt x="21823" y="9395"/>
                    </a:lnTo>
                    <a:lnTo>
                      <a:pt x="21823" y="24554"/>
                    </a:lnTo>
                    <a:lnTo>
                      <a:pt x="6141" y="24554"/>
                    </a:lnTo>
                    <a:lnTo>
                      <a:pt x="6141" y="873"/>
                    </a:lnTo>
                    <a:lnTo>
                      <a:pt x="52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5"/>
              <p:cNvSpPr/>
              <p:nvPr/>
            </p:nvSpPr>
            <p:spPr>
              <a:xfrm>
                <a:off x="7491348" y="2805793"/>
                <a:ext cx="728252" cy="1195061"/>
              </a:xfrm>
              <a:custGeom>
                <a:avLst/>
                <a:gdLst/>
                <a:ahLst/>
                <a:cxnLst/>
                <a:rect l="l" t="t" r="r" b="b"/>
                <a:pathLst>
                  <a:path w="28816" h="47287" extrusionOk="0">
                    <a:moveTo>
                      <a:pt x="8011" y="0"/>
                    </a:moveTo>
                    <a:lnTo>
                      <a:pt x="1" y="5574"/>
                    </a:lnTo>
                    <a:lnTo>
                      <a:pt x="1" y="34508"/>
                    </a:lnTo>
                    <a:lnTo>
                      <a:pt x="5810" y="40317"/>
                    </a:lnTo>
                    <a:lnTo>
                      <a:pt x="5810" y="44327"/>
                    </a:lnTo>
                    <a:lnTo>
                      <a:pt x="9122" y="44327"/>
                    </a:lnTo>
                    <a:lnTo>
                      <a:pt x="9122" y="40317"/>
                    </a:lnTo>
                    <a:lnTo>
                      <a:pt x="12490" y="40317"/>
                    </a:lnTo>
                    <a:lnTo>
                      <a:pt x="12490" y="47286"/>
                    </a:lnTo>
                    <a:lnTo>
                      <a:pt x="16326" y="47286"/>
                    </a:lnTo>
                    <a:lnTo>
                      <a:pt x="16326" y="40317"/>
                    </a:lnTo>
                    <a:lnTo>
                      <a:pt x="23006" y="40317"/>
                    </a:lnTo>
                    <a:lnTo>
                      <a:pt x="28815" y="34508"/>
                    </a:lnTo>
                    <a:lnTo>
                      <a:pt x="28815" y="5574"/>
                    </a:lnTo>
                    <a:lnTo>
                      <a:pt x="20805" y="0"/>
                    </a:lnTo>
                    <a:close/>
                  </a:path>
                </a:pathLst>
              </a:custGeom>
              <a:solidFill>
                <a:srgbClr val="FFFEFD"/>
              </a:solidFill>
              <a:ln w="19050" cap="flat" cmpd="sng">
                <a:solidFill>
                  <a:srgbClr val="CAD3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7" name="Google Shape;10407;p85"/>
            <p:cNvSpPr/>
            <p:nvPr/>
          </p:nvSpPr>
          <p:spPr>
            <a:xfrm>
              <a:off x="7585286" y="3643197"/>
              <a:ext cx="540250" cy="342493"/>
            </a:xfrm>
            <a:custGeom>
              <a:avLst/>
              <a:gdLst/>
              <a:ahLst/>
              <a:cxnLst/>
              <a:rect l="l" t="t" r="r" b="b"/>
              <a:pathLst>
                <a:path w="21377" h="13552" extrusionOk="0">
                  <a:moveTo>
                    <a:pt x="0" y="0"/>
                  </a:moveTo>
                  <a:lnTo>
                    <a:pt x="0" y="213"/>
                  </a:lnTo>
                  <a:lnTo>
                    <a:pt x="4588" y="4801"/>
                  </a:lnTo>
                  <a:lnTo>
                    <a:pt x="9530" y="4801"/>
                  </a:lnTo>
                  <a:lnTo>
                    <a:pt x="9460" y="13552"/>
                  </a:lnTo>
                  <a:lnTo>
                    <a:pt x="11808" y="13552"/>
                  </a:lnTo>
                  <a:lnTo>
                    <a:pt x="11846" y="4801"/>
                  </a:lnTo>
                  <a:lnTo>
                    <a:pt x="16788" y="4801"/>
                  </a:lnTo>
                  <a:lnTo>
                    <a:pt x="21376" y="213"/>
                  </a:lnTo>
                  <a:lnTo>
                    <a:pt x="21376"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5"/>
            <p:cNvSpPr/>
            <p:nvPr/>
          </p:nvSpPr>
          <p:spPr>
            <a:xfrm>
              <a:off x="7585286" y="3507812"/>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5"/>
            <p:cNvSpPr/>
            <p:nvPr/>
          </p:nvSpPr>
          <p:spPr>
            <a:xfrm>
              <a:off x="7585286" y="3379883"/>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5"/>
            <p:cNvSpPr/>
            <p:nvPr/>
          </p:nvSpPr>
          <p:spPr>
            <a:xfrm>
              <a:off x="7585286" y="3251954"/>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5"/>
            <p:cNvSpPr/>
            <p:nvPr/>
          </p:nvSpPr>
          <p:spPr>
            <a:xfrm>
              <a:off x="7585286" y="3124024"/>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7585286" y="3002716"/>
              <a:ext cx="540250" cy="131114"/>
            </a:xfrm>
            <a:custGeom>
              <a:avLst/>
              <a:gdLst/>
              <a:ahLst/>
              <a:cxnLst/>
              <a:rect l="l" t="t" r="r" b="b"/>
              <a:pathLst>
                <a:path w="21377" h="5188" extrusionOk="0">
                  <a:moveTo>
                    <a:pt x="0" y="0"/>
                  </a:moveTo>
                  <a:lnTo>
                    <a:pt x="0" y="5187"/>
                  </a:lnTo>
                  <a:lnTo>
                    <a:pt x="21376" y="5187"/>
                  </a:lnTo>
                  <a:lnTo>
                    <a:pt x="2137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85"/>
          <p:cNvGrpSpPr/>
          <p:nvPr/>
        </p:nvGrpSpPr>
        <p:grpSpPr>
          <a:xfrm>
            <a:off x="6530967" y="2825758"/>
            <a:ext cx="577856" cy="1566743"/>
            <a:chOff x="6530967" y="2825758"/>
            <a:chExt cx="577856" cy="1566743"/>
          </a:xfrm>
        </p:grpSpPr>
        <p:grpSp>
          <p:nvGrpSpPr>
            <p:cNvPr id="10414" name="Google Shape;10414;p85"/>
            <p:cNvGrpSpPr/>
            <p:nvPr/>
          </p:nvGrpSpPr>
          <p:grpSpPr>
            <a:xfrm>
              <a:off x="6530967" y="2825758"/>
              <a:ext cx="577856" cy="1566743"/>
              <a:chOff x="6530967" y="2825758"/>
              <a:chExt cx="577856" cy="1566743"/>
            </a:xfrm>
          </p:grpSpPr>
          <p:sp>
            <p:nvSpPr>
              <p:cNvPr id="10415" name="Google Shape;10415;p85"/>
              <p:cNvSpPr/>
              <p:nvPr/>
            </p:nvSpPr>
            <p:spPr>
              <a:xfrm>
                <a:off x="6624071" y="2830282"/>
                <a:ext cx="391673" cy="1562220"/>
              </a:xfrm>
              <a:custGeom>
                <a:avLst/>
                <a:gdLst/>
                <a:ahLst/>
                <a:cxnLst/>
                <a:rect l="l" t="t" r="r" b="b"/>
                <a:pathLst>
                  <a:path w="15498" h="61815" extrusionOk="0">
                    <a:moveTo>
                      <a:pt x="0" y="1"/>
                    </a:moveTo>
                    <a:lnTo>
                      <a:pt x="0" y="55145"/>
                    </a:lnTo>
                    <a:cubicBezTo>
                      <a:pt x="6" y="58823"/>
                      <a:pt x="2986" y="61803"/>
                      <a:pt x="6664" y="61809"/>
                    </a:cubicBezTo>
                    <a:lnTo>
                      <a:pt x="8833" y="61814"/>
                    </a:lnTo>
                    <a:cubicBezTo>
                      <a:pt x="12511" y="61809"/>
                      <a:pt x="15492" y="58828"/>
                      <a:pt x="15497" y="55150"/>
                    </a:cubicBezTo>
                    <a:lnTo>
                      <a:pt x="154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5"/>
              <p:cNvSpPr/>
              <p:nvPr/>
            </p:nvSpPr>
            <p:spPr>
              <a:xfrm>
                <a:off x="6530967" y="2825758"/>
                <a:ext cx="577856" cy="89389"/>
              </a:xfrm>
              <a:custGeom>
                <a:avLst/>
                <a:gdLst/>
                <a:ahLst/>
                <a:cxnLst/>
                <a:rect l="l" t="t" r="r" b="b"/>
                <a:pathLst>
                  <a:path w="22865" h="3537" extrusionOk="0">
                    <a:moveTo>
                      <a:pt x="1766" y="0"/>
                    </a:moveTo>
                    <a:cubicBezTo>
                      <a:pt x="791" y="0"/>
                      <a:pt x="1" y="796"/>
                      <a:pt x="1" y="1771"/>
                    </a:cubicBezTo>
                    <a:cubicBezTo>
                      <a:pt x="1" y="2741"/>
                      <a:pt x="791" y="3537"/>
                      <a:pt x="1766" y="3537"/>
                    </a:cubicBezTo>
                    <a:lnTo>
                      <a:pt x="21099" y="3537"/>
                    </a:lnTo>
                    <a:cubicBezTo>
                      <a:pt x="22075" y="3537"/>
                      <a:pt x="22865" y="2741"/>
                      <a:pt x="22865" y="1771"/>
                    </a:cubicBezTo>
                    <a:cubicBezTo>
                      <a:pt x="22865" y="796"/>
                      <a:pt x="22075" y="0"/>
                      <a:pt x="21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7" name="Google Shape;10417;p85"/>
            <p:cNvSpPr/>
            <p:nvPr/>
          </p:nvSpPr>
          <p:spPr>
            <a:xfrm>
              <a:off x="6687278" y="3011107"/>
              <a:ext cx="265260" cy="1318188"/>
            </a:xfrm>
            <a:custGeom>
              <a:avLst/>
              <a:gdLst/>
              <a:ahLst/>
              <a:cxnLst/>
              <a:rect l="l" t="t" r="r" b="b"/>
              <a:pathLst>
                <a:path w="10496" h="52159" extrusionOk="0">
                  <a:moveTo>
                    <a:pt x="0" y="0"/>
                  </a:moveTo>
                  <a:lnTo>
                    <a:pt x="0" y="47990"/>
                  </a:lnTo>
                  <a:cubicBezTo>
                    <a:pt x="0" y="50289"/>
                    <a:pt x="1864" y="52158"/>
                    <a:pt x="4163" y="52158"/>
                  </a:cubicBezTo>
                  <a:lnTo>
                    <a:pt x="6332" y="52158"/>
                  </a:lnTo>
                  <a:cubicBezTo>
                    <a:pt x="8631" y="52158"/>
                    <a:pt x="10495" y="50289"/>
                    <a:pt x="10495" y="47990"/>
                  </a:cubicBezTo>
                  <a:lnTo>
                    <a:pt x="10495"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5"/>
            <p:cNvSpPr/>
            <p:nvPr/>
          </p:nvSpPr>
          <p:spPr>
            <a:xfrm>
              <a:off x="6687278" y="3325497"/>
              <a:ext cx="265260" cy="1003798"/>
            </a:xfrm>
            <a:custGeom>
              <a:avLst/>
              <a:gdLst/>
              <a:ahLst/>
              <a:cxnLst/>
              <a:rect l="l" t="t" r="r" b="b"/>
              <a:pathLst>
                <a:path w="10496" h="39719" extrusionOk="0">
                  <a:moveTo>
                    <a:pt x="0" y="0"/>
                  </a:moveTo>
                  <a:lnTo>
                    <a:pt x="0" y="35778"/>
                  </a:lnTo>
                  <a:cubicBezTo>
                    <a:pt x="0" y="37958"/>
                    <a:pt x="1864" y="39718"/>
                    <a:pt x="4163" y="39718"/>
                  </a:cubicBezTo>
                  <a:lnTo>
                    <a:pt x="6332" y="39718"/>
                  </a:lnTo>
                  <a:cubicBezTo>
                    <a:pt x="8631" y="39718"/>
                    <a:pt x="10495" y="37953"/>
                    <a:pt x="10495" y="35778"/>
                  </a:cubicBezTo>
                  <a:lnTo>
                    <a:pt x="1049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6687278" y="3749089"/>
              <a:ext cx="265260" cy="580206"/>
            </a:xfrm>
            <a:custGeom>
              <a:avLst/>
              <a:gdLst/>
              <a:ahLst/>
              <a:cxnLst/>
              <a:rect l="l" t="t" r="r" b="b"/>
              <a:pathLst>
                <a:path w="10496" h="22958" extrusionOk="0">
                  <a:moveTo>
                    <a:pt x="0" y="1"/>
                  </a:moveTo>
                  <a:lnTo>
                    <a:pt x="0" y="19344"/>
                  </a:lnTo>
                  <a:cubicBezTo>
                    <a:pt x="0" y="21339"/>
                    <a:pt x="1864" y="22957"/>
                    <a:pt x="4163" y="22957"/>
                  </a:cubicBezTo>
                  <a:lnTo>
                    <a:pt x="6332" y="22957"/>
                  </a:lnTo>
                  <a:cubicBezTo>
                    <a:pt x="8631" y="22957"/>
                    <a:pt x="10495" y="21339"/>
                    <a:pt x="10495" y="19344"/>
                  </a:cubicBezTo>
                  <a:lnTo>
                    <a:pt x="1049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5"/>
            <p:cNvSpPr/>
            <p:nvPr/>
          </p:nvSpPr>
          <p:spPr>
            <a:xfrm>
              <a:off x="6687278" y="4160980"/>
              <a:ext cx="265260" cy="168315"/>
            </a:xfrm>
            <a:custGeom>
              <a:avLst/>
              <a:gdLst/>
              <a:ahLst/>
              <a:cxnLst/>
              <a:rect l="l" t="t" r="r" b="b"/>
              <a:pathLst>
                <a:path w="10496" h="6660" extrusionOk="0">
                  <a:moveTo>
                    <a:pt x="0" y="0"/>
                  </a:moveTo>
                  <a:lnTo>
                    <a:pt x="0" y="2959"/>
                  </a:lnTo>
                  <a:cubicBezTo>
                    <a:pt x="0" y="5003"/>
                    <a:pt x="1864" y="6659"/>
                    <a:pt x="4163" y="6659"/>
                  </a:cubicBezTo>
                  <a:lnTo>
                    <a:pt x="6332" y="6659"/>
                  </a:lnTo>
                  <a:cubicBezTo>
                    <a:pt x="8631" y="6659"/>
                    <a:pt x="10495" y="5003"/>
                    <a:pt x="10495" y="2959"/>
                  </a:cubicBezTo>
                  <a:lnTo>
                    <a:pt x="1049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1" name="Google Shape;10421;p85"/>
          <p:cNvSpPr/>
          <p:nvPr/>
        </p:nvSpPr>
        <p:spPr>
          <a:xfrm>
            <a:off x="6431526" y="1558993"/>
            <a:ext cx="402288" cy="1136125"/>
          </a:xfrm>
          <a:custGeom>
            <a:avLst/>
            <a:gdLst/>
            <a:ahLst/>
            <a:cxnLst/>
            <a:rect l="l" t="t" r="r" b="b"/>
            <a:pathLst>
              <a:path w="15918" h="44955" extrusionOk="0">
                <a:moveTo>
                  <a:pt x="7902" y="0"/>
                </a:moveTo>
                <a:lnTo>
                  <a:pt x="7902" y="17"/>
                </a:lnTo>
                <a:cubicBezTo>
                  <a:pt x="7586" y="60"/>
                  <a:pt x="6670" y="235"/>
                  <a:pt x="6262" y="763"/>
                </a:cubicBezTo>
                <a:cubicBezTo>
                  <a:pt x="5760" y="1412"/>
                  <a:pt x="5967" y="2817"/>
                  <a:pt x="5967" y="2817"/>
                </a:cubicBezTo>
                <a:cubicBezTo>
                  <a:pt x="5499" y="2970"/>
                  <a:pt x="5641" y="3597"/>
                  <a:pt x="5853" y="3847"/>
                </a:cubicBezTo>
                <a:cubicBezTo>
                  <a:pt x="6066" y="4098"/>
                  <a:pt x="6060" y="4419"/>
                  <a:pt x="6164" y="4523"/>
                </a:cubicBezTo>
                <a:cubicBezTo>
                  <a:pt x="6199" y="4570"/>
                  <a:pt x="6254" y="4594"/>
                  <a:pt x="6310" y="4594"/>
                </a:cubicBezTo>
                <a:cubicBezTo>
                  <a:pt x="6332" y="4594"/>
                  <a:pt x="6355" y="4591"/>
                  <a:pt x="6376" y="4583"/>
                </a:cubicBezTo>
                <a:cubicBezTo>
                  <a:pt x="6469" y="4812"/>
                  <a:pt x="6529" y="5057"/>
                  <a:pt x="6551" y="5308"/>
                </a:cubicBezTo>
                <a:cubicBezTo>
                  <a:pt x="6551" y="6539"/>
                  <a:pt x="5602" y="7177"/>
                  <a:pt x="3695" y="7623"/>
                </a:cubicBezTo>
                <a:cubicBezTo>
                  <a:pt x="1783" y="8065"/>
                  <a:pt x="1843" y="10609"/>
                  <a:pt x="1957" y="11612"/>
                </a:cubicBezTo>
                <a:cubicBezTo>
                  <a:pt x="2071" y="12620"/>
                  <a:pt x="1685" y="14418"/>
                  <a:pt x="1238" y="15742"/>
                </a:cubicBezTo>
                <a:cubicBezTo>
                  <a:pt x="791" y="17066"/>
                  <a:pt x="595" y="18826"/>
                  <a:pt x="502" y="20053"/>
                </a:cubicBezTo>
                <a:cubicBezTo>
                  <a:pt x="415" y="21273"/>
                  <a:pt x="388" y="22695"/>
                  <a:pt x="339" y="23109"/>
                </a:cubicBezTo>
                <a:cubicBezTo>
                  <a:pt x="290" y="23524"/>
                  <a:pt x="153" y="24150"/>
                  <a:pt x="77" y="24624"/>
                </a:cubicBezTo>
                <a:cubicBezTo>
                  <a:pt x="1" y="25098"/>
                  <a:pt x="213" y="25213"/>
                  <a:pt x="606" y="25654"/>
                </a:cubicBezTo>
                <a:cubicBezTo>
                  <a:pt x="879" y="25962"/>
                  <a:pt x="1148" y="26163"/>
                  <a:pt x="1411" y="26163"/>
                </a:cubicBezTo>
                <a:cubicBezTo>
                  <a:pt x="1531" y="26163"/>
                  <a:pt x="1649" y="26122"/>
                  <a:pt x="1766" y="26030"/>
                </a:cubicBezTo>
                <a:cubicBezTo>
                  <a:pt x="2142" y="25741"/>
                  <a:pt x="2257" y="25289"/>
                  <a:pt x="2131" y="25104"/>
                </a:cubicBezTo>
                <a:cubicBezTo>
                  <a:pt x="2073" y="25020"/>
                  <a:pt x="2015" y="24998"/>
                  <a:pt x="1969" y="24998"/>
                </a:cubicBezTo>
                <a:cubicBezTo>
                  <a:pt x="1917" y="24998"/>
                  <a:pt x="1881" y="25027"/>
                  <a:pt x="1881" y="25027"/>
                </a:cubicBezTo>
                <a:cubicBezTo>
                  <a:pt x="1870" y="24842"/>
                  <a:pt x="1892" y="24651"/>
                  <a:pt x="1952" y="24472"/>
                </a:cubicBezTo>
                <a:cubicBezTo>
                  <a:pt x="2044" y="24128"/>
                  <a:pt x="1935" y="23654"/>
                  <a:pt x="1777" y="23289"/>
                </a:cubicBezTo>
                <a:cubicBezTo>
                  <a:pt x="1625" y="22930"/>
                  <a:pt x="1418" y="22058"/>
                  <a:pt x="1935" y="20973"/>
                </a:cubicBezTo>
                <a:cubicBezTo>
                  <a:pt x="2447" y="19894"/>
                  <a:pt x="3243" y="16603"/>
                  <a:pt x="3221" y="15884"/>
                </a:cubicBezTo>
                <a:cubicBezTo>
                  <a:pt x="3194" y="15165"/>
                  <a:pt x="3733" y="13672"/>
                  <a:pt x="3733" y="13672"/>
                </a:cubicBezTo>
                <a:cubicBezTo>
                  <a:pt x="3733" y="13672"/>
                  <a:pt x="4142" y="14958"/>
                  <a:pt x="4556" y="16189"/>
                </a:cubicBezTo>
                <a:cubicBezTo>
                  <a:pt x="4970" y="17426"/>
                  <a:pt x="4044" y="19818"/>
                  <a:pt x="3630" y="22515"/>
                </a:cubicBezTo>
                <a:cubicBezTo>
                  <a:pt x="3221" y="25218"/>
                  <a:pt x="3554" y="27714"/>
                  <a:pt x="3603" y="29022"/>
                </a:cubicBezTo>
                <a:cubicBezTo>
                  <a:pt x="3657" y="30335"/>
                  <a:pt x="3886" y="30694"/>
                  <a:pt x="3526" y="31572"/>
                </a:cubicBezTo>
                <a:cubicBezTo>
                  <a:pt x="3167" y="32443"/>
                  <a:pt x="3270" y="33604"/>
                  <a:pt x="3270" y="33604"/>
                </a:cubicBezTo>
                <a:cubicBezTo>
                  <a:pt x="2475" y="34579"/>
                  <a:pt x="2164" y="36585"/>
                  <a:pt x="2398" y="39233"/>
                </a:cubicBezTo>
                <a:cubicBezTo>
                  <a:pt x="2627" y="41881"/>
                  <a:pt x="2655" y="42268"/>
                  <a:pt x="2600" y="43194"/>
                </a:cubicBezTo>
                <a:cubicBezTo>
                  <a:pt x="2546" y="44121"/>
                  <a:pt x="1728" y="44072"/>
                  <a:pt x="1570" y="44453"/>
                </a:cubicBezTo>
                <a:cubicBezTo>
                  <a:pt x="1418" y="44840"/>
                  <a:pt x="2420" y="44791"/>
                  <a:pt x="3243" y="44916"/>
                </a:cubicBezTo>
                <a:cubicBezTo>
                  <a:pt x="3404" y="44942"/>
                  <a:pt x="3536" y="44954"/>
                  <a:pt x="3645" y="44954"/>
                </a:cubicBezTo>
                <a:cubicBezTo>
                  <a:pt x="4094" y="44954"/>
                  <a:pt x="4147" y="44740"/>
                  <a:pt x="4169" y="44328"/>
                </a:cubicBezTo>
                <a:cubicBezTo>
                  <a:pt x="4197" y="43810"/>
                  <a:pt x="4039" y="42731"/>
                  <a:pt x="4066" y="41293"/>
                </a:cubicBezTo>
                <a:cubicBezTo>
                  <a:pt x="4093" y="39849"/>
                  <a:pt x="5041" y="37206"/>
                  <a:pt x="5096" y="36149"/>
                </a:cubicBezTo>
                <a:cubicBezTo>
                  <a:pt x="5150" y="35092"/>
                  <a:pt x="5041" y="34400"/>
                  <a:pt x="5635" y="33626"/>
                </a:cubicBezTo>
                <a:cubicBezTo>
                  <a:pt x="6229" y="32858"/>
                  <a:pt x="6561" y="29768"/>
                  <a:pt x="7177" y="28280"/>
                </a:cubicBezTo>
                <a:cubicBezTo>
                  <a:pt x="7624" y="27202"/>
                  <a:pt x="7858" y="25692"/>
                  <a:pt x="7956" y="24924"/>
                </a:cubicBezTo>
                <a:cubicBezTo>
                  <a:pt x="8054" y="25692"/>
                  <a:pt x="8294" y="27202"/>
                  <a:pt x="8736" y="28280"/>
                </a:cubicBezTo>
                <a:cubicBezTo>
                  <a:pt x="9357" y="29768"/>
                  <a:pt x="9689" y="32858"/>
                  <a:pt x="10278" y="33626"/>
                </a:cubicBezTo>
                <a:cubicBezTo>
                  <a:pt x="10872" y="34400"/>
                  <a:pt x="10768" y="35092"/>
                  <a:pt x="10823" y="36149"/>
                </a:cubicBezTo>
                <a:cubicBezTo>
                  <a:pt x="10872" y="37200"/>
                  <a:pt x="11825" y="39849"/>
                  <a:pt x="11847" y="41293"/>
                </a:cubicBezTo>
                <a:cubicBezTo>
                  <a:pt x="11874" y="42731"/>
                  <a:pt x="11722" y="43810"/>
                  <a:pt x="11743" y="44328"/>
                </a:cubicBezTo>
                <a:cubicBezTo>
                  <a:pt x="11765" y="44740"/>
                  <a:pt x="11819" y="44954"/>
                  <a:pt x="12268" y="44954"/>
                </a:cubicBezTo>
                <a:cubicBezTo>
                  <a:pt x="12377" y="44954"/>
                  <a:pt x="12509" y="44942"/>
                  <a:pt x="12670" y="44916"/>
                </a:cubicBezTo>
                <a:cubicBezTo>
                  <a:pt x="13493" y="44791"/>
                  <a:pt x="14501" y="44840"/>
                  <a:pt x="14343" y="44453"/>
                </a:cubicBezTo>
                <a:cubicBezTo>
                  <a:pt x="14190" y="44066"/>
                  <a:pt x="13367" y="44121"/>
                  <a:pt x="13313" y="43194"/>
                </a:cubicBezTo>
                <a:cubicBezTo>
                  <a:pt x="13264" y="42268"/>
                  <a:pt x="13291" y="41881"/>
                  <a:pt x="13520" y="39233"/>
                </a:cubicBezTo>
                <a:cubicBezTo>
                  <a:pt x="13749" y="36585"/>
                  <a:pt x="13443" y="34579"/>
                  <a:pt x="12648" y="33599"/>
                </a:cubicBezTo>
                <a:cubicBezTo>
                  <a:pt x="12648" y="33599"/>
                  <a:pt x="12746" y="32443"/>
                  <a:pt x="12386" y="31572"/>
                </a:cubicBezTo>
                <a:cubicBezTo>
                  <a:pt x="12027" y="30694"/>
                  <a:pt x="12261" y="30335"/>
                  <a:pt x="12310" y="29022"/>
                </a:cubicBezTo>
                <a:cubicBezTo>
                  <a:pt x="12365" y="27714"/>
                  <a:pt x="12697" y="25218"/>
                  <a:pt x="12283" y="22515"/>
                </a:cubicBezTo>
                <a:cubicBezTo>
                  <a:pt x="11874" y="19818"/>
                  <a:pt x="10953" y="17426"/>
                  <a:pt x="11362" y="16189"/>
                </a:cubicBezTo>
                <a:cubicBezTo>
                  <a:pt x="11771" y="14958"/>
                  <a:pt x="12185" y="13672"/>
                  <a:pt x="12185" y="13672"/>
                </a:cubicBezTo>
                <a:cubicBezTo>
                  <a:pt x="12185" y="13672"/>
                  <a:pt x="12724" y="15159"/>
                  <a:pt x="12697" y="15879"/>
                </a:cubicBezTo>
                <a:cubicBezTo>
                  <a:pt x="12670" y="16603"/>
                  <a:pt x="13471" y="19894"/>
                  <a:pt x="13983" y="20973"/>
                </a:cubicBezTo>
                <a:cubicBezTo>
                  <a:pt x="14495" y="22052"/>
                  <a:pt x="14294" y="22930"/>
                  <a:pt x="14136" y="23289"/>
                </a:cubicBezTo>
                <a:cubicBezTo>
                  <a:pt x="13983" y="23649"/>
                  <a:pt x="13869" y="24134"/>
                  <a:pt x="13967" y="24466"/>
                </a:cubicBezTo>
                <a:cubicBezTo>
                  <a:pt x="14021" y="24651"/>
                  <a:pt x="14048" y="24837"/>
                  <a:pt x="14037" y="25027"/>
                </a:cubicBezTo>
                <a:cubicBezTo>
                  <a:pt x="14037" y="25027"/>
                  <a:pt x="14002" y="24998"/>
                  <a:pt x="13948" y="24998"/>
                </a:cubicBezTo>
                <a:cubicBezTo>
                  <a:pt x="13902" y="24998"/>
                  <a:pt x="13842" y="25020"/>
                  <a:pt x="13781" y="25104"/>
                </a:cubicBezTo>
                <a:cubicBezTo>
                  <a:pt x="13656" y="25289"/>
                  <a:pt x="13776" y="25741"/>
                  <a:pt x="14152" y="26030"/>
                </a:cubicBezTo>
                <a:cubicBezTo>
                  <a:pt x="14269" y="26120"/>
                  <a:pt x="14387" y="26161"/>
                  <a:pt x="14506" y="26161"/>
                </a:cubicBezTo>
                <a:cubicBezTo>
                  <a:pt x="14769" y="26161"/>
                  <a:pt x="15037" y="25962"/>
                  <a:pt x="15307" y="25654"/>
                </a:cubicBezTo>
                <a:cubicBezTo>
                  <a:pt x="15705" y="25213"/>
                  <a:pt x="15917" y="25093"/>
                  <a:pt x="15841" y="24624"/>
                </a:cubicBezTo>
                <a:cubicBezTo>
                  <a:pt x="15759" y="24150"/>
                  <a:pt x="15629" y="23524"/>
                  <a:pt x="15579" y="23109"/>
                </a:cubicBezTo>
                <a:cubicBezTo>
                  <a:pt x="15530" y="22695"/>
                  <a:pt x="15503" y="21268"/>
                  <a:pt x="15411" y="20047"/>
                </a:cubicBezTo>
                <a:cubicBezTo>
                  <a:pt x="15323" y="18826"/>
                  <a:pt x="15127" y="17066"/>
                  <a:pt x="14680" y="15742"/>
                </a:cubicBezTo>
                <a:cubicBezTo>
                  <a:pt x="14228" y="14413"/>
                  <a:pt x="13841" y="12615"/>
                  <a:pt x="13956" y="11612"/>
                </a:cubicBezTo>
                <a:cubicBezTo>
                  <a:pt x="14076" y="10609"/>
                  <a:pt x="14130" y="8065"/>
                  <a:pt x="12223" y="7618"/>
                </a:cubicBezTo>
                <a:cubicBezTo>
                  <a:pt x="10316" y="7177"/>
                  <a:pt x="9368" y="6539"/>
                  <a:pt x="9368" y="5302"/>
                </a:cubicBezTo>
                <a:cubicBezTo>
                  <a:pt x="9389" y="5057"/>
                  <a:pt x="9444" y="4812"/>
                  <a:pt x="9542" y="4577"/>
                </a:cubicBezTo>
                <a:cubicBezTo>
                  <a:pt x="9564" y="4585"/>
                  <a:pt x="9586" y="4589"/>
                  <a:pt x="9608" y="4589"/>
                </a:cubicBezTo>
                <a:cubicBezTo>
                  <a:pt x="9663" y="4589"/>
                  <a:pt x="9716" y="4566"/>
                  <a:pt x="9755" y="4523"/>
                </a:cubicBezTo>
                <a:cubicBezTo>
                  <a:pt x="9858" y="4414"/>
                  <a:pt x="9853" y="4098"/>
                  <a:pt x="10060" y="3847"/>
                </a:cubicBezTo>
                <a:cubicBezTo>
                  <a:pt x="10272" y="3597"/>
                  <a:pt x="10419" y="2970"/>
                  <a:pt x="9945" y="2817"/>
                </a:cubicBezTo>
                <a:cubicBezTo>
                  <a:pt x="9945" y="2817"/>
                  <a:pt x="10158" y="1406"/>
                  <a:pt x="9656" y="763"/>
                </a:cubicBezTo>
                <a:cubicBezTo>
                  <a:pt x="9248" y="229"/>
                  <a:pt x="8332" y="60"/>
                  <a:pt x="8016" y="11"/>
                </a:cubicBezTo>
                <a:lnTo>
                  <a:pt x="8016" y="0"/>
                </a:lnTo>
                <a:cubicBezTo>
                  <a:pt x="8016" y="0"/>
                  <a:pt x="7995" y="0"/>
                  <a:pt x="7956" y="6"/>
                </a:cubicBezTo>
                <a:cubicBezTo>
                  <a:pt x="7950" y="7"/>
                  <a:pt x="7944" y="7"/>
                  <a:pt x="7938" y="7"/>
                </a:cubicBezTo>
                <a:cubicBezTo>
                  <a:pt x="7916" y="7"/>
                  <a:pt x="7902" y="0"/>
                  <a:pt x="7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5"/>
          <p:cNvSpPr/>
          <p:nvPr/>
        </p:nvSpPr>
        <p:spPr>
          <a:xfrm>
            <a:off x="4811024" y="1580335"/>
            <a:ext cx="744629" cy="457685"/>
          </a:xfrm>
          <a:custGeom>
            <a:avLst/>
            <a:gdLst/>
            <a:ahLst/>
            <a:cxnLst/>
            <a:rect l="l" t="t" r="r" b="b"/>
            <a:pathLst>
              <a:path w="29464" h="18110" extrusionOk="0">
                <a:moveTo>
                  <a:pt x="10365" y="1"/>
                </a:moveTo>
                <a:cubicBezTo>
                  <a:pt x="10212" y="1"/>
                  <a:pt x="10059" y="98"/>
                  <a:pt x="10038" y="297"/>
                </a:cubicBezTo>
                <a:lnTo>
                  <a:pt x="8943" y="10253"/>
                </a:lnTo>
                <a:lnTo>
                  <a:pt x="344" y="10253"/>
                </a:lnTo>
                <a:cubicBezTo>
                  <a:pt x="341" y="10252"/>
                  <a:pt x="338" y="10252"/>
                  <a:pt x="334" y="10252"/>
                </a:cubicBezTo>
                <a:cubicBezTo>
                  <a:pt x="153" y="10252"/>
                  <a:pt x="1" y="10398"/>
                  <a:pt x="1" y="10585"/>
                </a:cubicBezTo>
                <a:cubicBezTo>
                  <a:pt x="1" y="10767"/>
                  <a:pt x="153" y="10912"/>
                  <a:pt x="334" y="10912"/>
                </a:cubicBezTo>
                <a:cubicBezTo>
                  <a:pt x="338" y="10912"/>
                  <a:pt x="341" y="10912"/>
                  <a:pt x="344" y="10912"/>
                </a:cubicBezTo>
                <a:lnTo>
                  <a:pt x="9231" y="10912"/>
                </a:lnTo>
                <a:cubicBezTo>
                  <a:pt x="9400" y="10912"/>
                  <a:pt x="9542" y="10787"/>
                  <a:pt x="9558" y="10618"/>
                </a:cubicBezTo>
                <a:lnTo>
                  <a:pt x="10240" y="4444"/>
                </a:lnTo>
                <a:lnTo>
                  <a:pt x="10910" y="17799"/>
                </a:lnTo>
                <a:cubicBezTo>
                  <a:pt x="10921" y="17968"/>
                  <a:pt x="11057" y="18104"/>
                  <a:pt x="11226" y="18110"/>
                </a:cubicBezTo>
                <a:lnTo>
                  <a:pt x="11242" y="18110"/>
                </a:lnTo>
                <a:cubicBezTo>
                  <a:pt x="11406" y="18110"/>
                  <a:pt x="11542" y="17990"/>
                  <a:pt x="11564" y="17832"/>
                </a:cubicBezTo>
                <a:lnTo>
                  <a:pt x="12724" y="10018"/>
                </a:lnTo>
                <a:lnTo>
                  <a:pt x="13629" y="13680"/>
                </a:lnTo>
                <a:cubicBezTo>
                  <a:pt x="13670" y="13848"/>
                  <a:pt x="13809" y="13929"/>
                  <a:pt x="13948" y="13929"/>
                </a:cubicBezTo>
                <a:cubicBezTo>
                  <a:pt x="14103" y="13929"/>
                  <a:pt x="14257" y="13829"/>
                  <a:pt x="14277" y="13636"/>
                </a:cubicBezTo>
                <a:lnTo>
                  <a:pt x="15056" y="6084"/>
                </a:lnTo>
                <a:lnTo>
                  <a:pt x="16108" y="13004"/>
                </a:lnTo>
                <a:cubicBezTo>
                  <a:pt x="16135" y="13157"/>
                  <a:pt x="16261" y="13271"/>
                  <a:pt x="16419" y="13282"/>
                </a:cubicBezTo>
                <a:cubicBezTo>
                  <a:pt x="16426" y="13283"/>
                  <a:pt x="16434" y="13283"/>
                  <a:pt x="16441" y="13283"/>
                </a:cubicBezTo>
                <a:cubicBezTo>
                  <a:pt x="16590" y="13283"/>
                  <a:pt x="16720" y="13182"/>
                  <a:pt x="16751" y="13037"/>
                </a:cubicBezTo>
                <a:lnTo>
                  <a:pt x="17835" y="8885"/>
                </a:lnTo>
                <a:lnTo>
                  <a:pt x="18331" y="14481"/>
                </a:lnTo>
                <a:cubicBezTo>
                  <a:pt x="18348" y="14650"/>
                  <a:pt x="18489" y="14781"/>
                  <a:pt x="18658" y="14781"/>
                </a:cubicBezTo>
                <a:lnTo>
                  <a:pt x="18664" y="14781"/>
                </a:lnTo>
                <a:cubicBezTo>
                  <a:pt x="18827" y="14781"/>
                  <a:pt x="18969" y="14655"/>
                  <a:pt x="18991" y="14492"/>
                </a:cubicBezTo>
                <a:lnTo>
                  <a:pt x="19721" y="7806"/>
                </a:lnTo>
                <a:lnTo>
                  <a:pt x="20353" y="10961"/>
                </a:lnTo>
                <a:cubicBezTo>
                  <a:pt x="20380" y="11113"/>
                  <a:pt x="20516" y="11228"/>
                  <a:pt x="20674" y="11228"/>
                </a:cubicBezTo>
                <a:lnTo>
                  <a:pt x="29120" y="11228"/>
                </a:lnTo>
                <a:cubicBezTo>
                  <a:pt x="29124" y="11228"/>
                  <a:pt x="29127" y="11228"/>
                  <a:pt x="29130" y="11228"/>
                </a:cubicBezTo>
                <a:cubicBezTo>
                  <a:pt x="29316" y="11228"/>
                  <a:pt x="29464" y="11083"/>
                  <a:pt x="29464" y="10895"/>
                </a:cubicBezTo>
                <a:cubicBezTo>
                  <a:pt x="29464" y="10716"/>
                  <a:pt x="29321" y="10568"/>
                  <a:pt x="29139" y="10568"/>
                </a:cubicBezTo>
                <a:cubicBezTo>
                  <a:pt x="29133" y="10568"/>
                  <a:pt x="29127" y="10568"/>
                  <a:pt x="29120" y="10569"/>
                </a:cubicBezTo>
                <a:lnTo>
                  <a:pt x="20941" y="10569"/>
                </a:lnTo>
                <a:lnTo>
                  <a:pt x="19950" y="5594"/>
                </a:lnTo>
                <a:cubicBezTo>
                  <a:pt x="19918" y="5434"/>
                  <a:pt x="19782" y="5326"/>
                  <a:pt x="19623" y="5326"/>
                </a:cubicBezTo>
                <a:cubicBezTo>
                  <a:pt x="19620" y="5326"/>
                  <a:pt x="19616" y="5327"/>
                  <a:pt x="19612" y="5327"/>
                </a:cubicBezTo>
                <a:cubicBezTo>
                  <a:pt x="19448" y="5332"/>
                  <a:pt x="19318" y="5457"/>
                  <a:pt x="19301" y="5621"/>
                </a:cubicBezTo>
                <a:lnTo>
                  <a:pt x="18691" y="11130"/>
                </a:lnTo>
                <a:lnTo>
                  <a:pt x="18320" y="6940"/>
                </a:lnTo>
                <a:cubicBezTo>
                  <a:pt x="18303" y="6745"/>
                  <a:pt x="18148" y="6642"/>
                  <a:pt x="17994" y="6642"/>
                </a:cubicBezTo>
                <a:cubicBezTo>
                  <a:pt x="17857" y="6642"/>
                  <a:pt x="17721" y="6722"/>
                  <a:pt x="17677" y="6890"/>
                </a:cubicBezTo>
                <a:lnTo>
                  <a:pt x="16517" y="11326"/>
                </a:lnTo>
                <a:lnTo>
                  <a:pt x="15318" y="3441"/>
                </a:lnTo>
                <a:cubicBezTo>
                  <a:pt x="15291" y="3278"/>
                  <a:pt x="15149" y="3158"/>
                  <a:pt x="14986" y="3158"/>
                </a:cubicBezTo>
                <a:cubicBezTo>
                  <a:pt x="14817" y="3163"/>
                  <a:pt x="14680" y="3289"/>
                  <a:pt x="14664" y="3452"/>
                </a:cubicBezTo>
                <a:lnTo>
                  <a:pt x="13814" y="11696"/>
                </a:lnTo>
                <a:lnTo>
                  <a:pt x="12959" y="8242"/>
                </a:lnTo>
                <a:cubicBezTo>
                  <a:pt x="12922" y="8096"/>
                  <a:pt x="12792" y="7990"/>
                  <a:pt x="12642" y="7990"/>
                </a:cubicBezTo>
                <a:cubicBezTo>
                  <a:pt x="12635" y="7990"/>
                  <a:pt x="12628" y="7991"/>
                  <a:pt x="12621" y="7991"/>
                </a:cubicBezTo>
                <a:cubicBezTo>
                  <a:pt x="12468" y="8002"/>
                  <a:pt x="12337" y="8117"/>
                  <a:pt x="12316" y="8275"/>
                </a:cubicBezTo>
                <a:lnTo>
                  <a:pt x="11400" y="14437"/>
                </a:lnTo>
                <a:lnTo>
                  <a:pt x="10697" y="314"/>
                </a:lnTo>
                <a:cubicBezTo>
                  <a:pt x="10686" y="107"/>
                  <a:pt x="10525" y="1"/>
                  <a:pt x="1036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5"/>
          <p:cNvSpPr/>
          <p:nvPr/>
        </p:nvSpPr>
        <p:spPr>
          <a:xfrm>
            <a:off x="4768491" y="2118007"/>
            <a:ext cx="1074435" cy="439590"/>
          </a:xfrm>
          <a:custGeom>
            <a:avLst/>
            <a:gdLst/>
            <a:ahLst/>
            <a:cxnLst/>
            <a:rect l="l" t="t" r="r" b="b"/>
            <a:pathLst>
              <a:path w="42514" h="17394" extrusionOk="0">
                <a:moveTo>
                  <a:pt x="34558" y="1"/>
                </a:moveTo>
                <a:cubicBezTo>
                  <a:pt x="34361" y="1"/>
                  <a:pt x="34171" y="132"/>
                  <a:pt x="34154" y="306"/>
                </a:cubicBezTo>
                <a:lnTo>
                  <a:pt x="33141" y="11182"/>
                </a:lnTo>
                <a:lnTo>
                  <a:pt x="32825" y="3799"/>
                </a:lnTo>
                <a:cubicBezTo>
                  <a:pt x="32814" y="3630"/>
                  <a:pt x="32656" y="3494"/>
                  <a:pt x="32443" y="3483"/>
                </a:cubicBezTo>
                <a:cubicBezTo>
                  <a:pt x="32439" y="3483"/>
                  <a:pt x="32434" y="3483"/>
                  <a:pt x="32430" y="3483"/>
                </a:cubicBezTo>
                <a:cubicBezTo>
                  <a:pt x="32229" y="3483"/>
                  <a:pt x="32056" y="3601"/>
                  <a:pt x="32024" y="3766"/>
                </a:cubicBezTo>
                <a:lnTo>
                  <a:pt x="30700" y="11095"/>
                </a:lnTo>
                <a:lnTo>
                  <a:pt x="30318" y="10250"/>
                </a:lnTo>
                <a:cubicBezTo>
                  <a:pt x="30244" y="10113"/>
                  <a:pt x="30104" y="10032"/>
                  <a:pt x="29957" y="10032"/>
                </a:cubicBezTo>
                <a:cubicBezTo>
                  <a:pt x="29952" y="10032"/>
                  <a:pt x="29947" y="10032"/>
                  <a:pt x="29942" y="10032"/>
                </a:cubicBezTo>
                <a:lnTo>
                  <a:pt x="25153" y="10032"/>
                </a:lnTo>
                <a:cubicBezTo>
                  <a:pt x="24962" y="10032"/>
                  <a:pt x="24793" y="10141"/>
                  <a:pt x="24760" y="10299"/>
                </a:cubicBezTo>
                <a:lnTo>
                  <a:pt x="24640" y="10790"/>
                </a:lnTo>
                <a:lnTo>
                  <a:pt x="23703" y="1766"/>
                </a:lnTo>
                <a:cubicBezTo>
                  <a:pt x="23687" y="1595"/>
                  <a:pt x="23514" y="1466"/>
                  <a:pt x="23307" y="1466"/>
                </a:cubicBezTo>
                <a:cubicBezTo>
                  <a:pt x="23303" y="1466"/>
                  <a:pt x="23299" y="1466"/>
                  <a:pt x="23295" y="1467"/>
                </a:cubicBezTo>
                <a:cubicBezTo>
                  <a:pt x="23082" y="1472"/>
                  <a:pt x="22913" y="1614"/>
                  <a:pt x="22908" y="1788"/>
                </a:cubicBezTo>
                <a:lnTo>
                  <a:pt x="22657" y="9793"/>
                </a:lnTo>
                <a:lnTo>
                  <a:pt x="22330" y="7760"/>
                </a:lnTo>
                <a:cubicBezTo>
                  <a:pt x="22303" y="7597"/>
                  <a:pt x="22134" y="7477"/>
                  <a:pt x="21932" y="7477"/>
                </a:cubicBezTo>
                <a:cubicBezTo>
                  <a:pt x="21731" y="7477"/>
                  <a:pt x="21562" y="7602"/>
                  <a:pt x="21540" y="7766"/>
                </a:cubicBezTo>
                <a:lnTo>
                  <a:pt x="21001" y="11520"/>
                </a:lnTo>
                <a:lnTo>
                  <a:pt x="20352" y="2807"/>
                </a:lnTo>
                <a:cubicBezTo>
                  <a:pt x="20336" y="2633"/>
                  <a:pt x="20161" y="2496"/>
                  <a:pt x="19954" y="2496"/>
                </a:cubicBezTo>
                <a:cubicBezTo>
                  <a:pt x="19742" y="2496"/>
                  <a:pt x="19567" y="2627"/>
                  <a:pt x="19551" y="2802"/>
                </a:cubicBezTo>
                <a:lnTo>
                  <a:pt x="19028" y="9122"/>
                </a:lnTo>
                <a:lnTo>
                  <a:pt x="18826" y="7090"/>
                </a:lnTo>
                <a:cubicBezTo>
                  <a:pt x="18810" y="6932"/>
                  <a:pt x="18657" y="6807"/>
                  <a:pt x="18461" y="6790"/>
                </a:cubicBezTo>
                <a:cubicBezTo>
                  <a:pt x="18447" y="6789"/>
                  <a:pt x="18434" y="6788"/>
                  <a:pt x="18420" y="6788"/>
                </a:cubicBezTo>
                <a:cubicBezTo>
                  <a:pt x="18245" y="6788"/>
                  <a:pt x="18087" y="6883"/>
                  <a:pt x="18042" y="7030"/>
                </a:cubicBezTo>
                <a:lnTo>
                  <a:pt x="17023" y="10000"/>
                </a:lnTo>
                <a:lnTo>
                  <a:pt x="11879" y="10000"/>
                </a:lnTo>
                <a:lnTo>
                  <a:pt x="11290" y="8218"/>
                </a:lnTo>
                <a:cubicBezTo>
                  <a:pt x="11230" y="8066"/>
                  <a:pt x="11085" y="7971"/>
                  <a:pt x="10925" y="7971"/>
                </a:cubicBezTo>
                <a:cubicBezTo>
                  <a:pt x="10912" y="7971"/>
                  <a:pt x="10900" y="7971"/>
                  <a:pt x="10887" y="7973"/>
                </a:cubicBezTo>
                <a:cubicBezTo>
                  <a:pt x="10702" y="7984"/>
                  <a:pt x="10544" y="8093"/>
                  <a:pt x="10511" y="8245"/>
                </a:cubicBezTo>
                <a:lnTo>
                  <a:pt x="9694" y="12010"/>
                </a:lnTo>
                <a:lnTo>
                  <a:pt x="9247" y="5564"/>
                </a:lnTo>
                <a:cubicBezTo>
                  <a:pt x="9236" y="5390"/>
                  <a:pt x="9067" y="5259"/>
                  <a:pt x="8860" y="5254"/>
                </a:cubicBezTo>
                <a:cubicBezTo>
                  <a:pt x="8856" y="5253"/>
                  <a:pt x="8851" y="5253"/>
                  <a:pt x="8847" y="5253"/>
                </a:cubicBezTo>
                <a:cubicBezTo>
                  <a:pt x="8640" y="5253"/>
                  <a:pt x="8473" y="5377"/>
                  <a:pt x="8452" y="5542"/>
                </a:cubicBezTo>
                <a:lnTo>
                  <a:pt x="7542" y="12141"/>
                </a:lnTo>
                <a:lnTo>
                  <a:pt x="7051" y="2714"/>
                </a:lnTo>
                <a:cubicBezTo>
                  <a:pt x="7040" y="2540"/>
                  <a:pt x="6866" y="2404"/>
                  <a:pt x="6664" y="2398"/>
                </a:cubicBezTo>
                <a:cubicBezTo>
                  <a:pt x="6660" y="2398"/>
                  <a:pt x="6656" y="2398"/>
                  <a:pt x="6651" y="2398"/>
                </a:cubicBezTo>
                <a:cubicBezTo>
                  <a:pt x="6450" y="2398"/>
                  <a:pt x="6277" y="2522"/>
                  <a:pt x="6256" y="2687"/>
                </a:cubicBezTo>
                <a:lnTo>
                  <a:pt x="5231" y="10060"/>
                </a:lnTo>
                <a:lnTo>
                  <a:pt x="403" y="10060"/>
                </a:lnTo>
                <a:cubicBezTo>
                  <a:pt x="180" y="10060"/>
                  <a:pt x="0" y="10207"/>
                  <a:pt x="0" y="10387"/>
                </a:cubicBezTo>
                <a:cubicBezTo>
                  <a:pt x="0" y="10572"/>
                  <a:pt x="180" y="10719"/>
                  <a:pt x="403" y="10719"/>
                </a:cubicBezTo>
                <a:lnTo>
                  <a:pt x="5591" y="10719"/>
                </a:lnTo>
                <a:cubicBezTo>
                  <a:pt x="5792" y="10719"/>
                  <a:pt x="5967" y="10594"/>
                  <a:pt x="5989" y="10425"/>
                </a:cubicBezTo>
                <a:lnTo>
                  <a:pt x="6474" y="6943"/>
                </a:lnTo>
                <a:lnTo>
                  <a:pt x="6964" y="16386"/>
                </a:lnTo>
                <a:cubicBezTo>
                  <a:pt x="6969" y="16555"/>
                  <a:pt x="7144" y="16696"/>
                  <a:pt x="7351" y="16702"/>
                </a:cubicBezTo>
                <a:cubicBezTo>
                  <a:pt x="7355" y="16702"/>
                  <a:pt x="7359" y="16702"/>
                  <a:pt x="7364" y="16702"/>
                </a:cubicBezTo>
                <a:cubicBezTo>
                  <a:pt x="7565" y="16702"/>
                  <a:pt x="7738" y="16578"/>
                  <a:pt x="7759" y="16408"/>
                </a:cubicBezTo>
                <a:lnTo>
                  <a:pt x="8719" y="9460"/>
                </a:lnTo>
                <a:lnTo>
                  <a:pt x="9094" y="14855"/>
                </a:lnTo>
                <a:cubicBezTo>
                  <a:pt x="9105" y="15024"/>
                  <a:pt x="9263" y="15160"/>
                  <a:pt x="9470" y="15165"/>
                </a:cubicBezTo>
                <a:cubicBezTo>
                  <a:pt x="9475" y="15165"/>
                  <a:pt x="9480" y="15165"/>
                  <a:pt x="9484" y="15165"/>
                </a:cubicBezTo>
                <a:cubicBezTo>
                  <a:pt x="9680" y="15165"/>
                  <a:pt x="9853" y="15053"/>
                  <a:pt x="9890" y="14893"/>
                </a:cubicBezTo>
                <a:lnTo>
                  <a:pt x="10991" y="9809"/>
                </a:lnTo>
                <a:lnTo>
                  <a:pt x="11187" y="10414"/>
                </a:lnTo>
                <a:cubicBezTo>
                  <a:pt x="11249" y="10559"/>
                  <a:pt x="11390" y="10654"/>
                  <a:pt x="11548" y="10654"/>
                </a:cubicBezTo>
                <a:cubicBezTo>
                  <a:pt x="11557" y="10654"/>
                  <a:pt x="11565" y="10654"/>
                  <a:pt x="11574" y="10654"/>
                </a:cubicBezTo>
                <a:lnTo>
                  <a:pt x="17328" y="10654"/>
                </a:lnTo>
                <a:cubicBezTo>
                  <a:pt x="17336" y="10654"/>
                  <a:pt x="17345" y="10654"/>
                  <a:pt x="17353" y="10654"/>
                </a:cubicBezTo>
                <a:cubicBezTo>
                  <a:pt x="17512" y="10654"/>
                  <a:pt x="17653" y="10559"/>
                  <a:pt x="17715" y="10414"/>
                </a:cubicBezTo>
                <a:lnTo>
                  <a:pt x="18211" y="8970"/>
                </a:lnTo>
                <a:lnTo>
                  <a:pt x="18668" y="13542"/>
                </a:lnTo>
                <a:cubicBezTo>
                  <a:pt x="18685" y="13710"/>
                  <a:pt x="18859" y="13841"/>
                  <a:pt x="19072" y="13841"/>
                </a:cubicBezTo>
                <a:cubicBezTo>
                  <a:pt x="19279" y="13841"/>
                  <a:pt x="19453" y="13710"/>
                  <a:pt x="19469" y="13536"/>
                </a:cubicBezTo>
                <a:lnTo>
                  <a:pt x="19927" y="7924"/>
                </a:lnTo>
                <a:lnTo>
                  <a:pt x="20472" y="15225"/>
                </a:lnTo>
                <a:cubicBezTo>
                  <a:pt x="20488" y="15394"/>
                  <a:pt x="20657" y="15525"/>
                  <a:pt x="20864" y="15530"/>
                </a:cubicBezTo>
                <a:cubicBezTo>
                  <a:pt x="20872" y="15531"/>
                  <a:pt x="20880" y="15531"/>
                  <a:pt x="20888" y="15531"/>
                </a:cubicBezTo>
                <a:cubicBezTo>
                  <a:pt x="21080" y="15531"/>
                  <a:pt x="21247" y="15404"/>
                  <a:pt x="21273" y="15242"/>
                </a:cubicBezTo>
                <a:lnTo>
                  <a:pt x="21960" y="10452"/>
                </a:lnTo>
                <a:lnTo>
                  <a:pt x="22532" y="14021"/>
                </a:lnTo>
                <a:cubicBezTo>
                  <a:pt x="22558" y="14183"/>
                  <a:pt x="22724" y="14305"/>
                  <a:pt x="22926" y="14305"/>
                </a:cubicBezTo>
                <a:cubicBezTo>
                  <a:pt x="22934" y="14305"/>
                  <a:pt x="22943" y="14305"/>
                  <a:pt x="22951" y="14304"/>
                </a:cubicBezTo>
                <a:cubicBezTo>
                  <a:pt x="23158" y="14293"/>
                  <a:pt x="23322" y="14157"/>
                  <a:pt x="23327" y="13983"/>
                </a:cubicBezTo>
                <a:lnTo>
                  <a:pt x="23523" y="7733"/>
                </a:lnTo>
                <a:lnTo>
                  <a:pt x="24090" y="13176"/>
                </a:lnTo>
                <a:cubicBezTo>
                  <a:pt x="24106" y="13340"/>
                  <a:pt x="24270" y="13460"/>
                  <a:pt x="24466" y="13476"/>
                </a:cubicBezTo>
                <a:cubicBezTo>
                  <a:pt x="24475" y="13477"/>
                  <a:pt x="24484" y="13477"/>
                  <a:pt x="24493" y="13477"/>
                </a:cubicBezTo>
                <a:cubicBezTo>
                  <a:pt x="24683" y="13477"/>
                  <a:pt x="24844" y="13365"/>
                  <a:pt x="24880" y="13209"/>
                </a:cubicBezTo>
                <a:lnTo>
                  <a:pt x="25485" y="10686"/>
                </a:lnTo>
                <a:lnTo>
                  <a:pt x="29670" y="10686"/>
                </a:lnTo>
                <a:lnTo>
                  <a:pt x="30493" y="12528"/>
                </a:lnTo>
                <a:cubicBezTo>
                  <a:pt x="30553" y="12658"/>
                  <a:pt x="30700" y="12742"/>
                  <a:pt x="30868" y="12742"/>
                </a:cubicBezTo>
                <a:cubicBezTo>
                  <a:pt x="30882" y="12742"/>
                  <a:pt x="30897" y="12742"/>
                  <a:pt x="30912" y="12741"/>
                </a:cubicBezTo>
                <a:cubicBezTo>
                  <a:pt x="31092" y="12730"/>
                  <a:pt x="31239" y="12615"/>
                  <a:pt x="31266" y="12463"/>
                </a:cubicBezTo>
                <a:lnTo>
                  <a:pt x="32182" y="7406"/>
                </a:lnTo>
                <a:lnTo>
                  <a:pt x="32601" y="17078"/>
                </a:lnTo>
                <a:cubicBezTo>
                  <a:pt x="32607" y="17252"/>
                  <a:pt x="32781" y="17394"/>
                  <a:pt x="32994" y="17394"/>
                </a:cubicBezTo>
                <a:lnTo>
                  <a:pt x="32999" y="17394"/>
                </a:lnTo>
                <a:cubicBezTo>
                  <a:pt x="33206" y="17394"/>
                  <a:pt x="33381" y="17263"/>
                  <a:pt x="33397" y="17089"/>
                </a:cubicBezTo>
                <a:lnTo>
                  <a:pt x="34492" y="5395"/>
                </a:lnTo>
                <a:lnTo>
                  <a:pt x="34999" y="13269"/>
                </a:lnTo>
                <a:cubicBezTo>
                  <a:pt x="35015" y="13433"/>
                  <a:pt x="35173" y="13569"/>
                  <a:pt x="35380" y="13580"/>
                </a:cubicBezTo>
                <a:cubicBezTo>
                  <a:pt x="35385" y="13580"/>
                  <a:pt x="35390" y="13580"/>
                  <a:pt x="35394" y="13580"/>
                </a:cubicBezTo>
                <a:cubicBezTo>
                  <a:pt x="35590" y="13580"/>
                  <a:pt x="35763" y="13467"/>
                  <a:pt x="35795" y="13307"/>
                </a:cubicBezTo>
                <a:lnTo>
                  <a:pt x="36590" y="9542"/>
                </a:lnTo>
                <a:lnTo>
                  <a:pt x="37037" y="14392"/>
                </a:lnTo>
                <a:cubicBezTo>
                  <a:pt x="37053" y="14560"/>
                  <a:pt x="37217" y="14686"/>
                  <a:pt x="37418" y="14697"/>
                </a:cubicBezTo>
                <a:cubicBezTo>
                  <a:pt x="37423" y="14697"/>
                  <a:pt x="37427" y="14697"/>
                  <a:pt x="37432" y="14697"/>
                </a:cubicBezTo>
                <a:cubicBezTo>
                  <a:pt x="37623" y="14697"/>
                  <a:pt x="37795" y="14584"/>
                  <a:pt x="37832" y="14424"/>
                </a:cubicBezTo>
                <a:lnTo>
                  <a:pt x="38568" y="10855"/>
                </a:lnTo>
                <a:lnTo>
                  <a:pt x="42115" y="10855"/>
                </a:lnTo>
                <a:cubicBezTo>
                  <a:pt x="42333" y="10855"/>
                  <a:pt x="42513" y="10708"/>
                  <a:pt x="42513" y="10528"/>
                </a:cubicBezTo>
                <a:cubicBezTo>
                  <a:pt x="42513" y="10348"/>
                  <a:pt x="42333" y="10201"/>
                  <a:pt x="42115" y="10201"/>
                </a:cubicBezTo>
                <a:lnTo>
                  <a:pt x="38230" y="10201"/>
                </a:lnTo>
                <a:cubicBezTo>
                  <a:pt x="38034" y="10201"/>
                  <a:pt x="37871" y="10316"/>
                  <a:pt x="37838" y="10474"/>
                </a:cubicBezTo>
                <a:lnTo>
                  <a:pt x="37582" y="11656"/>
                </a:lnTo>
                <a:lnTo>
                  <a:pt x="37140" y="6850"/>
                </a:lnTo>
                <a:cubicBezTo>
                  <a:pt x="37124" y="6681"/>
                  <a:pt x="36961" y="6556"/>
                  <a:pt x="36759" y="6545"/>
                </a:cubicBezTo>
                <a:cubicBezTo>
                  <a:pt x="36754" y="6545"/>
                  <a:pt x="36750" y="6545"/>
                  <a:pt x="36745" y="6545"/>
                </a:cubicBezTo>
                <a:cubicBezTo>
                  <a:pt x="36549" y="6545"/>
                  <a:pt x="36377" y="6658"/>
                  <a:pt x="36345" y="6817"/>
                </a:cubicBezTo>
                <a:lnTo>
                  <a:pt x="35604" y="10327"/>
                </a:lnTo>
                <a:lnTo>
                  <a:pt x="34955" y="311"/>
                </a:lnTo>
                <a:cubicBezTo>
                  <a:pt x="34944" y="137"/>
                  <a:pt x="34770" y="1"/>
                  <a:pt x="3455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4" name="Google Shape;10424;p85"/>
          <p:cNvGrpSpPr/>
          <p:nvPr/>
        </p:nvGrpSpPr>
        <p:grpSpPr>
          <a:xfrm>
            <a:off x="2882968" y="1560496"/>
            <a:ext cx="554302" cy="1133118"/>
            <a:chOff x="3039218" y="1560945"/>
            <a:chExt cx="554302" cy="1133118"/>
          </a:xfrm>
        </p:grpSpPr>
        <p:sp>
          <p:nvSpPr>
            <p:cNvPr id="10425" name="Google Shape;10425;p85"/>
            <p:cNvSpPr/>
            <p:nvPr/>
          </p:nvSpPr>
          <p:spPr>
            <a:xfrm>
              <a:off x="3067043" y="2114615"/>
              <a:ext cx="25904" cy="6925"/>
            </a:xfrm>
            <a:custGeom>
              <a:avLst/>
              <a:gdLst/>
              <a:ahLst/>
              <a:cxnLst/>
              <a:rect l="l" t="t" r="r" b="b"/>
              <a:pathLst>
                <a:path w="1025" h="274" extrusionOk="0">
                  <a:moveTo>
                    <a:pt x="992" y="1"/>
                  </a:moveTo>
                  <a:cubicBezTo>
                    <a:pt x="992" y="1"/>
                    <a:pt x="0" y="61"/>
                    <a:pt x="38" y="208"/>
                  </a:cubicBezTo>
                  <a:cubicBezTo>
                    <a:pt x="51" y="257"/>
                    <a:pt x="165" y="273"/>
                    <a:pt x="311" y="273"/>
                  </a:cubicBezTo>
                  <a:cubicBezTo>
                    <a:pt x="603" y="273"/>
                    <a:pt x="1024" y="208"/>
                    <a:pt x="1024" y="208"/>
                  </a:cubicBezTo>
                  <a:lnTo>
                    <a:pt x="99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5"/>
            <p:cNvSpPr/>
            <p:nvPr/>
          </p:nvSpPr>
          <p:spPr>
            <a:xfrm>
              <a:off x="3039218" y="2118482"/>
              <a:ext cx="30378" cy="19940"/>
            </a:xfrm>
            <a:custGeom>
              <a:avLst/>
              <a:gdLst/>
              <a:ahLst/>
              <a:cxnLst/>
              <a:rect l="l" t="t" r="r" b="b"/>
              <a:pathLst>
                <a:path w="1202" h="789" extrusionOk="0">
                  <a:moveTo>
                    <a:pt x="1101" y="0"/>
                  </a:moveTo>
                  <a:cubicBezTo>
                    <a:pt x="1101" y="0"/>
                    <a:pt x="0" y="540"/>
                    <a:pt x="153" y="752"/>
                  </a:cubicBezTo>
                  <a:cubicBezTo>
                    <a:pt x="171" y="777"/>
                    <a:pt x="199" y="788"/>
                    <a:pt x="235" y="788"/>
                  </a:cubicBezTo>
                  <a:cubicBezTo>
                    <a:pt x="503" y="788"/>
                    <a:pt x="1201" y="160"/>
                    <a:pt x="1177" y="93"/>
                  </a:cubicBezTo>
                  <a:cubicBezTo>
                    <a:pt x="1172" y="49"/>
                    <a:pt x="1139" y="17"/>
                    <a:pt x="11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5"/>
            <p:cNvSpPr/>
            <p:nvPr/>
          </p:nvSpPr>
          <p:spPr>
            <a:xfrm>
              <a:off x="3062620" y="2148480"/>
              <a:ext cx="22543" cy="28078"/>
            </a:xfrm>
            <a:custGeom>
              <a:avLst/>
              <a:gdLst/>
              <a:ahLst/>
              <a:cxnLst/>
              <a:rect l="l" t="t" r="r" b="b"/>
              <a:pathLst>
                <a:path w="892" h="1111" extrusionOk="0">
                  <a:moveTo>
                    <a:pt x="742" y="0"/>
                  </a:moveTo>
                  <a:cubicBezTo>
                    <a:pt x="737" y="0"/>
                    <a:pt x="731" y="0"/>
                    <a:pt x="725" y="1"/>
                  </a:cubicBezTo>
                  <a:cubicBezTo>
                    <a:pt x="725" y="1"/>
                    <a:pt x="1" y="987"/>
                    <a:pt x="235" y="1102"/>
                  </a:cubicBezTo>
                  <a:cubicBezTo>
                    <a:pt x="247" y="1108"/>
                    <a:pt x="259" y="1111"/>
                    <a:pt x="272" y="1111"/>
                  </a:cubicBezTo>
                  <a:cubicBezTo>
                    <a:pt x="511" y="1111"/>
                    <a:pt x="891" y="96"/>
                    <a:pt x="834" y="39"/>
                  </a:cubicBezTo>
                  <a:cubicBezTo>
                    <a:pt x="811" y="15"/>
                    <a:pt x="779" y="0"/>
                    <a:pt x="7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5"/>
            <p:cNvSpPr/>
            <p:nvPr/>
          </p:nvSpPr>
          <p:spPr>
            <a:xfrm>
              <a:off x="3049554" y="2174309"/>
              <a:ext cx="22518" cy="28128"/>
            </a:xfrm>
            <a:custGeom>
              <a:avLst/>
              <a:gdLst/>
              <a:ahLst/>
              <a:cxnLst/>
              <a:rect l="l" t="t" r="r" b="b"/>
              <a:pathLst>
                <a:path w="891" h="1113" extrusionOk="0">
                  <a:moveTo>
                    <a:pt x="751" y="0"/>
                  </a:moveTo>
                  <a:cubicBezTo>
                    <a:pt x="743" y="0"/>
                    <a:pt x="734" y="1"/>
                    <a:pt x="725" y="3"/>
                  </a:cubicBezTo>
                  <a:cubicBezTo>
                    <a:pt x="725" y="3"/>
                    <a:pt x="0" y="990"/>
                    <a:pt x="234" y="1104"/>
                  </a:cubicBezTo>
                  <a:cubicBezTo>
                    <a:pt x="246" y="1110"/>
                    <a:pt x="257" y="1112"/>
                    <a:pt x="270" y="1112"/>
                  </a:cubicBezTo>
                  <a:cubicBezTo>
                    <a:pt x="509" y="1112"/>
                    <a:pt x="891" y="93"/>
                    <a:pt x="834" y="42"/>
                  </a:cubicBezTo>
                  <a:cubicBezTo>
                    <a:pt x="812" y="16"/>
                    <a:pt x="784" y="0"/>
                    <a:pt x="7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5"/>
            <p:cNvSpPr/>
            <p:nvPr/>
          </p:nvSpPr>
          <p:spPr>
            <a:xfrm>
              <a:off x="3059739" y="2185024"/>
              <a:ext cx="23478" cy="31717"/>
            </a:xfrm>
            <a:custGeom>
              <a:avLst/>
              <a:gdLst/>
              <a:ahLst/>
              <a:cxnLst/>
              <a:rect l="l" t="t" r="r" b="b"/>
              <a:pathLst>
                <a:path w="929" h="1255" extrusionOk="0">
                  <a:moveTo>
                    <a:pt x="774" y="0"/>
                  </a:moveTo>
                  <a:cubicBezTo>
                    <a:pt x="763" y="0"/>
                    <a:pt x="752" y="2"/>
                    <a:pt x="741" y="4"/>
                  </a:cubicBezTo>
                  <a:cubicBezTo>
                    <a:pt x="741" y="4"/>
                    <a:pt x="0" y="1132"/>
                    <a:pt x="262" y="1247"/>
                  </a:cubicBezTo>
                  <a:cubicBezTo>
                    <a:pt x="273" y="1252"/>
                    <a:pt x="285" y="1254"/>
                    <a:pt x="297" y="1254"/>
                  </a:cubicBezTo>
                  <a:cubicBezTo>
                    <a:pt x="563" y="1254"/>
                    <a:pt x="929" y="95"/>
                    <a:pt x="861" y="43"/>
                  </a:cubicBezTo>
                  <a:cubicBezTo>
                    <a:pt x="841" y="14"/>
                    <a:pt x="807" y="0"/>
                    <a:pt x="7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5"/>
            <p:cNvSpPr/>
            <p:nvPr/>
          </p:nvSpPr>
          <p:spPr>
            <a:xfrm>
              <a:off x="3189741" y="2601161"/>
              <a:ext cx="123254" cy="92902"/>
            </a:xfrm>
            <a:custGeom>
              <a:avLst/>
              <a:gdLst/>
              <a:ahLst/>
              <a:cxnLst/>
              <a:rect l="l" t="t" r="r" b="b"/>
              <a:pathLst>
                <a:path w="4877" h="3676" extrusionOk="0">
                  <a:moveTo>
                    <a:pt x="3357" y="0"/>
                  </a:moveTo>
                  <a:cubicBezTo>
                    <a:pt x="3060" y="0"/>
                    <a:pt x="2834" y="65"/>
                    <a:pt x="2834" y="65"/>
                  </a:cubicBezTo>
                  <a:cubicBezTo>
                    <a:pt x="2855" y="376"/>
                    <a:pt x="2899" y="490"/>
                    <a:pt x="2316" y="806"/>
                  </a:cubicBezTo>
                  <a:cubicBezTo>
                    <a:pt x="1738" y="1117"/>
                    <a:pt x="850" y="2005"/>
                    <a:pt x="850" y="2005"/>
                  </a:cubicBezTo>
                  <a:cubicBezTo>
                    <a:pt x="0" y="2539"/>
                    <a:pt x="289" y="2599"/>
                    <a:pt x="289" y="2599"/>
                  </a:cubicBezTo>
                  <a:cubicBezTo>
                    <a:pt x="301" y="2616"/>
                    <a:pt x="324" y="2623"/>
                    <a:pt x="353" y="2623"/>
                  </a:cubicBezTo>
                  <a:cubicBezTo>
                    <a:pt x="526" y="2623"/>
                    <a:pt x="942" y="2359"/>
                    <a:pt x="943" y="2359"/>
                  </a:cubicBezTo>
                  <a:lnTo>
                    <a:pt x="943" y="2359"/>
                  </a:lnTo>
                  <a:cubicBezTo>
                    <a:pt x="431" y="2703"/>
                    <a:pt x="289" y="2964"/>
                    <a:pt x="354" y="3079"/>
                  </a:cubicBezTo>
                  <a:cubicBezTo>
                    <a:pt x="371" y="3111"/>
                    <a:pt x="400" y="3123"/>
                    <a:pt x="432" y="3123"/>
                  </a:cubicBezTo>
                  <a:cubicBezTo>
                    <a:pt x="511" y="3123"/>
                    <a:pt x="610" y="3051"/>
                    <a:pt x="610" y="3051"/>
                  </a:cubicBezTo>
                  <a:lnTo>
                    <a:pt x="1135" y="2668"/>
                  </a:lnTo>
                  <a:lnTo>
                    <a:pt x="1135" y="2668"/>
                  </a:lnTo>
                  <a:cubicBezTo>
                    <a:pt x="900" y="2870"/>
                    <a:pt x="590" y="3208"/>
                    <a:pt x="687" y="3296"/>
                  </a:cubicBezTo>
                  <a:cubicBezTo>
                    <a:pt x="726" y="3332"/>
                    <a:pt x="768" y="3345"/>
                    <a:pt x="809" y="3345"/>
                  </a:cubicBezTo>
                  <a:cubicBezTo>
                    <a:pt x="906" y="3345"/>
                    <a:pt x="992" y="3275"/>
                    <a:pt x="992" y="3275"/>
                  </a:cubicBezTo>
                  <a:lnTo>
                    <a:pt x="1657" y="2648"/>
                  </a:lnTo>
                  <a:lnTo>
                    <a:pt x="1657" y="2648"/>
                  </a:lnTo>
                  <a:cubicBezTo>
                    <a:pt x="1656" y="2648"/>
                    <a:pt x="1264" y="3051"/>
                    <a:pt x="1144" y="3269"/>
                  </a:cubicBezTo>
                  <a:cubicBezTo>
                    <a:pt x="1068" y="3408"/>
                    <a:pt x="1157" y="3485"/>
                    <a:pt x="1253" y="3485"/>
                  </a:cubicBezTo>
                  <a:cubicBezTo>
                    <a:pt x="1308" y="3485"/>
                    <a:pt x="1365" y="3459"/>
                    <a:pt x="1395" y="3405"/>
                  </a:cubicBezTo>
                  <a:cubicBezTo>
                    <a:pt x="1471" y="3258"/>
                    <a:pt x="2120" y="2768"/>
                    <a:pt x="2120" y="2768"/>
                  </a:cubicBezTo>
                  <a:cubicBezTo>
                    <a:pt x="2207" y="2299"/>
                    <a:pt x="3030" y="1896"/>
                    <a:pt x="3030" y="1896"/>
                  </a:cubicBezTo>
                  <a:lnTo>
                    <a:pt x="3030" y="1896"/>
                  </a:lnTo>
                  <a:cubicBezTo>
                    <a:pt x="2910" y="2049"/>
                    <a:pt x="2152" y="2806"/>
                    <a:pt x="2152" y="2806"/>
                  </a:cubicBezTo>
                  <a:cubicBezTo>
                    <a:pt x="2049" y="2828"/>
                    <a:pt x="1449" y="3509"/>
                    <a:pt x="1787" y="3656"/>
                  </a:cubicBezTo>
                  <a:cubicBezTo>
                    <a:pt x="1818" y="3669"/>
                    <a:pt x="1848" y="3676"/>
                    <a:pt x="1878" y="3676"/>
                  </a:cubicBezTo>
                  <a:cubicBezTo>
                    <a:pt x="2172" y="3676"/>
                    <a:pt x="2398" y="3068"/>
                    <a:pt x="2398" y="3068"/>
                  </a:cubicBezTo>
                  <a:cubicBezTo>
                    <a:pt x="2420" y="3069"/>
                    <a:pt x="2442" y="3070"/>
                    <a:pt x="2464" y="3070"/>
                  </a:cubicBezTo>
                  <a:cubicBezTo>
                    <a:pt x="3149" y="3070"/>
                    <a:pt x="3645" y="2267"/>
                    <a:pt x="3798" y="1929"/>
                  </a:cubicBezTo>
                  <a:cubicBezTo>
                    <a:pt x="3956" y="1575"/>
                    <a:pt x="4218" y="1640"/>
                    <a:pt x="4545" y="1466"/>
                  </a:cubicBezTo>
                  <a:cubicBezTo>
                    <a:pt x="4877" y="1291"/>
                    <a:pt x="4648" y="910"/>
                    <a:pt x="4648" y="910"/>
                  </a:cubicBezTo>
                  <a:cubicBezTo>
                    <a:pt x="4421" y="151"/>
                    <a:pt x="3808" y="0"/>
                    <a:pt x="33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5"/>
            <p:cNvSpPr/>
            <p:nvPr/>
          </p:nvSpPr>
          <p:spPr>
            <a:xfrm>
              <a:off x="3318353" y="2601161"/>
              <a:ext cx="123128" cy="92902"/>
            </a:xfrm>
            <a:custGeom>
              <a:avLst/>
              <a:gdLst/>
              <a:ahLst/>
              <a:cxnLst/>
              <a:rect l="l" t="t" r="r" b="b"/>
              <a:pathLst>
                <a:path w="4872" h="3676" extrusionOk="0">
                  <a:moveTo>
                    <a:pt x="1519" y="0"/>
                  </a:moveTo>
                  <a:cubicBezTo>
                    <a:pt x="1069" y="0"/>
                    <a:pt x="456" y="151"/>
                    <a:pt x="229" y="910"/>
                  </a:cubicBezTo>
                  <a:cubicBezTo>
                    <a:pt x="229" y="910"/>
                    <a:pt x="0" y="1291"/>
                    <a:pt x="327" y="1466"/>
                  </a:cubicBezTo>
                  <a:cubicBezTo>
                    <a:pt x="654" y="1640"/>
                    <a:pt x="921" y="1575"/>
                    <a:pt x="1079" y="1929"/>
                  </a:cubicBezTo>
                  <a:cubicBezTo>
                    <a:pt x="1232" y="2267"/>
                    <a:pt x="1728" y="3070"/>
                    <a:pt x="2413" y="3070"/>
                  </a:cubicBezTo>
                  <a:cubicBezTo>
                    <a:pt x="2435" y="3070"/>
                    <a:pt x="2457" y="3069"/>
                    <a:pt x="2480" y="3068"/>
                  </a:cubicBezTo>
                  <a:cubicBezTo>
                    <a:pt x="2480" y="3068"/>
                    <a:pt x="2705" y="3676"/>
                    <a:pt x="2996" y="3676"/>
                  </a:cubicBezTo>
                  <a:cubicBezTo>
                    <a:pt x="3025" y="3676"/>
                    <a:pt x="3054" y="3669"/>
                    <a:pt x="3085" y="3656"/>
                  </a:cubicBezTo>
                  <a:cubicBezTo>
                    <a:pt x="3422" y="3509"/>
                    <a:pt x="2823" y="2828"/>
                    <a:pt x="2719" y="2806"/>
                  </a:cubicBezTo>
                  <a:cubicBezTo>
                    <a:pt x="2719" y="2806"/>
                    <a:pt x="1962" y="2049"/>
                    <a:pt x="1842" y="1896"/>
                  </a:cubicBezTo>
                  <a:lnTo>
                    <a:pt x="1842" y="1896"/>
                  </a:lnTo>
                  <a:cubicBezTo>
                    <a:pt x="1842" y="1896"/>
                    <a:pt x="2665" y="2299"/>
                    <a:pt x="2752" y="2768"/>
                  </a:cubicBezTo>
                  <a:cubicBezTo>
                    <a:pt x="2752" y="2768"/>
                    <a:pt x="3406" y="3258"/>
                    <a:pt x="3482" y="3405"/>
                  </a:cubicBezTo>
                  <a:cubicBezTo>
                    <a:pt x="3510" y="3459"/>
                    <a:pt x="3566" y="3485"/>
                    <a:pt x="3621" y="3485"/>
                  </a:cubicBezTo>
                  <a:cubicBezTo>
                    <a:pt x="3715" y="3485"/>
                    <a:pt x="3804" y="3408"/>
                    <a:pt x="3728" y="3269"/>
                  </a:cubicBezTo>
                  <a:cubicBezTo>
                    <a:pt x="3608" y="3051"/>
                    <a:pt x="3216" y="2648"/>
                    <a:pt x="3215" y="2648"/>
                  </a:cubicBezTo>
                  <a:lnTo>
                    <a:pt x="3215" y="2648"/>
                  </a:lnTo>
                  <a:lnTo>
                    <a:pt x="3880" y="3275"/>
                  </a:lnTo>
                  <a:cubicBezTo>
                    <a:pt x="3880" y="3275"/>
                    <a:pt x="3966" y="3345"/>
                    <a:pt x="4063" y="3345"/>
                  </a:cubicBezTo>
                  <a:cubicBezTo>
                    <a:pt x="4104" y="3345"/>
                    <a:pt x="4146" y="3332"/>
                    <a:pt x="4185" y="3296"/>
                  </a:cubicBezTo>
                  <a:cubicBezTo>
                    <a:pt x="4283" y="3207"/>
                    <a:pt x="3962" y="2860"/>
                    <a:pt x="3729" y="2660"/>
                  </a:cubicBezTo>
                  <a:lnTo>
                    <a:pt x="3729" y="2660"/>
                  </a:lnTo>
                  <a:lnTo>
                    <a:pt x="4262" y="3051"/>
                  </a:lnTo>
                  <a:cubicBezTo>
                    <a:pt x="4262" y="3051"/>
                    <a:pt x="4364" y="3123"/>
                    <a:pt x="4444" y="3123"/>
                  </a:cubicBezTo>
                  <a:cubicBezTo>
                    <a:pt x="4477" y="3123"/>
                    <a:pt x="4506" y="3111"/>
                    <a:pt x="4523" y="3079"/>
                  </a:cubicBezTo>
                  <a:cubicBezTo>
                    <a:pt x="4583" y="2964"/>
                    <a:pt x="4447" y="2703"/>
                    <a:pt x="3929" y="2359"/>
                  </a:cubicBezTo>
                  <a:lnTo>
                    <a:pt x="3929" y="2359"/>
                  </a:lnTo>
                  <a:cubicBezTo>
                    <a:pt x="3929" y="2359"/>
                    <a:pt x="4350" y="2623"/>
                    <a:pt x="4524" y="2623"/>
                  </a:cubicBezTo>
                  <a:cubicBezTo>
                    <a:pt x="4554" y="2623"/>
                    <a:pt x="4576" y="2616"/>
                    <a:pt x="4588" y="2599"/>
                  </a:cubicBezTo>
                  <a:cubicBezTo>
                    <a:pt x="4588" y="2599"/>
                    <a:pt x="4872" y="2539"/>
                    <a:pt x="4022" y="2005"/>
                  </a:cubicBezTo>
                  <a:cubicBezTo>
                    <a:pt x="4022" y="2005"/>
                    <a:pt x="3139" y="1117"/>
                    <a:pt x="2556" y="806"/>
                  </a:cubicBezTo>
                  <a:cubicBezTo>
                    <a:pt x="1967" y="490"/>
                    <a:pt x="2017" y="376"/>
                    <a:pt x="2038" y="65"/>
                  </a:cubicBezTo>
                  <a:cubicBezTo>
                    <a:pt x="2040" y="65"/>
                    <a:pt x="1815" y="0"/>
                    <a:pt x="15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5"/>
            <p:cNvSpPr/>
            <p:nvPr/>
          </p:nvSpPr>
          <p:spPr>
            <a:xfrm>
              <a:off x="3198814" y="1987343"/>
              <a:ext cx="235110" cy="126742"/>
            </a:xfrm>
            <a:custGeom>
              <a:avLst/>
              <a:gdLst/>
              <a:ahLst/>
              <a:cxnLst/>
              <a:rect l="l" t="t" r="r" b="b"/>
              <a:pathLst>
                <a:path w="9303" h="5015" extrusionOk="0">
                  <a:moveTo>
                    <a:pt x="2438" y="1"/>
                  </a:moveTo>
                  <a:cubicBezTo>
                    <a:pt x="2196" y="1"/>
                    <a:pt x="1925" y="61"/>
                    <a:pt x="1624" y="209"/>
                  </a:cubicBezTo>
                  <a:cubicBezTo>
                    <a:pt x="1" y="1010"/>
                    <a:pt x="507" y="1942"/>
                    <a:pt x="1292" y="2361"/>
                  </a:cubicBezTo>
                  <a:cubicBezTo>
                    <a:pt x="2077" y="2781"/>
                    <a:pt x="2338" y="3337"/>
                    <a:pt x="2600" y="3794"/>
                  </a:cubicBezTo>
                  <a:cubicBezTo>
                    <a:pt x="2713" y="3998"/>
                    <a:pt x="2809" y="4026"/>
                    <a:pt x="2915" y="4026"/>
                  </a:cubicBezTo>
                  <a:cubicBezTo>
                    <a:pt x="2955" y="4026"/>
                    <a:pt x="2996" y="4022"/>
                    <a:pt x="3039" y="4022"/>
                  </a:cubicBezTo>
                  <a:cubicBezTo>
                    <a:pt x="3144" y="4022"/>
                    <a:pt x="3264" y="4044"/>
                    <a:pt x="3417" y="4197"/>
                  </a:cubicBezTo>
                  <a:cubicBezTo>
                    <a:pt x="3788" y="4568"/>
                    <a:pt x="4126" y="4988"/>
                    <a:pt x="4627" y="5015"/>
                  </a:cubicBezTo>
                  <a:lnTo>
                    <a:pt x="4681" y="5015"/>
                  </a:lnTo>
                  <a:cubicBezTo>
                    <a:pt x="5183" y="4982"/>
                    <a:pt x="5521" y="4563"/>
                    <a:pt x="5891" y="4197"/>
                  </a:cubicBezTo>
                  <a:cubicBezTo>
                    <a:pt x="6044" y="4044"/>
                    <a:pt x="6164" y="4022"/>
                    <a:pt x="6269" y="4022"/>
                  </a:cubicBezTo>
                  <a:cubicBezTo>
                    <a:pt x="6312" y="4022"/>
                    <a:pt x="6353" y="4026"/>
                    <a:pt x="6393" y="4026"/>
                  </a:cubicBezTo>
                  <a:cubicBezTo>
                    <a:pt x="6499" y="4026"/>
                    <a:pt x="6596" y="3998"/>
                    <a:pt x="6708" y="3794"/>
                  </a:cubicBezTo>
                  <a:cubicBezTo>
                    <a:pt x="6964" y="3337"/>
                    <a:pt x="7231" y="2781"/>
                    <a:pt x="8016" y="2361"/>
                  </a:cubicBezTo>
                  <a:cubicBezTo>
                    <a:pt x="8801" y="1942"/>
                    <a:pt x="9302" y="1015"/>
                    <a:pt x="7678" y="209"/>
                  </a:cubicBezTo>
                  <a:cubicBezTo>
                    <a:pt x="7378" y="61"/>
                    <a:pt x="7107" y="1"/>
                    <a:pt x="6865" y="1"/>
                  </a:cubicBezTo>
                  <a:cubicBezTo>
                    <a:pt x="5795" y="1"/>
                    <a:pt x="5292" y="1179"/>
                    <a:pt x="5292" y="1179"/>
                  </a:cubicBezTo>
                  <a:cubicBezTo>
                    <a:pt x="5292" y="1179"/>
                    <a:pt x="4899" y="1770"/>
                    <a:pt x="5162" y="1770"/>
                  </a:cubicBezTo>
                  <a:cubicBezTo>
                    <a:pt x="5198" y="1770"/>
                    <a:pt x="5245" y="1759"/>
                    <a:pt x="5308" y="1735"/>
                  </a:cubicBezTo>
                  <a:cubicBezTo>
                    <a:pt x="5390" y="1702"/>
                    <a:pt x="5469" y="1687"/>
                    <a:pt x="5544" y="1687"/>
                  </a:cubicBezTo>
                  <a:cubicBezTo>
                    <a:pt x="5949" y="1687"/>
                    <a:pt x="6242" y="2133"/>
                    <a:pt x="6283" y="2753"/>
                  </a:cubicBezTo>
                  <a:cubicBezTo>
                    <a:pt x="6327" y="3495"/>
                    <a:pt x="5858" y="3233"/>
                    <a:pt x="5308" y="3903"/>
                  </a:cubicBezTo>
                  <a:cubicBezTo>
                    <a:pt x="5042" y="4233"/>
                    <a:pt x="4874" y="4316"/>
                    <a:pt x="4771" y="4316"/>
                  </a:cubicBezTo>
                  <a:cubicBezTo>
                    <a:pt x="4733" y="4316"/>
                    <a:pt x="4704" y="4305"/>
                    <a:pt x="4681" y="4290"/>
                  </a:cubicBezTo>
                  <a:lnTo>
                    <a:pt x="4681" y="4219"/>
                  </a:lnTo>
                  <a:cubicBezTo>
                    <a:pt x="4670" y="4236"/>
                    <a:pt x="4665" y="4252"/>
                    <a:pt x="4654" y="4263"/>
                  </a:cubicBezTo>
                  <a:cubicBezTo>
                    <a:pt x="4638" y="4252"/>
                    <a:pt x="4632" y="4236"/>
                    <a:pt x="4621" y="4219"/>
                  </a:cubicBezTo>
                  <a:lnTo>
                    <a:pt x="4621" y="4290"/>
                  </a:lnTo>
                  <a:cubicBezTo>
                    <a:pt x="4601" y="4305"/>
                    <a:pt x="4572" y="4316"/>
                    <a:pt x="4534" y="4316"/>
                  </a:cubicBezTo>
                  <a:cubicBezTo>
                    <a:pt x="4431" y="4316"/>
                    <a:pt x="4261" y="4233"/>
                    <a:pt x="3995" y="3903"/>
                  </a:cubicBezTo>
                  <a:cubicBezTo>
                    <a:pt x="3444" y="3228"/>
                    <a:pt x="2976" y="3495"/>
                    <a:pt x="3019" y="2753"/>
                  </a:cubicBezTo>
                  <a:cubicBezTo>
                    <a:pt x="3061" y="2129"/>
                    <a:pt x="3354" y="1686"/>
                    <a:pt x="3758" y="1686"/>
                  </a:cubicBezTo>
                  <a:cubicBezTo>
                    <a:pt x="3833" y="1686"/>
                    <a:pt x="3912" y="1702"/>
                    <a:pt x="3995" y="1735"/>
                  </a:cubicBezTo>
                  <a:cubicBezTo>
                    <a:pt x="4056" y="1758"/>
                    <a:pt x="4103" y="1769"/>
                    <a:pt x="4139" y="1769"/>
                  </a:cubicBezTo>
                  <a:cubicBezTo>
                    <a:pt x="4406" y="1769"/>
                    <a:pt x="4011" y="1179"/>
                    <a:pt x="4011" y="1179"/>
                  </a:cubicBezTo>
                  <a:cubicBezTo>
                    <a:pt x="4011" y="1179"/>
                    <a:pt x="3507" y="1"/>
                    <a:pt x="24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5"/>
            <p:cNvSpPr/>
            <p:nvPr/>
          </p:nvSpPr>
          <p:spPr>
            <a:xfrm>
              <a:off x="3304301" y="2011327"/>
              <a:ext cx="25500" cy="16553"/>
            </a:xfrm>
            <a:custGeom>
              <a:avLst/>
              <a:gdLst/>
              <a:ahLst/>
              <a:cxnLst/>
              <a:rect l="l" t="t" r="r" b="b"/>
              <a:pathLst>
                <a:path w="1009" h="655" extrusionOk="0">
                  <a:moveTo>
                    <a:pt x="126" y="1"/>
                  </a:moveTo>
                  <a:cubicBezTo>
                    <a:pt x="55" y="1"/>
                    <a:pt x="1" y="55"/>
                    <a:pt x="1" y="126"/>
                  </a:cubicBezTo>
                  <a:lnTo>
                    <a:pt x="1" y="529"/>
                  </a:lnTo>
                  <a:cubicBezTo>
                    <a:pt x="1" y="600"/>
                    <a:pt x="55" y="655"/>
                    <a:pt x="126" y="655"/>
                  </a:cubicBezTo>
                  <a:lnTo>
                    <a:pt x="889" y="655"/>
                  </a:lnTo>
                  <a:cubicBezTo>
                    <a:pt x="954" y="655"/>
                    <a:pt x="1009" y="600"/>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5"/>
            <p:cNvSpPr/>
            <p:nvPr/>
          </p:nvSpPr>
          <p:spPr>
            <a:xfrm>
              <a:off x="3304301" y="2005944"/>
              <a:ext cx="25500" cy="5560"/>
            </a:xfrm>
            <a:custGeom>
              <a:avLst/>
              <a:gdLst/>
              <a:ahLst/>
              <a:cxnLst/>
              <a:rect l="l" t="t" r="r" b="b"/>
              <a:pathLst>
                <a:path w="1009" h="220" extrusionOk="0">
                  <a:moveTo>
                    <a:pt x="105" y="1"/>
                  </a:moveTo>
                  <a:cubicBezTo>
                    <a:pt x="45" y="1"/>
                    <a:pt x="1" y="48"/>
                    <a:pt x="6" y="110"/>
                  </a:cubicBezTo>
                  <a:cubicBezTo>
                    <a:pt x="6"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5"/>
            <p:cNvSpPr/>
            <p:nvPr/>
          </p:nvSpPr>
          <p:spPr>
            <a:xfrm>
              <a:off x="3304301" y="1989441"/>
              <a:ext cx="25500" cy="16402"/>
            </a:xfrm>
            <a:custGeom>
              <a:avLst/>
              <a:gdLst/>
              <a:ahLst/>
              <a:cxnLst/>
              <a:rect l="l" t="t" r="r" b="b"/>
              <a:pathLst>
                <a:path w="1009" h="649" extrusionOk="0">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5"/>
            <p:cNvSpPr/>
            <p:nvPr/>
          </p:nvSpPr>
          <p:spPr>
            <a:xfrm>
              <a:off x="3304301" y="1984058"/>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5"/>
            <p:cNvSpPr/>
            <p:nvPr/>
          </p:nvSpPr>
          <p:spPr>
            <a:xfrm>
              <a:off x="3304301" y="1967555"/>
              <a:ext cx="25500" cy="16402"/>
            </a:xfrm>
            <a:custGeom>
              <a:avLst/>
              <a:gdLst/>
              <a:ahLst/>
              <a:cxnLst/>
              <a:rect l="l" t="t" r="r" b="b"/>
              <a:pathLst>
                <a:path w="1009" h="649" extrusionOk="0">
                  <a:moveTo>
                    <a:pt x="126" y="0"/>
                  </a:moveTo>
                  <a:cubicBezTo>
                    <a:pt x="55" y="0"/>
                    <a:pt x="1" y="55"/>
                    <a:pt x="1" y="125"/>
                  </a:cubicBezTo>
                  <a:lnTo>
                    <a:pt x="1" y="529"/>
                  </a:lnTo>
                  <a:cubicBezTo>
                    <a:pt x="1" y="594"/>
                    <a:pt x="55" y="649"/>
                    <a:pt x="126" y="649"/>
                  </a:cubicBezTo>
                  <a:lnTo>
                    <a:pt x="889" y="649"/>
                  </a:lnTo>
                  <a:cubicBezTo>
                    <a:pt x="954" y="649"/>
                    <a:pt x="1009" y="594"/>
                    <a:pt x="1009" y="529"/>
                  </a:cubicBezTo>
                  <a:lnTo>
                    <a:pt x="1009" y="125"/>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5"/>
            <p:cNvSpPr/>
            <p:nvPr/>
          </p:nvSpPr>
          <p:spPr>
            <a:xfrm>
              <a:off x="3304301" y="1962045"/>
              <a:ext cx="25500" cy="5535"/>
            </a:xfrm>
            <a:custGeom>
              <a:avLst/>
              <a:gdLst/>
              <a:ahLst/>
              <a:cxnLst/>
              <a:rect l="l" t="t" r="r" b="b"/>
              <a:pathLst>
                <a:path w="1009" h="219" extrusionOk="0">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5"/>
            <p:cNvSpPr/>
            <p:nvPr/>
          </p:nvSpPr>
          <p:spPr>
            <a:xfrm>
              <a:off x="3304301" y="1945643"/>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5"/>
            <p:cNvSpPr/>
            <p:nvPr/>
          </p:nvSpPr>
          <p:spPr>
            <a:xfrm>
              <a:off x="3304301" y="1940134"/>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5"/>
            <p:cNvSpPr/>
            <p:nvPr/>
          </p:nvSpPr>
          <p:spPr>
            <a:xfrm>
              <a:off x="3304301" y="1923757"/>
              <a:ext cx="25500" cy="16402"/>
            </a:xfrm>
            <a:custGeom>
              <a:avLst/>
              <a:gdLst/>
              <a:ahLst/>
              <a:cxnLst/>
              <a:rect l="l" t="t" r="r" b="b"/>
              <a:pathLst>
                <a:path w="1009" h="649" extrusionOk="0">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5"/>
            <p:cNvSpPr/>
            <p:nvPr/>
          </p:nvSpPr>
          <p:spPr>
            <a:xfrm>
              <a:off x="3304301" y="1918248"/>
              <a:ext cx="25500" cy="5535"/>
            </a:xfrm>
            <a:custGeom>
              <a:avLst/>
              <a:gdLst/>
              <a:ahLst/>
              <a:cxnLst/>
              <a:rect l="l" t="t" r="r" b="b"/>
              <a:pathLst>
                <a:path w="1009" h="219" extrusionOk="0">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5"/>
            <p:cNvSpPr/>
            <p:nvPr/>
          </p:nvSpPr>
          <p:spPr>
            <a:xfrm>
              <a:off x="3304301" y="1901846"/>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5"/>
            <p:cNvSpPr/>
            <p:nvPr/>
          </p:nvSpPr>
          <p:spPr>
            <a:xfrm>
              <a:off x="3304301" y="1896337"/>
              <a:ext cx="25500" cy="5535"/>
            </a:xfrm>
            <a:custGeom>
              <a:avLst/>
              <a:gdLst/>
              <a:ahLst/>
              <a:cxnLst/>
              <a:rect l="l" t="t" r="r" b="b"/>
              <a:pathLst>
                <a:path w="1009" h="219" extrusionOk="0">
                  <a:moveTo>
                    <a:pt x="105" y="1"/>
                  </a:moveTo>
                  <a:cubicBezTo>
                    <a:pt x="45" y="1"/>
                    <a:pt x="6" y="48"/>
                    <a:pt x="6" y="110"/>
                  </a:cubicBezTo>
                  <a:cubicBezTo>
                    <a:pt x="1" y="170"/>
                    <a:pt x="50" y="219"/>
                    <a:pt x="115" y="219"/>
                  </a:cubicBezTo>
                  <a:lnTo>
                    <a:pt x="900" y="219"/>
                  </a:lnTo>
                  <a:cubicBezTo>
                    <a:pt x="960" y="219"/>
                    <a:pt x="1009" y="170"/>
                    <a:pt x="1009" y="110"/>
                  </a:cubicBezTo>
                  <a:cubicBezTo>
                    <a:pt x="1009" y="45"/>
                    <a:pt x="960"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5"/>
            <p:cNvSpPr/>
            <p:nvPr/>
          </p:nvSpPr>
          <p:spPr>
            <a:xfrm>
              <a:off x="3304301" y="1879960"/>
              <a:ext cx="25500" cy="16402"/>
            </a:xfrm>
            <a:custGeom>
              <a:avLst/>
              <a:gdLst/>
              <a:ahLst/>
              <a:cxnLst/>
              <a:rect l="l" t="t" r="r" b="b"/>
              <a:pathLst>
                <a:path w="1009" h="649" extrusionOk="0">
                  <a:moveTo>
                    <a:pt x="126" y="1"/>
                  </a:moveTo>
                  <a:cubicBezTo>
                    <a:pt x="55" y="1"/>
                    <a:pt x="1" y="55"/>
                    <a:pt x="1" y="120"/>
                  </a:cubicBezTo>
                  <a:lnTo>
                    <a:pt x="1" y="524"/>
                  </a:lnTo>
                  <a:cubicBezTo>
                    <a:pt x="1" y="594"/>
                    <a:pt x="55" y="649"/>
                    <a:pt x="126" y="649"/>
                  </a:cubicBezTo>
                  <a:lnTo>
                    <a:pt x="889" y="649"/>
                  </a:lnTo>
                  <a:cubicBezTo>
                    <a:pt x="954" y="649"/>
                    <a:pt x="1009" y="594"/>
                    <a:pt x="1009" y="524"/>
                  </a:cubicBezTo>
                  <a:lnTo>
                    <a:pt x="1009" y="120"/>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5"/>
            <p:cNvSpPr/>
            <p:nvPr/>
          </p:nvSpPr>
          <p:spPr>
            <a:xfrm>
              <a:off x="3304301" y="1874451"/>
              <a:ext cx="25500" cy="5535"/>
            </a:xfrm>
            <a:custGeom>
              <a:avLst/>
              <a:gdLst/>
              <a:ahLst/>
              <a:cxnLst/>
              <a:rect l="l" t="t" r="r" b="b"/>
              <a:pathLst>
                <a:path w="1009" h="219" extrusionOk="0">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5"/>
            <p:cNvSpPr/>
            <p:nvPr/>
          </p:nvSpPr>
          <p:spPr>
            <a:xfrm>
              <a:off x="3304301" y="1858074"/>
              <a:ext cx="25500" cy="16402"/>
            </a:xfrm>
            <a:custGeom>
              <a:avLst/>
              <a:gdLst/>
              <a:ahLst/>
              <a:cxnLst/>
              <a:rect l="l" t="t" r="r" b="b"/>
              <a:pathLst>
                <a:path w="1009" h="649" extrusionOk="0">
                  <a:moveTo>
                    <a:pt x="126" y="0"/>
                  </a:moveTo>
                  <a:cubicBezTo>
                    <a:pt x="55" y="0"/>
                    <a:pt x="1" y="49"/>
                    <a:pt x="1" y="120"/>
                  </a:cubicBezTo>
                  <a:lnTo>
                    <a:pt x="1" y="523"/>
                  </a:lnTo>
                  <a:cubicBezTo>
                    <a:pt x="1" y="594"/>
                    <a:pt x="55" y="649"/>
                    <a:pt x="126" y="649"/>
                  </a:cubicBezTo>
                  <a:lnTo>
                    <a:pt x="889" y="649"/>
                  </a:lnTo>
                  <a:cubicBezTo>
                    <a:pt x="954" y="649"/>
                    <a:pt x="1009" y="594"/>
                    <a:pt x="1009" y="523"/>
                  </a:cubicBezTo>
                  <a:lnTo>
                    <a:pt x="1009" y="120"/>
                  </a:lnTo>
                  <a:cubicBezTo>
                    <a:pt x="1009" y="49"/>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5"/>
            <p:cNvSpPr/>
            <p:nvPr/>
          </p:nvSpPr>
          <p:spPr>
            <a:xfrm>
              <a:off x="3304301" y="1852539"/>
              <a:ext cx="25500" cy="5560"/>
            </a:xfrm>
            <a:custGeom>
              <a:avLst/>
              <a:gdLst/>
              <a:ahLst/>
              <a:cxnLst/>
              <a:rect l="l" t="t" r="r" b="b"/>
              <a:pathLst>
                <a:path w="1009" h="220" extrusionOk="0">
                  <a:moveTo>
                    <a:pt x="105" y="1"/>
                  </a:moveTo>
                  <a:cubicBezTo>
                    <a:pt x="45" y="1"/>
                    <a:pt x="1" y="48"/>
                    <a:pt x="6" y="110"/>
                  </a:cubicBezTo>
                  <a:cubicBezTo>
                    <a:pt x="1"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5"/>
            <p:cNvSpPr/>
            <p:nvPr/>
          </p:nvSpPr>
          <p:spPr>
            <a:xfrm>
              <a:off x="3304301" y="1836036"/>
              <a:ext cx="25500" cy="16402"/>
            </a:xfrm>
            <a:custGeom>
              <a:avLst/>
              <a:gdLst/>
              <a:ahLst/>
              <a:cxnLst/>
              <a:rect l="l" t="t" r="r" b="b"/>
              <a:pathLst>
                <a:path w="1009" h="649" extrusionOk="0">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5"/>
            <p:cNvSpPr/>
            <p:nvPr/>
          </p:nvSpPr>
          <p:spPr>
            <a:xfrm>
              <a:off x="3304301" y="1830527"/>
              <a:ext cx="25500" cy="5535"/>
            </a:xfrm>
            <a:custGeom>
              <a:avLst/>
              <a:gdLst/>
              <a:ahLst/>
              <a:cxnLst/>
              <a:rect l="l" t="t" r="r" b="b"/>
              <a:pathLst>
                <a:path w="1009" h="219" extrusionOk="0">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5"/>
            <p:cNvSpPr/>
            <p:nvPr/>
          </p:nvSpPr>
          <p:spPr>
            <a:xfrm>
              <a:off x="3304301" y="1814125"/>
              <a:ext cx="25500" cy="16427"/>
            </a:xfrm>
            <a:custGeom>
              <a:avLst/>
              <a:gdLst/>
              <a:ahLst/>
              <a:cxnLst/>
              <a:rect l="l" t="t" r="r" b="b"/>
              <a:pathLst>
                <a:path w="1009" h="650" extrusionOk="0">
                  <a:moveTo>
                    <a:pt x="126" y="1"/>
                  </a:moveTo>
                  <a:cubicBezTo>
                    <a:pt x="55" y="1"/>
                    <a:pt x="1" y="55"/>
                    <a:pt x="1" y="126"/>
                  </a:cubicBezTo>
                  <a:lnTo>
                    <a:pt x="1" y="529"/>
                  </a:lnTo>
                  <a:cubicBezTo>
                    <a:pt x="1" y="595"/>
                    <a:pt x="55" y="649"/>
                    <a:pt x="126" y="649"/>
                  </a:cubicBezTo>
                  <a:lnTo>
                    <a:pt x="889" y="649"/>
                  </a:lnTo>
                  <a:cubicBezTo>
                    <a:pt x="954" y="649"/>
                    <a:pt x="1009" y="595"/>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5"/>
            <p:cNvSpPr/>
            <p:nvPr/>
          </p:nvSpPr>
          <p:spPr>
            <a:xfrm>
              <a:off x="3304301" y="1808616"/>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5"/>
            <p:cNvSpPr/>
            <p:nvPr/>
          </p:nvSpPr>
          <p:spPr>
            <a:xfrm>
              <a:off x="3304301" y="1792239"/>
              <a:ext cx="25500" cy="16402"/>
            </a:xfrm>
            <a:custGeom>
              <a:avLst/>
              <a:gdLst/>
              <a:ahLst/>
              <a:cxnLst/>
              <a:rect l="l" t="t" r="r" b="b"/>
              <a:pathLst>
                <a:path w="1009" h="649" extrusionOk="0">
                  <a:moveTo>
                    <a:pt x="126" y="1"/>
                  </a:moveTo>
                  <a:cubicBezTo>
                    <a:pt x="55" y="1"/>
                    <a:pt x="1" y="55"/>
                    <a:pt x="1" y="126"/>
                  </a:cubicBezTo>
                  <a:lnTo>
                    <a:pt x="1" y="529"/>
                  </a:lnTo>
                  <a:cubicBezTo>
                    <a:pt x="1" y="594"/>
                    <a:pt x="55" y="649"/>
                    <a:pt x="126" y="649"/>
                  </a:cubicBezTo>
                  <a:lnTo>
                    <a:pt x="889" y="649"/>
                  </a:lnTo>
                  <a:cubicBezTo>
                    <a:pt x="954" y="649"/>
                    <a:pt x="1009" y="594"/>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3304301" y="1786730"/>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5"/>
            <p:cNvSpPr/>
            <p:nvPr/>
          </p:nvSpPr>
          <p:spPr>
            <a:xfrm>
              <a:off x="3304301" y="1770353"/>
              <a:ext cx="25500" cy="16402"/>
            </a:xfrm>
            <a:custGeom>
              <a:avLst/>
              <a:gdLst/>
              <a:ahLst/>
              <a:cxnLst/>
              <a:rect l="l" t="t" r="r" b="b"/>
              <a:pathLst>
                <a:path w="1009" h="649" extrusionOk="0">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5"/>
            <p:cNvSpPr/>
            <p:nvPr/>
          </p:nvSpPr>
          <p:spPr>
            <a:xfrm>
              <a:off x="3304301" y="1764819"/>
              <a:ext cx="25500" cy="5560"/>
            </a:xfrm>
            <a:custGeom>
              <a:avLst/>
              <a:gdLst/>
              <a:ahLst/>
              <a:cxnLst/>
              <a:rect l="l" t="t" r="r" b="b"/>
              <a:pathLst>
                <a:path w="1009" h="220" extrusionOk="0">
                  <a:moveTo>
                    <a:pt x="106" y="1"/>
                  </a:moveTo>
                  <a:cubicBezTo>
                    <a:pt x="45" y="1"/>
                    <a:pt x="1" y="53"/>
                    <a:pt x="6" y="110"/>
                  </a:cubicBezTo>
                  <a:cubicBezTo>
                    <a:pt x="6" y="170"/>
                    <a:pt x="50" y="219"/>
                    <a:pt x="115" y="219"/>
                  </a:cubicBezTo>
                  <a:lnTo>
                    <a:pt x="900" y="219"/>
                  </a:lnTo>
                  <a:cubicBezTo>
                    <a:pt x="960" y="219"/>
                    <a:pt x="1009" y="170"/>
                    <a:pt x="1009" y="110"/>
                  </a:cubicBezTo>
                  <a:cubicBezTo>
                    <a:pt x="1009" y="53"/>
                    <a:pt x="964" y="1"/>
                    <a:pt x="908" y="1"/>
                  </a:cubicBezTo>
                  <a:cubicBezTo>
                    <a:pt x="905" y="1"/>
                    <a:pt x="902" y="1"/>
                    <a:pt x="900" y="1"/>
                  </a:cubicBezTo>
                  <a:lnTo>
                    <a:pt x="115" y="1"/>
                  </a:lnTo>
                  <a:cubicBezTo>
                    <a:pt x="112" y="1"/>
                    <a:pt x="109" y="1"/>
                    <a:pt x="1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5"/>
            <p:cNvSpPr/>
            <p:nvPr/>
          </p:nvSpPr>
          <p:spPr>
            <a:xfrm>
              <a:off x="3304301" y="1748442"/>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3304301" y="1742933"/>
              <a:ext cx="25500" cy="5535"/>
            </a:xfrm>
            <a:custGeom>
              <a:avLst/>
              <a:gdLst/>
              <a:ahLst/>
              <a:cxnLst/>
              <a:rect l="l" t="t" r="r" b="b"/>
              <a:pathLst>
                <a:path w="1009" h="219" extrusionOk="0">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5"/>
            <p:cNvSpPr/>
            <p:nvPr/>
          </p:nvSpPr>
          <p:spPr>
            <a:xfrm>
              <a:off x="3304301" y="1726556"/>
              <a:ext cx="25500" cy="16402"/>
            </a:xfrm>
            <a:custGeom>
              <a:avLst/>
              <a:gdLst/>
              <a:ahLst/>
              <a:cxnLst/>
              <a:rect l="l" t="t" r="r" b="b"/>
              <a:pathLst>
                <a:path w="1009" h="649" extrusionOk="0">
                  <a:moveTo>
                    <a:pt x="126"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5"/>
            <p:cNvSpPr/>
            <p:nvPr/>
          </p:nvSpPr>
          <p:spPr>
            <a:xfrm>
              <a:off x="3304301" y="1721047"/>
              <a:ext cx="25500" cy="5535"/>
            </a:xfrm>
            <a:custGeom>
              <a:avLst/>
              <a:gdLst/>
              <a:ahLst/>
              <a:cxnLst/>
              <a:rect l="l" t="t" r="r" b="b"/>
              <a:pathLst>
                <a:path w="1009" h="219" extrusionOk="0">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5"/>
            <p:cNvSpPr/>
            <p:nvPr/>
          </p:nvSpPr>
          <p:spPr>
            <a:xfrm>
              <a:off x="3304301" y="1704645"/>
              <a:ext cx="25500" cy="16427"/>
            </a:xfrm>
            <a:custGeom>
              <a:avLst/>
              <a:gdLst/>
              <a:ahLst/>
              <a:cxnLst/>
              <a:rect l="l" t="t" r="r" b="b"/>
              <a:pathLst>
                <a:path w="1009" h="650" extrusionOk="0">
                  <a:moveTo>
                    <a:pt x="126" y="1"/>
                  </a:moveTo>
                  <a:cubicBezTo>
                    <a:pt x="55" y="1"/>
                    <a:pt x="1" y="50"/>
                    <a:pt x="1" y="121"/>
                  </a:cubicBezTo>
                  <a:lnTo>
                    <a:pt x="1" y="524"/>
                  </a:lnTo>
                  <a:cubicBezTo>
                    <a:pt x="1" y="595"/>
                    <a:pt x="55" y="649"/>
                    <a:pt x="126" y="649"/>
                  </a:cubicBezTo>
                  <a:lnTo>
                    <a:pt x="889" y="649"/>
                  </a:lnTo>
                  <a:cubicBezTo>
                    <a:pt x="954" y="649"/>
                    <a:pt x="1009" y="595"/>
                    <a:pt x="1009" y="524"/>
                  </a:cubicBezTo>
                  <a:lnTo>
                    <a:pt x="1009" y="121"/>
                  </a:lnTo>
                  <a:cubicBezTo>
                    <a:pt x="1009" y="50"/>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5"/>
            <p:cNvSpPr/>
            <p:nvPr/>
          </p:nvSpPr>
          <p:spPr>
            <a:xfrm>
              <a:off x="3329776" y="1994116"/>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5"/>
            <p:cNvSpPr/>
            <p:nvPr/>
          </p:nvSpPr>
          <p:spPr>
            <a:xfrm>
              <a:off x="3295077" y="1994116"/>
              <a:ext cx="9654" cy="7203"/>
            </a:xfrm>
            <a:custGeom>
              <a:avLst/>
              <a:gdLst/>
              <a:ahLst/>
              <a:cxnLst/>
              <a:rect l="l" t="t" r="r" b="b"/>
              <a:pathLst>
                <a:path w="382" h="285" extrusionOk="0">
                  <a:moveTo>
                    <a:pt x="120" y="1"/>
                  </a:moveTo>
                  <a:cubicBezTo>
                    <a:pt x="55" y="1"/>
                    <a:pt x="1" y="55"/>
                    <a:pt x="1" y="121"/>
                  </a:cubicBezTo>
                  <a:lnTo>
                    <a:pt x="1" y="159"/>
                  </a:lnTo>
                  <a:cubicBezTo>
                    <a:pt x="1" y="230"/>
                    <a:pt x="55" y="284"/>
                    <a:pt x="120" y="284"/>
                  </a:cubicBezTo>
                  <a:lnTo>
                    <a:pt x="382" y="284"/>
                  </a:lnTo>
                  <a:lnTo>
                    <a:pt x="3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5"/>
            <p:cNvSpPr/>
            <p:nvPr/>
          </p:nvSpPr>
          <p:spPr>
            <a:xfrm>
              <a:off x="3329776" y="1972230"/>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5"/>
            <p:cNvSpPr/>
            <p:nvPr/>
          </p:nvSpPr>
          <p:spPr>
            <a:xfrm>
              <a:off x="3294950" y="1972230"/>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5"/>
            <p:cNvSpPr/>
            <p:nvPr/>
          </p:nvSpPr>
          <p:spPr>
            <a:xfrm>
              <a:off x="3329776" y="1950319"/>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5"/>
            <p:cNvSpPr/>
            <p:nvPr/>
          </p:nvSpPr>
          <p:spPr>
            <a:xfrm>
              <a:off x="3294950" y="1950319"/>
              <a:ext cx="9654" cy="7203"/>
            </a:xfrm>
            <a:custGeom>
              <a:avLst/>
              <a:gdLst/>
              <a:ahLst/>
              <a:cxnLst/>
              <a:rect l="l" t="t" r="r" b="b"/>
              <a:pathLst>
                <a:path w="382" h="285" extrusionOk="0">
                  <a:moveTo>
                    <a:pt x="125" y="1"/>
                  </a:moveTo>
                  <a:cubicBezTo>
                    <a:pt x="55" y="1"/>
                    <a:pt x="0" y="55"/>
                    <a:pt x="0" y="121"/>
                  </a:cubicBezTo>
                  <a:lnTo>
                    <a:pt x="0" y="159"/>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5"/>
            <p:cNvSpPr/>
            <p:nvPr/>
          </p:nvSpPr>
          <p:spPr>
            <a:xfrm>
              <a:off x="3329776" y="1928306"/>
              <a:ext cx="9401" cy="7177"/>
            </a:xfrm>
            <a:custGeom>
              <a:avLst/>
              <a:gdLst/>
              <a:ahLst/>
              <a:cxnLst/>
              <a:rect l="l" t="t" r="r" b="b"/>
              <a:pathLst>
                <a:path w="372" h="284" extrusionOk="0">
                  <a:moveTo>
                    <a:pt x="1" y="0"/>
                  </a:moveTo>
                  <a:lnTo>
                    <a:pt x="1" y="283"/>
                  </a:lnTo>
                  <a:lnTo>
                    <a:pt x="251" y="283"/>
                  </a:lnTo>
                  <a:cubicBezTo>
                    <a:pt x="317" y="283"/>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5"/>
            <p:cNvSpPr/>
            <p:nvPr/>
          </p:nvSpPr>
          <p:spPr>
            <a:xfrm>
              <a:off x="3294950" y="1928306"/>
              <a:ext cx="9654" cy="7177"/>
            </a:xfrm>
            <a:custGeom>
              <a:avLst/>
              <a:gdLst/>
              <a:ahLst/>
              <a:cxnLst/>
              <a:rect l="l" t="t" r="r" b="b"/>
              <a:pathLst>
                <a:path w="382" h="284" extrusionOk="0">
                  <a:moveTo>
                    <a:pt x="125" y="0"/>
                  </a:moveTo>
                  <a:cubicBezTo>
                    <a:pt x="55" y="0"/>
                    <a:pt x="0" y="55"/>
                    <a:pt x="0" y="120"/>
                  </a:cubicBezTo>
                  <a:lnTo>
                    <a:pt x="0" y="164"/>
                  </a:lnTo>
                  <a:cubicBezTo>
                    <a:pt x="0" y="229"/>
                    <a:pt x="55" y="283"/>
                    <a:pt x="125" y="283"/>
                  </a:cubicBezTo>
                  <a:lnTo>
                    <a:pt x="382" y="283"/>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5"/>
            <p:cNvSpPr/>
            <p:nvPr/>
          </p:nvSpPr>
          <p:spPr>
            <a:xfrm>
              <a:off x="3329776" y="1906395"/>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6"/>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5"/>
            <p:cNvSpPr/>
            <p:nvPr/>
          </p:nvSpPr>
          <p:spPr>
            <a:xfrm>
              <a:off x="3294950" y="1906395"/>
              <a:ext cx="9654" cy="7203"/>
            </a:xfrm>
            <a:custGeom>
              <a:avLst/>
              <a:gdLst/>
              <a:ahLst/>
              <a:cxnLst/>
              <a:rect l="l" t="t" r="r" b="b"/>
              <a:pathLst>
                <a:path w="382" h="285" extrusionOk="0">
                  <a:moveTo>
                    <a:pt x="125" y="1"/>
                  </a:moveTo>
                  <a:cubicBezTo>
                    <a:pt x="55" y="1"/>
                    <a:pt x="0" y="55"/>
                    <a:pt x="0" y="126"/>
                  </a:cubicBezTo>
                  <a:lnTo>
                    <a:pt x="0" y="164"/>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5"/>
            <p:cNvSpPr/>
            <p:nvPr/>
          </p:nvSpPr>
          <p:spPr>
            <a:xfrm>
              <a:off x="3329776" y="1884509"/>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6"/>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3294950" y="1884509"/>
              <a:ext cx="9654" cy="7329"/>
            </a:xfrm>
            <a:custGeom>
              <a:avLst/>
              <a:gdLst/>
              <a:ahLst/>
              <a:cxnLst/>
              <a:rect l="l" t="t" r="r" b="b"/>
              <a:pathLst>
                <a:path w="382" h="290" extrusionOk="0">
                  <a:moveTo>
                    <a:pt x="125" y="0"/>
                  </a:moveTo>
                  <a:cubicBezTo>
                    <a:pt x="55" y="0"/>
                    <a:pt x="0" y="55"/>
                    <a:pt x="0" y="126"/>
                  </a:cubicBezTo>
                  <a:lnTo>
                    <a:pt x="0" y="169"/>
                  </a:lnTo>
                  <a:cubicBezTo>
                    <a:pt x="0" y="235"/>
                    <a:pt x="55" y="289"/>
                    <a:pt x="125" y="289"/>
                  </a:cubicBezTo>
                  <a:lnTo>
                    <a:pt x="382" y="289"/>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5"/>
            <p:cNvSpPr/>
            <p:nvPr/>
          </p:nvSpPr>
          <p:spPr>
            <a:xfrm>
              <a:off x="3329776" y="1862598"/>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5"/>
            <p:cNvSpPr/>
            <p:nvPr/>
          </p:nvSpPr>
          <p:spPr>
            <a:xfrm>
              <a:off x="3294950" y="1862598"/>
              <a:ext cx="9654" cy="7203"/>
            </a:xfrm>
            <a:custGeom>
              <a:avLst/>
              <a:gdLst/>
              <a:ahLst/>
              <a:cxnLst/>
              <a:rect l="l" t="t" r="r" b="b"/>
              <a:pathLst>
                <a:path w="382" h="285" extrusionOk="0">
                  <a:moveTo>
                    <a:pt x="125" y="1"/>
                  </a:moveTo>
                  <a:cubicBezTo>
                    <a:pt x="55" y="1"/>
                    <a:pt x="0" y="55"/>
                    <a:pt x="0" y="121"/>
                  </a:cubicBezTo>
                  <a:lnTo>
                    <a:pt x="0" y="164"/>
                  </a:lnTo>
                  <a:cubicBezTo>
                    <a:pt x="0" y="230"/>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5"/>
            <p:cNvSpPr/>
            <p:nvPr/>
          </p:nvSpPr>
          <p:spPr>
            <a:xfrm>
              <a:off x="3329776" y="1840712"/>
              <a:ext cx="9401" cy="7177"/>
            </a:xfrm>
            <a:custGeom>
              <a:avLst/>
              <a:gdLst/>
              <a:ahLst/>
              <a:cxnLst/>
              <a:rect l="l" t="t" r="r" b="b"/>
              <a:pathLst>
                <a:path w="372" h="284" extrusionOk="0">
                  <a:moveTo>
                    <a:pt x="1" y="1"/>
                  </a:moveTo>
                  <a:lnTo>
                    <a:pt x="1" y="284"/>
                  </a:lnTo>
                  <a:lnTo>
                    <a:pt x="251" y="284"/>
                  </a:lnTo>
                  <a:cubicBezTo>
                    <a:pt x="317" y="284"/>
                    <a:pt x="371" y="229"/>
                    <a:pt x="371" y="164"/>
                  </a:cubicBezTo>
                  <a:lnTo>
                    <a:pt x="371" y="120"/>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5"/>
            <p:cNvSpPr/>
            <p:nvPr/>
          </p:nvSpPr>
          <p:spPr>
            <a:xfrm>
              <a:off x="3294950" y="1840712"/>
              <a:ext cx="9654" cy="7177"/>
            </a:xfrm>
            <a:custGeom>
              <a:avLst/>
              <a:gdLst/>
              <a:ahLst/>
              <a:cxnLst/>
              <a:rect l="l" t="t" r="r" b="b"/>
              <a:pathLst>
                <a:path w="382" h="284" extrusionOk="0">
                  <a:moveTo>
                    <a:pt x="125" y="1"/>
                  </a:moveTo>
                  <a:cubicBezTo>
                    <a:pt x="55" y="1"/>
                    <a:pt x="0" y="55"/>
                    <a:pt x="0" y="120"/>
                  </a:cubicBezTo>
                  <a:lnTo>
                    <a:pt x="0" y="164"/>
                  </a:lnTo>
                  <a:cubicBezTo>
                    <a:pt x="0" y="229"/>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5"/>
            <p:cNvSpPr/>
            <p:nvPr/>
          </p:nvSpPr>
          <p:spPr>
            <a:xfrm>
              <a:off x="3329776" y="1818826"/>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5"/>
            <p:cNvSpPr/>
            <p:nvPr/>
          </p:nvSpPr>
          <p:spPr>
            <a:xfrm>
              <a:off x="3294950" y="1818826"/>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5"/>
            <p:cNvSpPr/>
            <p:nvPr/>
          </p:nvSpPr>
          <p:spPr>
            <a:xfrm>
              <a:off x="3329776" y="1796915"/>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5"/>
            <p:cNvSpPr/>
            <p:nvPr/>
          </p:nvSpPr>
          <p:spPr>
            <a:xfrm>
              <a:off x="3294950" y="1796915"/>
              <a:ext cx="9654" cy="7051"/>
            </a:xfrm>
            <a:custGeom>
              <a:avLst/>
              <a:gdLst/>
              <a:ahLst/>
              <a:cxnLst/>
              <a:rect l="l" t="t" r="r" b="b"/>
              <a:pathLst>
                <a:path w="382" h="279" extrusionOk="0">
                  <a:moveTo>
                    <a:pt x="125" y="1"/>
                  </a:moveTo>
                  <a:cubicBezTo>
                    <a:pt x="55" y="1"/>
                    <a:pt x="0" y="55"/>
                    <a:pt x="0" y="121"/>
                  </a:cubicBezTo>
                  <a:lnTo>
                    <a:pt x="0" y="159"/>
                  </a:lnTo>
                  <a:cubicBezTo>
                    <a:pt x="0" y="224"/>
                    <a:pt x="55" y="279"/>
                    <a:pt x="125" y="279"/>
                  </a:cubicBezTo>
                  <a:lnTo>
                    <a:pt x="382" y="279"/>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5"/>
            <p:cNvSpPr/>
            <p:nvPr/>
          </p:nvSpPr>
          <p:spPr>
            <a:xfrm>
              <a:off x="3329776" y="1774877"/>
              <a:ext cx="9401" cy="7203"/>
            </a:xfrm>
            <a:custGeom>
              <a:avLst/>
              <a:gdLst/>
              <a:ahLst/>
              <a:cxnLst/>
              <a:rect l="l" t="t" r="r" b="b"/>
              <a:pathLst>
                <a:path w="372" h="285" extrusionOk="0">
                  <a:moveTo>
                    <a:pt x="1" y="1"/>
                  </a:moveTo>
                  <a:lnTo>
                    <a:pt x="1" y="284"/>
                  </a:lnTo>
                  <a:lnTo>
                    <a:pt x="251" y="284"/>
                  </a:lnTo>
                  <a:cubicBezTo>
                    <a:pt x="254" y="285"/>
                    <a:pt x="257" y="285"/>
                    <a:pt x="260" y="285"/>
                  </a:cubicBezTo>
                  <a:cubicBezTo>
                    <a:pt x="322" y="285"/>
                    <a:pt x="371" y="232"/>
                    <a:pt x="371" y="164"/>
                  </a:cubicBezTo>
                  <a:lnTo>
                    <a:pt x="371" y="126"/>
                  </a:lnTo>
                  <a:cubicBezTo>
                    <a:pt x="371" y="61"/>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5"/>
            <p:cNvSpPr/>
            <p:nvPr/>
          </p:nvSpPr>
          <p:spPr>
            <a:xfrm>
              <a:off x="3294950" y="1774877"/>
              <a:ext cx="9654" cy="7203"/>
            </a:xfrm>
            <a:custGeom>
              <a:avLst/>
              <a:gdLst/>
              <a:ahLst/>
              <a:cxnLst/>
              <a:rect l="l" t="t" r="r" b="b"/>
              <a:pathLst>
                <a:path w="382" h="285" extrusionOk="0">
                  <a:moveTo>
                    <a:pt x="125" y="1"/>
                  </a:moveTo>
                  <a:cubicBezTo>
                    <a:pt x="55" y="1"/>
                    <a:pt x="0" y="61"/>
                    <a:pt x="0" y="126"/>
                  </a:cubicBezTo>
                  <a:lnTo>
                    <a:pt x="0" y="164"/>
                  </a:lnTo>
                  <a:cubicBezTo>
                    <a:pt x="0" y="235"/>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5"/>
            <p:cNvSpPr/>
            <p:nvPr/>
          </p:nvSpPr>
          <p:spPr>
            <a:xfrm>
              <a:off x="3329776" y="1752991"/>
              <a:ext cx="9401" cy="7177"/>
            </a:xfrm>
            <a:custGeom>
              <a:avLst/>
              <a:gdLst/>
              <a:ahLst/>
              <a:cxnLst/>
              <a:rect l="l" t="t" r="r" b="b"/>
              <a:pathLst>
                <a:path w="372" h="284" extrusionOk="0">
                  <a:moveTo>
                    <a:pt x="1" y="1"/>
                  </a:moveTo>
                  <a:lnTo>
                    <a:pt x="1" y="284"/>
                  </a:lnTo>
                  <a:lnTo>
                    <a:pt x="251" y="284"/>
                  </a:lnTo>
                  <a:cubicBezTo>
                    <a:pt x="317" y="284"/>
                    <a:pt x="371" y="229"/>
                    <a:pt x="371" y="164"/>
                  </a:cubicBezTo>
                  <a:lnTo>
                    <a:pt x="371" y="126"/>
                  </a:lnTo>
                  <a:cubicBezTo>
                    <a:pt x="371" y="61"/>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5"/>
            <p:cNvSpPr/>
            <p:nvPr/>
          </p:nvSpPr>
          <p:spPr>
            <a:xfrm>
              <a:off x="3295077" y="1752991"/>
              <a:ext cx="9654" cy="7329"/>
            </a:xfrm>
            <a:custGeom>
              <a:avLst/>
              <a:gdLst/>
              <a:ahLst/>
              <a:cxnLst/>
              <a:rect l="l" t="t" r="r" b="b"/>
              <a:pathLst>
                <a:path w="382" h="290" extrusionOk="0">
                  <a:moveTo>
                    <a:pt x="120" y="1"/>
                  </a:moveTo>
                  <a:cubicBezTo>
                    <a:pt x="50" y="6"/>
                    <a:pt x="1" y="61"/>
                    <a:pt x="1" y="126"/>
                  </a:cubicBezTo>
                  <a:lnTo>
                    <a:pt x="1" y="170"/>
                  </a:lnTo>
                  <a:cubicBezTo>
                    <a:pt x="1" y="235"/>
                    <a:pt x="55" y="289"/>
                    <a:pt x="120" y="289"/>
                  </a:cubicBezTo>
                  <a:lnTo>
                    <a:pt x="382" y="289"/>
                  </a:lnTo>
                  <a:lnTo>
                    <a:pt x="37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5"/>
            <p:cNvSpPr/>
            <p:nvPr/>
          </p:nvSpPr>
          <p:spPr>
            <a:xfrm>
              <a:off x="3329776" y="1731105"/>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3294950" y="1731105"/>
              <a:ext cx="9654" cy="7177"/>
            </a:xfrm>
            <a:custGeom>
              <a:avLst/>
              <a:gdLst/>
              <a:ahLst/>
              <a:cxnLst/>
              <a:rect l="l" t="t" r="r" b="b"/>
              <a:pathLst>
                <a:path w="382" h="284" extrusionOk="0">
                  <a:moveTo>
                    <a:pt x="125" y="0"/>
                  </a:moveTo>
                  <a:cubicBezTo>
                    <a:pt x="55" y="0"/>
                    <a:pt x="0" y="55"/>
                    <a:pt x="0" y="126"/>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5"/>
            <p:cNvSpPr/>
            <p:nvPr/>
          </p:nvSpPr>
          <p:spPr>
            <a:xfrm>
              <a:off x="3329776" y="1709194"/>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5"/>
            <p:cNvSpPr/>
            <p:nvPr/>
          </p:nvSpPr>
          <p:spPr>
            <a:xfrm>
              <a:off x="3294950" y="1709194"/>
              <a:ext cx="9654" cy="7203"/>
            </a:xfrm>
            <a:custGeom>
              <a:avLst/>
              <a:gdLst/>
              <a:ahLst/>
              <a:cxnLst/>
              <a:rect l="l" t="t" r="r" b="b"/>
              <a:pathLst>
                <a:path w="382" h="285" extrusionOk="0">
                  <a:moveTo>
                    <a:pt x="125" y="1"/>
                  </a:moveTo>
                  <a:cubicBezTo>
                    <a:pt x="55" y="1"/>
                    <a:pt x="0" y="55"/>
                    <a:pt x="0" y="121"/>
                  </a:cubicBezTo>
                  <a:lnTo>
                    <a:pt x="0" y="164"/>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5"/>
            <p:cNvSpPr/>
            <p:nvPr/>
          </p:nvSpPr>
          <p:spPr>
            <a:xfrm>
              <a:off x="3190246" y="1739344"/>
              <a:ext cx="127626" cy="81706"/>
            </a:xfrm>
            <a:custGeom>
              <a:avLst/>
              <a:gdLst/>
              <a:ahLst/>
              <a:cxnLst/>
              <a:rect l="l" t="t" r="r" b="b"/>
              <a:pathLst>
                <a:path w="5050" h="3233" extrusionOk="0">
                  <a:moveTo>
                    <a:pt x="1553" y="0"/>
                  </a:moveTo>
                  <a:cubicBezTo>
                    <a:pt x="854" y="0"/>
                    <a:pt x="0" y="174"/>
                    <a:pt x="7" y="699"/>
                  </a:cubicBezTo>
                  <a:cubicBezTo>
                    <a:pt x="9" y="967"/>
                    <a:pt x="100" y="1047"/>
                    <a:pt x="229" y="1047"/>
                  </a:cubicBezTo>
                  <a:cubicBezTo>
                    <a:pt x="416" y="1047"/>
                    <a:pt x="683" y="876"/>
                    <a:pt x="865" y="876"/>
                  </a:cubicBezTo>
                  <a:cubicBezTo>
                    <a:pt x="927" y="876"/>
                    <a:pt x="980" y="896"/>
                    <a:pt x="1015" y="949"/>
                  </a:cubicBezTo>
                  <a:cubicBezTo>
                    <a:pt x="1228" y="1271"/>
                    <a:pt x="1108" y="2322"/>
                    <a:pt x="743" y="2322"/>
                  </a:cubicBezTo>
                  <a:cubicBezTo>
                    <a:pt x="372" y="2322"/>
                    <a:pt x="1364" y="3232"/>
                    <a:pt x="1364" y="3232"/>
                  </a:cubicBezTo>
                  <a:cubicBezTo>
                    <a:pt x="1364" y="3232"/>
                    <a:pt x="2563" y="3211"/>
                    <a:pt x="3222" y="2480"/>
                  </a:cubicBezTo>
                  <a:cubicBezTo>
                    <a:pt x="3882" y="1756"/>
                    <a:pt x="4448" y="1897"/>
                    <a:pt x="4149" y="1303"/>
                  </a:cubicBezTo>
                  <a:cubicBezTo>
                    <a:pt x="3905" y="820"/>
                    <a:pt x="4578" y="632"/>
                    <a:pt x="4869" y="632"/>
                  </a:cubicBezTo>
                  <a:cubicBezTo>
                    <a:pt x="4935" y="632"/>
                    <a:pt x="4982" y="642"/>
                    <a:pt x="4993" y="660"/>
                  </a:cubicBezTo>
                  <a:cubicBezTo>
                    <a:pt x="4998" y="667"/>
                    <a:pt x="5002" y="670"/>
                    <a:pt x="5005" y="670"/>
                  </a:cubicBezTo>
                  <a:cubicBezTo>
                    <a:pt x="5050" y="670"/>
                    <a:pt x="4993" y="148"/>
                    <a:pt x="4993" y="148"/>
                  </a:cubicBezTo>
                  <a:lnTo>
                    <a:pt x="4448" y="208"/>
                  </a:lnTo>
                  <a:cubicBezTo>
                    <a:pt x="4448" y="208"/>
                    <a:pt x="3997" y="238"/>
                    <a:pt x="3506" y="238"/>
                  </a:cubicBezTo>
                  <a:cubicBezTo>
                    <a:pt x="3053" y="238"/>
                    <a:pt x="2566" y="212"/>
                    <a:pt x="2372" y="116"/>
                  </a:cubicBezTo>
                  <a:cubicBezTo>
                    <a:pt x="2235" y="47"/>
                    <a:pt x="1915" y="0"/>
                    <a:pt x="15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5"/>
            <p:cNvSpPr/>
            <p:nvPr/>
          </p:nvSpPr>
          <p:spPr>
            <a:xfrm>
              <a:off x="3314865" y="1739344"/>
              <a:ext cx="127778" cy="81706"/>
            </a:xfrm>
            <a:custGeom>
              <a:avLst/>
              <a:gdLst/>
              <a:ahLst/>
              <a:cxnLst/>
              <a:rect l="l" t="t" r="r" b="b"/>
              <a:pathLst>
                <a:path w="5056" h="3233" extrusionOk="0">
                  <a:moveTo>
                    <a:pt x="3502" y="0"/>
                  </a:moveTo>
                  <a:cubicBezTo>
                    <a:pt x="3140" y="0"/>
                    <a:pt x="2821" y="47"/>
                    <a:pt x="2683" y="116"/>
                  </a:cubicBezTo>
                  <a:cubicBezTo>
                    <a:pt x="2487" y="212"/>
                    <a:pt x="1998" y="238"/>
                    <a:pt x="1544" y="238"/>
                  </a:cubicBezTo>
                  <a:cubicBezTo>
                    <a:pt x="1053" y="238"/>
                    <a:pt x="602" y="208"/>
                    <a:pt x="602" y="208"/>
                  </a:cubicBezTo>
                  <a:lnTo>
                    <a:pt x="57" y="148"/>
                  </a:lnTo>
                  <a:cubicBezTo>
                    <a:pt x="57" y="148"/>
                    <a:pt x="0" y="670"/>
                    <a:pt x="45" y="670"/>
                  </a:cubicBezTo>
                  <a:cubicBezTo>
                    <a:pt x="48" y="670"/>
                    <a:pt x="52" y="667"/>
                    <a:pt x="57" y="660"/>
                  </a:cubicBezTo>
                  <a:cubicBezTo>
                    <a:pt x="69" y="642"/>
                    <a:pt x="116" y="632"/>
                    <a:pt x="183" y="632"/>
                  </a:cubicBezTo>
                  <a:cubicBezTo>
                    <a:pt x="475" y="632"/>
                    <a:pt x="1145" y="820"/>
                    <a:pt x="901" y="1303"/>
                  </a:cubicBezTo>
                  <a:cubicBezTo>
                    <a:pt x="602" y="1897"/>
                    <a:pt x="1168" y="1756"/>
                    <a:pt x="1828" y="2480"/>
                  </a:cubicBezTo>
                  <a:cubicBezTo>
                    <a:pt x="2487" y="3211"/>
                    <a:pt x="3686" y="3232"/>
                    <a:pt x="3686" y="3232"/>
                  </a:cubicBezTo>
                  <a:cubicBezTo>
                    <a:pt x="3686" y="3232"/>
                    <a:pt x="4677" y="2322"/>
                    <a:pt x="4312" y="2322"/>
                  </a:cubicBezTo>
                  <a:cubicBezTo>
                    <a:pt x="3942" y="2322"/>
                    <a:pt x="3827" y="1271"/>
                    <a:pt x="4040" y="949"/>
                  </a:cubicBezTo>
                  <a:cubicBezTo>
                    <a:pt x="4076" y="896"/>
                    <a:pt x="4128" y="876"/>
                    <a:pt x="4189" y="876"/>
                  </a:cubicBezTo>
                  <a:cubicBezTo>
                    <a:pt x="4371" y="876"/>
                    <a:pt x="4636" y="1047"/>
                    <a:pt x="4824" y="1047"/>
                  </a:cubicBezTo>
                  <a:cubicBezTo>
                    <a:pt x="4952" y="1047"/>
                    <a:pt x="5044" y="967"/>
                    <a:pt x="5048" y="699"/>
                  </a:cubicBezTo>
                  <a:cubicBezTo>
                    <a:pt x="5055" y="174"/>
                    <a:pt x="4201" y="0"/>
                    <a:pt x="35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5"/>
            <p:cNvSpPr/>
            <p:nvPr/>
          </p:nvSpPr>
          <p:spPr>
            <a:xfrm>
              <a:off x="3240690" y="2052799"/>
              <a:ext cx="30175" cy="54134"/>
            </a:xfrm>
            <a:custGeom>
              <a:avLst/>
              <a:gdLst/>
              <a:ahLst/>
              <a:cxnLst/>
              <a:rect l="l" t="t" r="r" b="b"/>
              <a:pathLst>
                <a:path w="1194" h="2142" extrusionOk="0">
                  <a:moveTo>
                    <a:pt x="594" y="0"/>
                  </a:moveTo>
                  <a:cubicBezTo>
                    <a:pt x="267" y="0"/>
                    <a:pt x="0" y="480"/>
                    <a:pt x="0" y="1073"/>
                  </a:cubicBezTo>
                  <a:cubicBezTo>
                    <a:pt x="0" y="1662"/>
                    <a:pt x="267" y="2141"/>
                    <a:pt x="594" y="2141"/>
                  </a:cubicBezTo>
                  <a:cubicBezTo>
                    <a:pt x="927" y="2141"/>
                    <a:pt x="1194" y="1662"/>
                    <a:pt x="1194" y="1073"/>
                  </a:cubicBezTo>
                  <a:cubicBezTo>
                    <a:pt x="1194" y="480"/>
                    <a:pt x="927" y="0"/>
                    <a:pt x="5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5"/>
            <p:cNvSpPr/>
            <p:nvPr/>
          </p:nvSpPr>
          <p:spPr>
            <a:xfrm>
              <a:off x="3186556" y="1765299"/>
              <a:ext cx="34446" cy="33663"/>
            </a:xfrm>
            <a:custGeom>
              <a:avLst/>
              <a:gdLst/>
              <a:ahLst/>
              <a:cxnLst/>
              <a:rect l="l" t="t" r="r" b="b"/>
              <a:pathLst>
                <a:path w="1363" h="1332" extrusionOk="0">
                  <a:moveTo>
                    <a:pt x="567" y="0"/>
                  </a:moveTo>
                  <a:cubicBezTo>
                    <a:pt x="479" y="0"/>
                    <a:pt x="393" y="22"/>
                    <a:pt x="317" y="69"/>
                  </a:cubicBezTo>
                  <a:cubicBezTo>
                    <a:pt x="50" y="227"/>
                    <a:pt x="1" y="631"/>
                    <a:pt x="202" y="963"/>
                  </a:cubicBezTo>
                  <a:cubicBezTo>
                    <a:pt x="346" y="1196"/>
                    <a:pt x="578" y="1332"/>
                    <a:pt x="796" y="1332"/>
                  </a:cubicBezTo>
                  <a:cubicBezTo>
                    <a:pt x="884" y="1332"/>
                    <a:pt x="970" y="1310"/>
                    <a:pt x="1047" y="1263"/>
                  </a:cubicBezTo>
                  <a:cubicBezTo>
                    <a:pt x="1314" y="1105"/>
                    <a:pt x="1363" y="701"/>
                    <a:pt x="1161" y="375"/>
                  </a:cubicBezTo>
                  <a:cubicBezTo>
                    <a:pt x="1018" y="138"/>
                    <a:pt x="785" y="0"/>
                    <a:pt x="5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5"/>
            <p:cNvSpPr/>
            <p:nvPr/>
          </p:nvSpPr>
          <p:spPr>
            <a:xfrm>
              <a:off x="3144023" y="1950799"/>
              <a:ext cx="37479" cy="24818"/>
            </a:xfrm>
            <a:custGeom>
              <a:avLst/>
              <a:gdLst/>
              <a:ahLst/>
              <a:cxnLst/>
              <a:rect l="l" t="t" r="r" b="b"/>
              <a:pathLst>
                <a:path w="1483" h="982" extrusionOk="0">
                  <a:moveTo>
                    <a:pt x="525" y="1"/>
                  </a:moveTo>
                  <a:cubicBezTo>
                    <a:pt x="322" y="1"/>
                    <a:pt x="156" y="77"/>
                    <a:pt x="98" y="216"/>
                  </a:cubicBezTo>
                  <a:cubicBezTo>
                    <a:pt x="0" y="440"/>
                    <a:pt x="213" y="745"/>
                    <a:pt x="567" y="897"/>
                  </a:cubicBezTo>
                  <a:cubicBezTo>
                    <a:pt x="700" y="955"/>
                    <a:pt x="835" y="982"/>
                    <a:pt x="957" y="982"/>
                  </a:cubicBezTo>
                  <a:cubicBezTo>
                    <a:pt x="1160" y="982"/>
                    <a:pt x="1326" y="906"/>
                    <a:pt x="1384" y="767"/>
                  </a:cubicBezTo>
                  <a:cubicBezTo>
                    <a:pt x="1482" y="543"/>
                    <a:pt x="1270" y="238"/>
                    <a:pt x="915" y="86"/>
                  </a:cubicBezTo>
                  <a:cubicBezTo>
                    <a:pt x="783" y="28"/>
                    <a:pt x="647" y="1"/>
                    <a:pt x="52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5"/>
            <p:cNvSpPr/>
            <p:nvPr/>
          </p:nvSpPr>
          <p:spPr>
            <a:xfrm>
              <a:off x="3259265" y="2344595"/>
              <a:ext cx="40941" cy="40916"/>
            </a:xfrm>
            <a:custGeom>
              <a:avLst/>
              <a:gdLst/>
              <a:ahLst/>
              <a:cxnLst/>
              <a:rect l="l" t="t" r="r" b="b"/>
              <a:pathLst>
                <a:path w="1620" h="1619" extrusionOk="0">
                  <a:moveTo>
                    <a:pt x="813" y="0"/>
                  </a:moveTo>
                  <a:cubicBezTo>
                    <a:pt x="366" y="0"/>
                    <a:pt x="1" y="365"/>
                    <a:pt x="1" y="812"/>
                  </a:cubicBezTo>
                  <a:cubicBezTo>
                    <a:pt x="1" y="1259"/>
                    <a:pt x="366" y="1619"/>
                    <a:pt x="813" y="1619"/>
                  </a:cubicBezTo>
                  <a:cubicBezTo>
                    <a:pt x="1260" y="1619"/>
                    <a:pt x="1619" y="1259"/>
                    <a:pt x="1619" y="812"/>
                  </a:cubicBezTo>
                  <a:cubicBezTo>
                    <a:pt x="1619" y="365"/>
                    <a:pt x="1260" y="0"/>
                    <a:pt x="8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5"/>
            <p:cNvSpPr/>
            <p:nvPr/>
          </p:nvSpPr>
          <p:spPr>
            <a:xfrm>
              <a:off x="3089889" y="2102737"/>
              <a:ext cx="44101" cy="29442"/>
            </a:xfrm>
            <a:custGeom>
              <a:avLst/>
              <a:gdLst/>
              <a:ahLst/>
              <a:cxnLst/>
              <a:rect l="l" t="t" r="r" b="b"/>
              <a:pathLst>
                <a:path w="1745" h="1165" extrusionOk="0">
                  <a:moveTo>
                    <a:pt x="872" y="1"/>
                  </a:moveTo>
                  <a:cubicBezTo>
                    <a:pt x="711" y="1"/>
                    <a:pt x="554" y="65"/>
                    <a:pt x="420" y="171"/>
                  </a:cubicBezTo>
                  <a:cubicBezTo>
                    <a:pt x="420" y="171"/>
                    <a:pt x="1" y="258"/>
                    <a:pt x="104" y="590"/>
                  </a:cubicBezTo>
                  <a:cubicBezTo>
                    <a:pt x="202" y="917"/>
                    <a:pt x="840" y="868"/>
                    <a:pt x="1014" y="1092"/>
                  </a:cubicBezTo>
                  <a:cubicBezTo>
                    <a:pt x="1053" y="1141"/>
                    <a:pt x="1113" y="1164"/>
                    <a:pt x="1179" y="1164"/>
                  </a:cubicBezTo>
                  <a:cubicBezTo>
                    <a:pt x="1418" y="1164"/>
                    <a:pt x="1745" y="866"/>
                    <a:pt x="1510" y="443"/>
                  </a:cubicBezTo>
                  <a:cubicBezTo>
                    <a:pt x="1331" y="128"/>
                    <a:pt x="1099" y="1"/>
                    <a:pt x="8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5"/>
            <p:cNvSpPr/>
            <p:nvPr/>
          </p:nvSpPr>
          <p:spPr>
            <a:xfrm>
              <a:off x="3138665" y="1770176"/>
              <a:ext cx="77207" cy="195407"/>
            </a:xfrm>
            <a:custGeom>
              <a:avLst/>
              <a:gdLst/>
              <a:ahLst/>
              <a:cxnLst/>
              <a:rect l="l" t="t" r="r" b="b"/>
              <a:pathLst>
                <a:path w="3055" h="7732" extrusionOk="0">
                  <a:moveTo>
                    <a:pt x="2021" y="1"/>
                  </a:moveTo>
                  <a:cubicBezTo>
                    <a:pt x="1997" y="1"/>
                    <a:pt x="1972" y="3"/>
                    <a:pt x="1945" y="7"/>
                  </a:cubicBezTo>
                  <a:cubicBezTo>
                    <a:pt x="1389" y="94"/>
                    <a:pt x="1552" y="825"/>
                    <a:pt x="1678" y="1277"/>
                  </a:cubicBezTo>
                  <a:cubicBezTo>
                    <a:pt x="1803" y="1729"/>
                    <a:pt x="1324" y="5581"/>
                    <a:pt x="1008" y="5968"/>
                  </a:cubicBezTo>
                  <a:cubicBezTo>
                    <a:pt x="695" y="6350"/>
                    <a:pt x="1" y="7413"/>
                    <a:pt x="1128" y="7413"/>
                  </a:cubicBezTo>
                  <a:cubicBezTo>
                    <a:pt x="1142" y="7413"/>
                    <a:pt x="1156" y="7413"/>
                    <a:pt x="1171" y="7412"/>
                  </a:cubicBezTo>
                  <a:cubicBezTo>
                    <a:pt x="1171" y="7412"/>
                    <a:pt x="1422" y="7731"/>
                    <a:pt x="1751" y="7731"/>
                  </a:cubicBezTo>
                  <a:cubicBezTo>
                    <a:pt x="1806" y="7731"/>
                    <a:pt x="1864" y="7722"/>
                    <a:pt x="1923" y="7701"/>
                  </a:cubicBezTo>
                  <a:cubicBezTo>
                    <a:pt x="2332" y="7559"/>
                    <a:pt x="1743" y="6562"/>
                    <a:pt x="1923" y="5859"/>
                  </a:cubicBezTo>
                  <a:cubicBezTo>
                    <a:pt x="2097" y="5156"/>
                    <a:pt x="2288" y="1925"/>
                    <a:pt x="2288" y="1925"/>
                  </a:cubicBezTo>
                  <a:cubicBezTo>
                    <a:pt x="2288" y="1925"/>
                    <a:pt x="3054" y="724"/>
                    <a:pt x="2575" y="724"/>
                  </a:cubicBezTo>
                  <a:cubicBezTo>
                    <a:pt x="2526" y="724"/>
                    <a:pt x="2464" y="737"/>
                    <a:pt x="2386" y="765"/>
                  </a:cubicBezTo>
                  <a:cubicBezTo>
                    <a:pt x="2386" y="765"/>
                    <a:pt x="2386" y="765"/>
                    <a:pt x="2386" y="765"/>
                  </a:cubicBezTo>
                  <a:cubicBezTo>
                    <a:pt x="2377" y="765"/>
                    <a:pt x="2487" y="1"/>
                    <a:pt x="20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5"/>
            <p:cNvSpPr/>
            <p:nvPr/>
          </p:nvSpPr>
          <p:spPr>
            <a:xfrm>
              <a:off x="3097875" y="1963157"/>
              <a:ext cx="80468" cy="150826"/>
            </a:xfrm>
            <a:custGeom>
              <a:avLst/>
              <a:gdLst/>
              <a:ahLst/>
              <a:cxnLst/>
              <a:rect l="l" t="t" r="r" b="b"/>
              <a:pathLst>
                <a:path w="3184" h="5968" extrusionOk="0">
                  <a:moveTo>
                    <a:pt x="2120" y="1367"/>
                  </a:moveTo>
                  <a:cubicBezTo>
                    <a:pt x="2120" y="1368"/>
                    <a:pt x="1913" y="2784"/>
                    <a:pt x="1722" y="3443"/>
                  </a:cubicBezTo>
                  <a:cubicBezTo>
                    <a:pt x="1532" y="4097"/>
                    <a:pt x="1129" y="5367"/>
                    <a:pt x="1129" y="5367"/>
                  </a:cubicBezTo>
                  <a:cubicBezTo>
                    <a:pt x="1129" y="5367"/>
                    <a:pt x="1041" y="3972"/>
                    <a:pt x="1303" y="3089"/>
                  </a:cubicBezTo>
                  <a:cubicBezTo>
                    <a:pt x="1570" y="2201"/>
                    <a:pt x="2120" y="1368"/>
                    <a:pt x="2120" y="1367"/>
                  </a:cubicBezTo>
                  <a:close/>
                  <a:moveTo>
                    <a:pt x="1940" y="0"/>
                  </a:moveTo>
                  <a:cubicBezTo>
                    <a:pt x="1883" y="0"/>
                    <a:pt x="1830" y="19"/>
                    <a:pt x="1788" y="65"/>
                  </a:cubicBezTo>
                  <a:cubicBezTo>
                    <a:pt x="1570" y="305"/>
                    <a:pt x="1722" y="1182"/>
                    <a:pt x="1303" y="1694"/>
                  </a:cubicBezTo>
                  <a:cubicBezTo>
                    <a:pt x="889" y="2201"/>
                    <a:pt x="556" y="4577"/>
                    <a:pt x="371" y="4860"/>
                  </a:cubicBezTo>
                  <a:cubicBezTo>
                    <a:pt x="180" y="5138"/>
                    <a:pt x="1" y="5552"/>
                    <a:pt x="164" y="5705"/>
                  </a:cubicBezTo>
                  <a:cubicBezTo>
                    <a:pt x="211" y="5748"/>
                    <a:pt x="266" y="5763"/>
                    <a:pt x="328" y="5763"/>
                  </a:cubicBezTo>
                  <a:cubicBezTo>
                    <a:pt x="458" y="5763"/>
                    <a:pt x="614" y="5697"/>
                    <a:pt x="762" y="5697"/>
                  </a:cubicBezTo>
                  <a:cubicBezTo>
                    <a:pt x="790" y="5697"/>
                    <a:pt x="818" y="5699"/>
                    <a:pt x="845" y="5705"/>
                  </a:cubicBezTo>
                  <a:cubicBezTo>
                    <a:pt x="1064" y="5750"/>
                    <a:pt x="1029" y="5967"/>
                    <a:pt x="1224" y="5967"/>
                  </a:cubicBezTo>
                  <a:cubicBezTo>
                    <a:pt x="1243" y="5967"/>
                    <a:pt x="1263" y="5965"/>
                    <a:pt x="1287" y="5961"/>
                  </a:cubicBezTo>
                  <a:cubicBezTo>
                    <a:pt x="1554" y="5906"/>
                    <a:pt x="1630" y="4784"/>
                    <a:pt x="1919" y="4326"/>
                  </a:cubicBezTo>
                  <a:cubicBezTo>
                    <a:pt x="2213" y="3869"/>
                    <a:pt x="2567" y="1188"/>
                    <a:pt x="2921" y="757"/>
                  </a:cubicBezTo>
                  <a:cubicBezTo>
                    <a:pt x="3183" y="438"/>
                    <a:pt x="3010" y="218"/>
                    <a:pt x="2758" y="218"/>
                  </a:cubicBezTo>
                  <a:cubicBezTo>
                    <a:pt x="2670" y="218"/>
                    <a:pt x="2572" y="245"/>
                    <a:pt x="2480" y="305"/>
                  </a:cubicBezTo>
                  <a:cubicBezTo>
                    <a:pt x="2480" y="305"/>
                    <a:pt x="2172" y="0"/>
                    <a:pt x="1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5"/>
            <p:cNvSpPr/>
            <p:nvPr/>
          </p:nvSpPr>
          <p:spPr>
            <a:xfrm>
              <a:off x="3075711" y="2121414"/>
              <a:ext cx="22543" cy="28128"/>
            </a:xfrm>
            <a:custGeom>
              <a:avLst/>
              <a:gdLst/>
              <a:ahLst/>
              <a:cxnLst/>
              <a:rect l="l" t="t" r="r" b="b"/>
              <a:pathLst>
                <a:path w="892" h="1113" extrusionOk="0">
                  <a:moveTo>
                    <a:pt x="749" y="1"/>
                  </a:moveTo>
                  <a:cubicBezTo>
                    <a:pt x="741" y="1"/>
                    <a:pt x="733" y="2"/>
                    <a:pt x="725" y="4"/>
                  </a:cubicBezTo>
                  <a:cubicBezTo>
                    <a:pt x="725" y="4"/>
                    <a:pt x="0" y="990"/>
                    <a:pt x="229" y="1105"/>
                  </a:cubicBezTo>
                  <a:cubicBezTo>
                    <a:pt x="241" y="1110"/>
                    <a:pt x="252" y="1113"/>
                    <a:pt x="265" y="1113"/>
                  </a:cubicBezTo>
                  <a:cubicBezTo>
                    <a:pt x="504" y="1113"/>
                    <a:pt x="891" y="94"/>
                    <a:pt x="834" y="42"/>
                  </a:cubicBezTo>
                  <a:cubicBezTo>
                    <a:pt x="812" y="16"/>
                    <a:pt x="781" y="1"/>
                    <a:pt x="7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5"/>
            <p:cNvSpPr/>
            <p:nvPr/>
          </p:nvSpPr>
          <p:spPr>
            <a:xfrm>
              <a:off x="3085214" y="2125129"/>
              <a:ext cx="23630" cy="31692"/>
            </a:xfrm>
            <a:custGeom>
              <a:avLst/>
              <a:gdLst/>
              <a:ahLst/>
              <a:cxnLst/>
              <a:rect l="l" t="t" r="r" b="b"/>
              <a:pathLst>
                <a:path w="935" h="1254" extrusionOk="0">
                  <a:moveTo>
                    <a:pt x="778" y="0"/>
                  </a:moveTo>
                  <a:cubicBezTo>
                    <a:pt x="768" y="0"/>
                    <a:pt x="757" y="2"/>
                    <a:pt x="747" y="4"/>
                  </a:cubicBezTo>
                  <a:cubicBezTo>
                    <a:pt x="747" y="4"/>
                    <a:pt x="0" y="1132"/>
                    <a:pt x="267" y="1247"/>
                  </a:cubicBezTo>
                  <a:cubicBezTo>
                    <a:pt x="279" y="1251"/>
                    <a:pt x="291" y="1254"/>
                    <a:pt x="303" y="1254"/>
                  </a:cubicBezTo>
                  <a:cubicBezTo>
                    <a:pt x="568" y="1254"/>
                    <a:pt x="934" y="94"/>
                    <a:pt x="867" y="42"/>
                  </a:cubicBezTo>
                  <a:cubicBezTo>
                    <a:pt x="842" y="13"/>
                    <a:pt x="811" y="0"/>
                    <a:pt x="77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5"/>
            <p:cNvSpPr/>
            <p:nvPr/>
          </p:nvSpPr>
          <p:spPr>
            <a:xfrm>
              <a:off x="3072527" y="2155708"/>
              <a:ext cx="23503" cy="31818"/>
            </a:xfrm>
            <a:custGeom>
              <a:avLst/>
              <a:gdLst/>
              <a:ahLst/>
              <a:cxnLst/>
              <a:rect l="l" t="t" r="r" b="b"/>
              <a:pathLst>
                <a:path w="930" h="1259" extrusionOk="0">
                  <a:moveTo>
                    <a:pt x="770" y="0"/>
                  </a:moveTo>
                  <a:cubicBezTo>
                    <a:pt x="760" y="0"/>
                    <a:pt x="751" y="2"/>
                    <a:pt x="742" y="4"/>
                  </a:cubicBezTo>
                  <a:cubicBezTo>
                    <a:pt x="742" y="4"/>
                    <a:pt x="1" y="1137"/>
                    <a:pt x="268" y="1252"/>
                  </a:cubicBezTo>
                  <a:cubicBezTo>
                    <a:pt x="279" y="1257"/>
                    <a:pt x="291" y="1259"/>
                    <a:pt x="303" y="1259"/>
                  </a:cubicBezTo>
                  <a:cubicBezTo>
                    <a:pt x="564" y="1259"/>
                    <a:pt x="930" y="99"/>
                    <a:pt x="867" y="42"/>
                  </a:cubicBezTo>
                  <a:cubicBezTo>
                    <a:pt x="841" y="16"/>
                    <a:pt x="805" y="0"/>
                    <a:pt x="7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5"/>
            <p:cNvSpPr/>
            <p:nvPr/>
          </p:nvSpPr>
          <p:spPr>
            <a:xfrm>
              <a:off x="3098836" y="2129349"/>
              <a:ext cx="18980" cy="29594"/>
            </a:xfrm>
            <a:custGeom>
              <a:avLst/>
              <a:gdLst/>
              <a:ahLst/>
              <a:cxnLst/>
              <a:rect l="l" t="t" r="r" b="b"/>
              <a:pathLst>
                <a:path w="751" h="1171" extrusionOk="0">
                  <a:moveTo>
                    <a:pt x="610" y="1"/>
                  </a:moveTo>
                  <a:cubicBezTo>
                    <a:pt x="598" y="1"/>
                    <a:pt x="585" y="3"/>
                    <a:pt x="573" y="6"/>
                  </a:cubicBezTo>
                  <a:cubicBezTo>
                    <a:pt x="573" y="6"/>
                    <a:pt x="1" y="1090"/>
                    <a:pt x="251" y="1167"/>
                  </a:cubicBezTo>
                  <a:cubicBezTo>
                    <a:pt x="260" y="1169"/>
                    <a:pt x="268" y="1171"/>
                    <a:pt x="276" y="1171"/>
                  </a:cubicBezTo>
                  <a:cubicBezTo>
                    <a:pt x="513" y="1171"/>
                    <a:pt x="750" y="75"/>
                    <a:pt x="687" y="28"/>
                  </a:cubicBezTo>
                  <a:cubicBezTo>
                    <a:pt x="665" y="9"/>
                    <a:pt x="638" y="1"/>
                    <a:pt x="6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5"/>
            <p:cNvSpPr/>
            <p:nvPr/>
          </p:nvSpPr>
          <p:spPr>
            <a:xfrm>
              <a:off x="3090041" y="2158033"/>
              <a:ext cx="18954" cy="29695"/>
            </a:xfrm>
            <a:custGeom>
              <a:avLst/>
              <a:gdLst/>
              <a:ahLst/>
              <a:cxnLst/>
              <a:rect l="l" t="t" r="r" b="b"/>
              <a:pathLst>
                <a:path w="750" h="1175" extrusionOk="0">
                  <a:moveTo>
                    <a:pt x="603" y="0"/>
                  </a:moveTo>
                  <a:cubicBezTo>
                    <a:pt x="592" y="0"/>
                    <a:pt x="582" y="2"/>
                    <a:pt x="572" y="4"/>
                  </a:cubicBezTo>
                  <a:cubicBezTo>
                    <a:pt x="572" y="4"/>
                    <a:pt x="0" y="1089"/>
                    <a:pt x="251" y="1171"/>
                  </a:cubicBezTo>
                  <a:cubicBezTo>
                    <a:pt x="259" y="1173"/>
                    <a:pt x="267" y="1175"/>
                    <a:pt x="275" y="1175"/>
                  </a:cubicBezTo>
                  <a:cubicBezTo>
                    <a:pt x="513" y="1175"/>
                    <a:pt x="750" y="74"/>
                    <a:pt x="687" y="32"/>
                  </a:cubicBezTo>
                  <a:cubicBezTo>
                    <a:pt x="662" y="12"/>
                    <a:pt x="632" y="0"/>
                    <a:pt x="6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5"/>
            <p:cNvSpPr/>
            <p:nvPr/>
          </p:nvSpPr>
          <p:spPr>
            <a:xfrm>
              <a:off x="3080943" y="2185479"/>
              <a:ext cx="18980" cy="29645"/>
            </a:xfrm>
            <a:custGeom>
              <a:avLst/>
              <a:gdLst/>
              <a:ahLst/>
              <a:cxnLst/>
              <a:rect l="l" t="t" r="r" b="b"/>
              <a:pathLst>
                <a:path w="751" h="1173" extrusionOk="0">
                  <a:moveTo>
                    <a:pt x="610" y="1"/>
                  </a:moveTo>
                  <a:cubicBezTo>
                    <a:pt x="598" y="1"/>
                    <a:pt x="585" y="3"/>
                    <a:pt x="573" y="8"/>
                  </a:cubicBezTo>
                  <a:cubicBezTo>
                    <a:pt x="573" y="8"/>
                    <a:pt x="0" y="1093"/>
                    <a:pt x="251" y="1169"/>
                  </a:cubicBezTo>
                  <a:cubicBezTo>
                    <a:pt x="259" y="1172"/>
                    <a:pt x="268" y="1173"/>
                    <a:pt x="276" y="1173"/>
                  </a:cubicBezTo>
                  <a:cubicBezTo>
                    <a:pt x="513" y="1173"/>
                    <a:pt x="750" y="77"/>
                    <a:pt x="687" y="30"/>
                  </a:cubicBezTo>
                  <a:cubicBezTo>
                    <a:pt x="665" y="12"/>
                    <a:pt x="637" y="1"/>
                    <a:pt x="6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5"/>
            <p:cNvSpPr/>
            <p:nvPr/>
          </p:nvSpPr>
          <p:spPr>
            <a:xfrm>
              <a:off x="3113569" y="2129349"/>
              <a:ext cx="14178" cy="25272"/>
            </a:xfrm>
            <a:custGeom>
              <a:avLst/>
              <a:gdLst/>
              <a:ahLst/>
              <a:cxnLst/>
              <a:rect l="l" t="t" r="r" b="b"/>
              <a:pathLst>
                <a:path w="561" h="1000" extrusionOk="0">
                  <a:moveTo>
                    <a:pt x="442" y="0"/>
                  </a:moveTo>
                  <a:cubicBezTo>
                    <a:pt x="430" y="0"/>
                    <a:pt x="419" y="2"/>
                    <a:pt x="409" y="6"/>
                  </a:cubicBezTo>
                  <a:cubicBezTo>
                    <a:pt x="409" y="6"/>
                    <a:pt x="1" y="949"/>
                    <a:pt x="213" y="998"/>
                  </a:cubicBezTo>
                  <a:cubicBezTo>
                    <a:pt x="219" y="999"/>
                    <a:pt x="224" y="1000"/>
                    <a:pt x="229" y="1000"/>
                  </a:cubicBezTo>
                  <a:cubicBezTo>
                    <a:pt x="437" y="1000"/>
                    <a:pt x="561" y="54"/>
                    <a:pt x="502" y="17"/>
                  </a:cubicBezTo>
                  <a:cubicBezTo>
                    <a:pt x="484" y="6"/>
                    <a:pt x="462" y="0"/>
                    <a:pt x="4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5"/>
            <p:cNvSpPr/>
            <p:nvPr/>
          </p:nvSpPr>
          <p:spPr>
            <a:xfrm>
              <a:off x="3107934" y="2153813"/>
              <a:ext cx="14304" cy="25323"/>
            </a:xfrm>
            <a:custGeom>
              <a:avLst/>
              <a:gdLst/>
              <a:ahLst/>
              <a:cxnLst/>
              <a:rect l="l" t="t" r="r" b="b"/>
              <a:pathLst>
                <a:path w="566" h="1002" extrusionOk="0">
                  <a:moveTo>
                    <a:pt x="451" y="1"/>
                  </a:moveTo>
                  <a:cubicBezTo>
                    <a:pt x="437" y="1"/>
                    <a:pt x="423" y="4"/>
                    <a:pt x="409" y="8"/>
                  </a:cubicBezTo>
                  <a:cubicBezTo>
                    <a:pt x="409" y="8"/>
                    <a:pt x="0" y="951"/>
                    <a:pt x="218" y="1000"/>
                  </a:cubicBezTo>
                  <a:cubicBezTo>
                    <a:pt x="223" y="1001"/>
                    <a:pt x="229" y="1001"/>
                    <a:pt x="234" y="1001"/>
                  </a:cubicBezTo>
                  <a:cubicBezTo>
                    <a:pt x="437" y="1001"/>
                    <a:pt x="566" y="56"/>
                    <a:pt x="507" y="19"/>
                  </a:cubicBezTo>
                  <a:cubicBezTo>
                    <a:pt x="491" y="6"/>
                    <a:pt x="471" y="1"/>
                    <a:pt x="4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5"/>
            <p:cNvSpPr/>
            <p:nvPr/>
          </p:nvSpPr>
          <p:spPr>
            <a:xfrm>
              <a:off x="3102146" y="2177316"/>
              <a:ext cx="14304" cy="25247"/>
            </a:xfrm>
            <a:custGeom>
              <a:avLst/>
              <a:gdLst/>
              <a:ahLst/>
              <a:cxnLst/>
              <a:rect l="l" t="t" r="r" b="b"/>
              <a:pathLst>
                <a:path w="566" h="999" extrusionOk="0">
                  <a:moveTo>
                    <a:pt x="449" y="0"/>
                  </a:moveTo>
                  <a:cubicBezTo>
                    <a:pt x="436" y="0"/>
                    <a:pt x="422" y="3"/>
                    <a:pt x="409" y="10"/>
                  </a:cubicBezTo>
                  <a:cubicBezTo>
                    <a:pt x="409" y="10"/>
                    <a:pt x="1" y="947"/>
                    <a:pt x="218" y="996"/>
                  </a:cubicBezTo>
                  <a:cubicBezTo>
                    <a:pt x="224" y="998"/>
                    <a:pt x="230" y="998"/>
                    <a:pt x="235" y="998"/>
                  </a:cubicBezTo>
                  <a:cubicBezTo>
                    <a:pt x="438" y="998"/>
                    <a:pt x="566" y="53"/>
                    <a:pt x="507" y="21"/>
                  </a:cubicBezTo>
                  <a:cubicBezTo>
                    <a:pt x="491" y="7"/>
                    <a:pt x="470" y="0"/>
                    <a:pt x="4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3196741" y="2071450"/>
              <a:ext cx="115546" cy="287399"/>
            </a:xfrm>
            <a:custGeom>
              <a:avLst/>
              <a:gdLst/>
              <a:ahLst/>
              <a:cxnLst/>
              <a:rect l="l" t="t" r="r" b="b"/>
              <a:pathLst>
                <a:path w="4572" h="11372" extrusionOk="0">
                  <a:moveTo>
                    <a:pt x="1678" y="1"/>
                  </a:moveTo>
                  <a:cubicBezTo>
                    <a:pt x="1521" y="1"/>
                    <a:pt x="1299" y="103"/>
                    <a:pt x="987" y="401"/>
                  </a:cubicBezTo>
                  <a:cubicBezTo>
                    <a:pt x="1" y="1344"/>
                    <a:pt x="1167" y="2123"/>
                    <a:pt x="1167" y="2123"/>
                  </a:cubicBezTo>
                  <a:cubicBezTo>
                    <a:pt x="1167" y="2123"/>
                    <a:pt x="2600" y="8264"/>
                    <a:pt x="2600" y="9239"/>
                  </a:cubicBezTo>
                  <a:cubicBezTo>
                    <a:pt x="2600" y="10214"/>
                    <a:pt x="1990" y="11157"/>
                    <a:pt x="2404" y="11337"/>
                  </a:cubicBezTo>
                  <a:cubicBezTo>
                    <a:pt x="2458" y="11361"/>
                    <a:pt x="2507" y="11372"/>
                    <a:pt x="2553" y="11372"/>
                  </a:cubicBezTo>
                  <a:cubicBezTo>
                    <a:pt x="2857" y="11372"/>
                    <a:pt x="3021" y="10906"/>
                    <a:pt x="3390" y="10868"/>
                  </a:cubicBezTo>
                  <a:cubicBezTo>
                    <a:pt x="3410" y="10866"/>
                    <a:pt x="3430" y="10865"/>
                    <a:pt x="3448" y="10865"/>
                  </a:cubicBezTo>
                  <a:cubicBezTo>
                    <a:pt x="3811" y="10865"/>
                    <a:pt x="3775" y="11311"/>
                    <a:pt x="4164" y="11337"/>
                  </a:cubicBezTo>
                  <a:cubicBezTo>
                    <a:pt x="4169" y="11337"/>
                    <a:pt x="4173" y="11337"/>
                    <a:pt x="4177" y="11337"/>
                  </a:cubicBezTo>
                  <a:cubicBezTo>
                    <a:pt x="4571" y="11337"/>
                    <a:pt x="4254" y="9905"/>
                    <a:pt x="4044" y="9544"/>
                  </a:cubicBezTo>
                  <a:cubicBezTo>
                    <a:pt x="3832" y="9179"/>
                    <a:pt x="1837" y="1785"/>
                    <a:pt x="2191" y="1572"/>
                  </a:cubicBezTo>
                  <a:cubicBezTo>
                    <a:pt x="2540" y="1365"/>
                    <a:pt x="2431" y="766"/>
                    <a:pt x="2055" y="477"/>
                  </a:cubicBezTo>
                  <a:cubicBezTo>
                    <a:pt x="2055" y="477"/>
                    <a:pt x="2017" y="1"/>
                    <a:pt x="16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3239578" y="2364181"/>
              <a:ext cx="78648" cy="262885"/>
            </a:xfrm>
            <a:custGeom>
              <a:avLst/>
              <a:gdLst/>
              <a:ahLst/>
              <a:cxnLst/>
              <a:rect l="l" t="t" r="r" b="b"/>
              <a:pathLst>
                <a:path w="3112" h="10402" extrusionOk="0">
                  <a:moveTo>
                    <a:pt x="981" y="1743"/>
                  </a:moveTo>
                  <a:cubicBezTo>
                    <a:pt x="1523" y="2537"/>
                    <a:pt x="1512" y="7813"/>
                    <a:pt x="1500" y="7813"/>
                  </a:cubicBezTo>
                  <a:cubicBezTo>
                    <a:pt x="1500" y="7813"/>
                    <a:pt x="1499" y="7806"/>
                    <a:pt x="1499" y="7791"/>
                  </a:cubicBezTo>
                  <a:lnTo>
                    <a:pt x="1499" y="7786"/>
                  </a:lnTo>
                  <a:cubicBezTo>
                    <a:pt x="1488" y="7372"/>
                    <a:pt x="1107" y="5056"/>
                    <a:pt x="981" y="4544"/>
                  </a:cubicBezTo>
                  <a:cubicBezTo>
                    <a:pt x="856" y="4031"/>
                    <a:pt x="981" y="1743"/>
                    <a:pt x="981" y="1743"/>
                  </a:cubicBezTo>
                  <a:close/>
                  <a:moveTo>
                    <a:pt x="981" y="0"/>
                  </a:moveTo>
                  <a:cubicBezTo>
                    <a:pt x="920" y="0"/>
                    <a:pt x="854" y="7"/>
                    <a:pt x="780" y="21"/>
                  </a:cubicBezTo>
                  <a:cubicBezTo>
                    <a:pt x="1" y="174"/>
                    <a:pt x="524" y="1187"/>
                    <a:pt x="524" y="1187"/>
                  </a:cubicBezTo>
                  <a:cubicBezTo>
                    <a:pt x="524" y="1187"/>
                    <a:pt x="704" y="1732"/>
                    <a:pt x="660" y="3808"/>
                  </a:cubicBezTo>
                  <a:cubicBezTo>
                    <a:pt x="616" y="5890"/>
                    <a:pt x="1684" y="7720"/>
                    <a:pt x="1020" y="8510"/>
                  </a:cubicBezTo>
                  <a:cubicBezTo>
                    <a:pt x="355" y="9301"/>
                    <a:pt x="1227" y="9840"/>
                    <a:pt x="1227" y="9840"/>
                  </a:cubicBezTo>
                  <a:cubicBezTo>
                    <a:pt x="1227" y="9840"/>
                    <a:pt x="1745" y="10401"/>
                    <a:pt x="2258" y="10401"/>
                  </a:cubicBezTo>
                  <a:cubicBezTo>
                    <a:pt x="2349" y="10401"/>
                    <a:pt x="2441" y="10383"/>
                    <a:pt x="2529" y="10341"/>
                  </a:cubicBezTo>
                  <a:cubicBezTo>
                    <a:pt x="3112" y="10063"/>
                    <a:pt x="2355" y="8707"/>
                    <a:pt x="2355" y="8707"/>
                  </a:cubicBezTo>
                  <a:cubicBezTo>
                    <a:pt x="2355" y="8707"/>
                    <a:pt x="2273" y="2931"/>
                    <a:pt x="2256" y="2506"/>
                  </a:cubicBezTo>
                  <a:cubicBezTo>
                    <a:pt x="2240" y="2081"/>
                    <a:pt x="2823" y="925"/>
                    <a:pt x="2578" y="413"/>
                  </a:cubicBezTo>
                  <a:cubicBezTo>
                    <a:pt x="2511" y="276"/>
                    <a:pt x="2408" y="226"/>
                    <a:pt x="2294" y="226"/>
                  </a:cubicBezTo>
                  <a:cubicBezTo>
                    <a:pt x="1979" y="226"/>
                    <a:pt x="1575" y="604"/>
                    <a:pt x="1575" y="604"/>
                  </a:cubicBezTo>
                  <a:cubicBezTo>
                    <a:pt x="1575" y="604"/>
                    <a:pt x="1566" y="0"/>
                    <a:pt x="98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5"/>
            <p:cNvSpPr/>
            <p:nvPr/>
          </p:nvSpPr>
          <p:spPr>
            <a:xfrm>
              <a:off x="3361872" y="2052799"/>
              <a:ext cx="30327" cy="54260"/>
            </a:xfrm>
            <a:custGeom>
              <a:avLst/>
              <a:gdLst/>
              <a:ahLst/>
              <a:cxnLst/>
              <a:rect l="l" t="t" r="r" b="b"/>
              <a:pathLst>
                <a:path w="1200" h="2147" extrusionOk="0">
                  <a:moveTo>
                    <a:pt x="600" y="0"/>
                  </a:moveTo>
                  <a:cubicBezTo>
                    <a:pt x="267" y="0"/>
                    <a:pt x="0" y="480"/>
                    <a:pt x="0" y="1073"/>
                  </a:cubicBezTo>
                  <a:cubicBezTo>
                    <a:pt x="0" y="1662"/>
                    <a:pt x="267" y="2147"/>
                    <a:pt x="600" y="2147"/>
                  </a:cubicBezTo>
                  <a:cubicBezTo>
                    <a:pt x="927" y="2147"/>
                    <a:pt x="1199" y="1662"/>
                    <a:pt x="1199" y="1073"/>
                  </a:cubicBezTo>
                  <a:cubicBezTo>
                    <a:pt x="1199" y="480"/>
                    <a:pt x="927" y="0"/>
                    <a:pt x="6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5"/>
            <p:cNvSpPr/>
            <p:nvPr/>
          </p:nvSpPr>
          <p:spPr>
            <a:xfrm>
              <a:off x="3411709" y="1765299"/>
              <a:ext cx="34598" cy="33663"/>
            </a:xfrm>
            <a:custGeom>
              <a:avLst/>
              <a:gdLst/>
              <a:ahLst/>
              <a:cxnLst/>
              <a:rect l="l" t="t" r="r" b="b"/>
              <a:pathLst>
                <a:path w="1369" h="1332" extrusionOk="0">
                  <a:moveTo>
                    <a:pt x="797" y="0"/>
                  </a:moveTo>
                  <a:cubicBezTo>
                    <a:pt x="579" y="0"/>
                    <a:pt x="346" y="138"/>
                    <a:pt x="202" y="375"/>
                  </a:cubicBezTo>
                  <a:cubicBezTo>
                    <a:pt x="1" y="701"/>
                    <a:pt x="50" y="1105"/>
                    <a:pt x="317" y="1263"/>
                  </a:cubicBezTo>
                  <a:cubicBezTo>
                    <a:pt x="394" y="1310"/>
                    <a:pt x="480" y="1332"/>
                    <a:pt x="568" y="1332"/>
                  </a:cubicBezTo>
                  <a:cubicBezTo>
                    <a:pt x="786" y="1332"/>
                    <a:pt x="1018" y="1196"/>
                    <a:pt x="1161" y="963"/>
                  </a:cubicBezTo>
                  <a:cubicBezTo>
                    <a:pt x="1369" y="631"/>
                    <a:pt x="1314" y="227"/>
                    <a:pt x="1047" y="69"/>
                  </a:cubicBezTo>
                  <a:cubicBezTo>
                    <a:pt x="970" y="22"/>
                    <a:pt x="885" y="0"/>
                    <a:pt x="79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5"/>
            <p:cNvSpPr/>
            <p:nvPr/>
          </p:nvSpPr>
          <p:spPr>
            <a:xfrm>
              <a:off x="3451235" y="1950799"/>
              <a:ext cx="37479" cy="24818"/>
            </a:xfrm>
            <a:custGeom>
              <a:avLst/>
              <a:gdLst/>
              <a:ahLst/>
              <a:cxnLst/>
              <a:rect l="l" t="t" r="r" b="b"/>
              <a:pathLst>
                <a:path w="1483" h="982" extrusionOk="0">
                  <a:moveTo>
                    <a:pt x="960" y="1"/>
                  </a:moveTo>
                  <a:cubicBezTo>
                    <a:pt x="838" y="1"/>
                    <a:pt x="702" y="28"/>
                    <a:pt x="567" y="86"/>
                  </a:cubicBezTo>
                  <a:cubicBezTo>
                    <a:pt x="213" y="238"/>
                    <a:pt x="1" y="543"/>
                    <a:pt x="99" y="767"/>
                  </a:cubicBezTo>
                  <a:cubicBezTo>
                    <a:pt x="157" y="906"/>
                    <a:pt x="323" y="982"/>
                    <a:pt x="526" y="982"/>
                  </a:cubicBezTo>
                  <a:cubicBezTo>
                    <a:pt x="648" y="982"/>
                    <a:pt x="783" y="955"/>
                    <a:pt x="916" y="897"/>
                  </a:cubicBezTo>
                  <a:cubicBezTo>
                    <a:pt x="1270" y="745"/>
                    <a:pt x="1483" y="440"/>
                    <a:pt x="1385" y="216"/>
                  </a:cubicBezTo>
                  <a:cubicBezTo>
                    <a:pt x="1327" y="77"/>
                    <a:pt x="1163" y="1"/>
                    <a:pt x="9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5"/>
            <p:cNvSpPr/>
            <p:nvPr/>
          </p:nvSpPr>
          <p:spPr>
            <a:xfrm>
              <a:off x="3332530" y="2344595"/>
              <a:ext cx="40916" cy="40916"/>
            </a:xfrm>
            <a:custGeom>
              <a:avLst/>
              <a:gdLst/>
              <a:ahLst/>
              <a:cxnLst/>
              <a:rect l="l" t="t" r="r" b="b"/>
              <a:pathLst>
                <a:path w="1619" h="1619" extrusionOk="0">
                  <a:moveTo>
                    <a:pt x="807" y="0"/>
                  </a:moveTo>
                  <a:cubicBezTo>
                    <a:pt x="360" y="0"/>
                    <a:pt x="1" y="365"/>
                    <a:pt x="1" y="812"/>
                  </a:cubicBezTo>
                  <a:cubicBezTo>
                    <a:pt x="1" y="1259"/>
                    <a:pt x="360" y="1619"/>
                    <a:pt x="807" y="1619"/>
                  </a:cubicBezTo>
                  <a:cubicBezTo>
                    <a:pt x="1254" y="1619"/>
                    <a:pt x="1619" y="1259"/>
                    <a:pt x="1619" y="812"/>
                  </a:cubicBezTo>
                  <a:cubicBezTo>
                    <a:pt x="1619" y="365"/>
                    <a:pt x="1254" y="0"/>
                    <a:pt x="8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3272761" y="1653695"/>
              <a:ext cx="87342" cy="60907"/>
            </a:xfrm>
            <a:custGeom>
              <a:avLst/>
              <a:gdLst/>
              <a:ahLst/>
              <a:cxnLst/>
              <a:rect l="l" t="t" r="r" b="b"/>
              <a:pathLst>
                <a:path w="3456" h="2410" extrusionOk="0">
                  <a:moveTo>
                    <a:pt x="50" y="1"/>
                  </a:moveTo>
                  <a:cubicBezTo>
                    <a:pt x="1" y="540"/>
                    <a:pt x="77" y="1080"/>
                    <a:pt x="273" y="1581"/>
                  </a:cubicBezTo>
                  <a:cubicBezTo>
                    <a:pt x="567" y="2344"/>
                    <a:pt x="1516" y="2404"/>
                    <a:pt x="1695" y="2409"/>
                  </a:cubicBezTo>
                  <a:lnTo>
                    <a:pt x="1723" y="2409"/>
                  </a:lnTo>
                  <a:cubicBezTo>
                    <a:pt x="1902" y="2404"/>
                    <a:pt x="2883" y="2344"/>
                    <a:pt x="3178" y="1581"/>
                  </a:cubicBezTo>
                  <a:cubicBezTo>
                    <a:pt x="3374" y="1080"/>
                    <a:pt x="3455" y="540"/>
                    <a:pt x="3406" y="1"/>
                  </a:cubicBezTo>
                  <a:lnTo>
                    <a:pt x="3406" y="1"/>
                  </a:lnTo>
                  <a:lnTo>
                    <a:pt x="2927" y="437"/>
                  </a:lnTo>
                  <a:cubicBezTo>
                    <a:pt x="2927" y="437"/>
                    <a:pt x="2981" y="1309"/>
                    <a:pt x="2709" y="1521"/>
                  </a:cubicBezTo>
                  <a:cubicBezTo>
                    <a:pt x="2442" y="1734"/>
                    <a:pt x="1728" y="1734"/>
                    <a:pt x="1728" y="1734"/>
                  </a:cubicBezTo>
                  <a:cubicBezTo>
                    <a:pt x="1728" y="1734"/>
                    <a:pt x="1020" y="1734"/>
                    <a:pt x="747" y="1521"/>
                  </a:cubicBezTo>
                  <a:cubicBezTo>
                    <a:pt x="475" y="1309"/>
                    <a:pt x="529" y="437"/>
                    <a:pt x="529" y="437"/>
                  </a:cubicBezTo>
                  <a:lnTo>
                    <a:pt x="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3258305" y="1560945"/>
              <a:ext cx="116254" cy="121561"/>
            </a:xfrm>
            <a:custGeom>
              <a:avLst/>
              <a:gdLst/>
              <a:ahLst/>
              <a:cxnLst/>
              <a:rect l="l" t="t" r="r" b="b"/>
              <a:pathLst>
                <a:path w="4600" h="4810" extrusionOk="0">
                  <a:moveTo>
                    <a:pt x="2128" y="1"/>
                  </a:moveTo>
                  <a:cubicBezTo>
                    <a:pt x="1845" y="1"/>
                    <a:pt x="1259" y="95"/>
                    <a:pt x="731" y="777"/>
                  </a:cubicBezTo>
                  <a:cubicBezTo>
                    <a:pt x="1" y="1720"/>
                    <a:pt x="502" y="2548"/>
                    <a:pt x="502" y="2548"/>
                  </a:cubicBezTo>
                  <a:lnTo>
                    <a:pt x="480" y="3175"/>
                  </a:lnTo>
                  <a:cubicBezTo>
                    <a:pt x="66" y="3725"/>
                    <a:pt x="927" y="4129"/>
                    <a:pt x="1205" y="4216"/>
                  </a:cubicBezTo>
                  <a:cubicBezTo>
                    <a:pt x="1477" y="4298"/>
                    <a:pt x="1434" y="4810"/>
                    <a:pt x="1434" y="4810"/>
                  </a:cubicBezTo>
                  <a:lnTo>
                    <a:pt x="3161" y="4810"/>
                  </a:lnTo>
                  <a:cubicBezTo>
                    <a:pt x="3161" y="4810"/>
                    <a:pt x="3117" y="4298"/>
                    <a:pt x="3390" y="4216"/>
                  </a:cubicBezTo>
                  <a:cubicBezTo>
                    <a:pt x="3668" y="4129"/>
                    <a:pt x="4529" y="3725"/>
                    <a:pt x="4115" y="3175"/>
                  </a:cubicBezTo>
                  <a:lnTo>
                    <a:pt x="4093" y="2548"/>
                  </a:lnTo>
                  <a:cubicBezTo>
                    <a:pt x="4093" y="2548"/>
                    <a:pt x="4600" y="1720"/>
                    <a:pt x="3869" y="777"/>
                  </a:cubicBezTo>
                  <a:cubicBezTo>
                    <a:pt x="3337" y="95"/>
                    <a:pt x="2753" y="1"/>
                    <a:pt x="2471" y="1"/>
                  </a:cubicBezTo>
                  <a:cubicBezTo>
                    <a:pt x="2364" y="1"/>
                    <a:pt x="2300" y="15"/>
                    <a:pt x="2300" y="15"/>
                  </a:cubicBezTo>
                  <a:cubicBezTo>
                    <a:pt x="2300" y="15"/>
                    <a:pt x="2236" y="1"/>
                    <a:pt x="212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3416865" y="1770176"/>
              <a:ext cx="77207" cy="195407"/>
            </a:xfrm>
            <a:custGeom>
              <a:avLst/>
              <a:gdLst/>
              <a:ahLst/>
              <a:cxnLst/>
              <a:rect l="l" t="t" r="r" b="b"/>
              <a:pathLst>
                <a:path w="3055" h="7732" extrusionOk="0">
                  <a:moveTo>
                    <a:pt x="1033" y="1"/>
                  </a:moveTo>
                  <a:cubicBezTo>
                    <a:pt x="568" y="1"/>
                    <a:pt x="683" y="765"/>
                    <a:pt x="669" y="765"/>
                  </a:cubicBezTo>
                  <a:cubicBezTo>
                    <a:pt x="669" y="765"/>
                    <a:pt x="669" y="765"/>
                    <a:pt x="669" y="765"/>
                  </a:cubicBezTo>
                  <a:cubicBezTo>
                    <a:pt x="591" y="737"/>
                    <a:pt x="529" y="724"/>
                    <a:pt x="480" y="724"/>
                  </a:cubicBezTo>
                  <a:cubicBezTo>
                    <a:pt x="0" y="724"/>
                    <a:pt x="767" y="1925"/>
                    <a:pt x="767" y="1925"/>
                  </a:cubicBezTo>
                  <a:cubicBezTo>
                    <a:pt x="767" y="1925"/>
                    <a:pt x="957" y="5156"/>
                    <a:pt x="1137" y="5859"/>
                  </a:cubicBezTo>
                  <a:cubicBezTo>
                    <a:pt x="1312" y="6562"/>
                    <a:pt x="729" y="7559"/>
                    <a:pt x="1137" y="7701"/>
                  </a:cubicBezTo>
                  <a:cubicBezTo>
                    <a:pt x="1196" y="7722"/>
                    <a:pt x="1254" y="7731"/>
                    <a:pt x="1309" y="7731"/>
                  </a:cubicBezTo>
                  <a:cubicBezTo>
                    <a:pt x="1636" y="7731"/>
                    <a:pt x="1884" y="7412"/>
                    <a:pt x="1884" y="7412"/>
                  </a:cubicBezTo>
                  <a:cubicBezTo>
                    <a:pt x="1898" y="7413"/>
                    <a:pt x="1913" y="7413"/>
                    <a:pt x="1927" y="7413"/>
                  </a:cubicBezTo>
                  <a:cubicBezTo>
                    <a:pt x="3054" y="7413"/>
                    <a:pt x="2359" y="6350"/>
                    <a:pt x="2047" y="5968"/>
                  </a:cubicBezTo>
                  <a:cubicBezTo>
                    <a:pt x="1731" y="5581"/>
                    <a:pt x="1252" y="1729"/>
                    <a:pt x="1377" y="1277"/>
                  </a:cubicBezTo>
                  <a:cubicBezTo>
                    <a:pt x="1502" y="825"/>
                    <a:pt x="1666" y="94"/>
                    <a:pt x="1110" y="7"/>
                  </a:cubicBezTo>
                  <a:cubicBezTo>
                    <a:pt x="1083" y="3"/>
                    <a:pt x="1057" y="1"/>
                    <a:pt x="10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5"/>
            <p:cNvSpPr/>
            <p:nvPr/>
          </p:nvSpPr>
          <p:spPr>
            <a:xfrm>
              <a:off x="3454243" y="1963208"/>
              <a:ext cx="80468" cy="150801"/>
            </a:xfrm>
            <a:custGeom>
              <a:avLst/>
              <a:gdLst/>
              <a:ahLst/>
              <a:cxnLst/>
              <a:rect l="l" t="t" r="r" b="b"/>
              <a:pathLst>
                <a:path w="3184" h="5967" extrusionOk="0">
                  <a:moveTo>
                    <a:pt x="1070" y="1365"/>
                  </a:moveTo>
                  <a:lnTo>
                    <a:pt x="1070" y="1365"/>
                  </a:lnTo>
                  <a:cubicBezTo>
                    <a:pt x="1070" y="1366"/>
                    <a:pt x="1620" y="2199"/>
                    <a:pt x="1887" y="3082"/>
                  </a:cubicBezTo>
                  <a:cubicBezTo>
                    <a:pt x="2154" y="3970"/>
                    <a:pt x="2061" y="5360"/>
                    <a:pt x="2061" y="5360"/>
                  </a:cubicBezTo>
                  <a:cubicBezTo>
                    <a:pt x="2061" y="5360"/>
                    <a:pt x="1658" y="4095"/>
                    <a:pt x="1467" y="3441"/>
                  </a:cubicBezTo>
                  <a:cubicBezTo>
                    <a:pt x="1277" y="2782"/>
                    <a:pt x="1070" y="1366"/>
                    <a:pt x="1070" y="1365"/>
                  </a:cubicBezTo>
                  <a:close/>
                  <a:moveTo>
                    <a:pt x="1244" y="1"/>
                  </a:moveTo>
                  <a:cubicBezTo>
                    <a:pt x="1010" y="1"/>
                    <a:pt x="704" y="303"/>
                    <a:pt x="704" y="303"/>
                  </a:cubicBezTo>
                  <a:cubicBezTo>
                    <a:pt x="614" y="243"/>
                    <a:pt x="517" y="216"/>
                    <a:pt x="429" y="216"/>
                  </a:cubicBezTo>
                  <a:cubicBezTo>
                    <a:pt x="178" y="216"/>
                    <a:pt x="1" y="436"/>
                    <a:pt x="263" y="755"/>
                  </a:cubicBezTo>
                  <a:cubicBezTo>
                    <a:pt x="617" y="1186"/>
                    <a:pt x="977" y="3867"/>
                    <a:pt x="1266" y="4324"/>
                  </a:cubicBezTo>
                  <a:cubicBezTo>
                    <a:pt x="1555" y="4782"/>
                    <a:pt x="1631" y="5904"/>
                    <a:pt x="1898" y="5959"/>
                  </a:cubicBezTo>
                  <a:cubicBezTo>
                    <a:pt x="1923" y="5964"/>
                    <a:pt x="1946" y="5966"/>
                    <a:pt x="1966" y="5966"/>
                  </a:cubicBezTo>
                  <a:cubicBezTo>
                    <a:pt x="2156" y="5966"/>
                    <a:pt x="2127" y="5753"/>
                    <a:pt x="2339" y="5708"/>
                  </a:cubicBezTo>
                  <a:cubicBezTo>
                    <a:pt x="2369" y="5701"/>
                    <a:pt x="2400" y="5699"/>
                    <a:pt x="2430" y="5699"/>
                  </a:cubicBezTo>
                  <a:cubicBezTo>
                    <a:pt x="2578" y="5699"/>
                    <a:pt x="2732" y="5763"/>
                    <a:pt x="2861" y="5763"/>
                  </a:cubicBezTo>
                  <a:cubicBezTo>
                    <a:pt x="2921" y="5763"/>
                    <a:pt x="2975" y="5749"/>
                    <a:pt x="3020" y="5708"/>
                  </a:cubicBezTo>
                  <a:cubicBezTo>
                    <a:pt x="3184" y="5556"/>
                    <a:pt x="3009" y="5136"/>
                    <a:pt x="2819" y="4858"/>
                  </a:cubicBezTo>
                  <a:cubicBezTo>
                    <a:pt x="2628" y="4580"/>
                    <a:pt x="2301" y="2199"/>
                    <a:pt x="1881" y="1692"/>
                  </a:cubicBezTo>
                  <a:cubicBezTo>
                    <a:pt x="1462" y="1180"/>
                    <a:pt x="1614" y="303"/>
                    <a:pt x="1402" y="69"/>
                  </a:cubicBezTo>
                  <a:cubicBezTo>
                    <a:pt x="1358" y="20"/>
                    <a:pt x="1303" y="1"/>
                    <a:pt x="12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5"/>
            <p:cNvSpPr/>
            <p:nvPr/>
          </p:nvSpPr>
          <p:spPr>
            <a:xfrm>
              <a:off x="3539790" y="2114615"/>
              <a:ext cx="25904" cy="6925"/>
            </a:xfrm>
            <a:custGeom>
              <a:avLst/>
              <a:gdLst/>
              <a:ahLst/>
              <a:cxnLst/>
              <a:rect l="l" t="t" r="r" b="b"/>
              <a:pathLst>
                <a:path w="1025" h="274" extrusionOk="0">
                  <a:moveTo>
                    <a:pt x="33" y="1"/>
                  </a:moveTo>
                  <a:lnTo>
                    <a:pt x="0" y="208"/>
                  </a:lnTo>
                  <a:cubicBezTo>
                    <a:pt x="0" y="208"/>
                    <a:pt x="424" y="273"/>
                    <a:pt x="716" y="273"/>
                  </a:cubicBezTo>
                  <a:cubicBezTo>
                    <a:pt x="863" y="273"/>
                    <a:pt x="976" y="257"/>
                    <a:pt x="987" y="208"/>
                  </a:cubicBezTo>
                  <a:cubicBezTo>
                    <a:pt x="1025" y="61"/>
                    <a:pt x="33"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9" name="Google Shape;10519;p85"/>
            <p:cNvGrpSpPr/>
            <p:nvPr/>
          </p:nvGrpSpPr>
          <p:grpSpPr>
            <a:xfrm>
              <a:off x="3498748" y="2102737"/>
              <a:ext cx="94772" cy="114004"/>
              <a:chOff x="3498748" y="2102737"/>
              <a:chExt cx="94772" cy="114004"/>
            </a:xfrm>
          </p:grpSpPr>
          <p:sp>
            <p:nvSpPr>
              <p:cNvPr id="10520" name="Google Shape;10520;p85"/>
              <p:cNvSpPr/>
              <p:nvPr/>
            </p:nvSpPr>
            <p:spPr>
              <a:xfrm>
                <a:off x="3563142" y="2118482"/>
                <a:ext cx="30378" cy="19940"/>
              </a:xfrm>
              <a:custGeom>
                <a:avLst/>
                <a:gdLst/>
                <a:ahLst/>
                <a:cxnLst/>
                <a:rect l="l" t="t" r="r" b="b"/>
                <a:pathLst>
                  <a:path w="1202" h="789" extrusionOk="0">
                    <a:moveTo>
                      <a:pt x="101" y="0"/>
                    </a:moveTo>
                    <a:cubicBezTo>
                      <a:pt x="63" y="17"/>
                      <a:pt x="30" y="49"/>
                      <a:pt x="24" y="93"/>
                    </a:cubicBezTo>
                    <a:cubicBezTo>
                      <a:pt x="0" y="160"/>
                      <a:pt x="698" y="788"/>
                      <a:pt x="967" y="788"/>
                    </a:cubicBezTo>
                    <a:cubicBezTo>
                      <a:pt x="1003" y="788"/>
                      <a:pt x="1031" y="777"/>
                      <a:pt x="1049" y="752"/>
                    </a:cubicBezTo>
                    <a:cubicBezTo>
                      <a:pt x="1201" y="540"/>
                      <a:pt x="101" y="0"/>
                      <a:pt x="1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5"/>
              <p:cNvSpPr/>
              <p:nvPr/>
            </p:nvSpPr>
            <p:spPr>
              <a:xfrm>
                <a:off x="3560665" y="2174309"/>
                <a:ext cx="22518" cy="28128"/>
              </a:xfrm>
              <a:custGeom>
                <a:avLst/>
                <a:gdLst/>
                <a:ahLst/>
                <a:cxnLst/>
                <a:rect l="l" t="t" r="r" b="b"/>
                <a:pathLst>
                  <a:path w="891" h="1113" extrusionOk="0">
                    <a:moveTo>
                      <a:pt x="139" y="0"/>
                    </a:moveTo>
                    <a:cubicBezTo>
                      <a:pt x="105" y="0"/>
                      <a:pt x="74" y="16"/>
                      <a:pt x="57" y="42"/>
                    </a:cubicBezTo>
                    <a:cubicBezTo>
                      <a:pt x="0" y="93"/>
                      <a:pt x="382" y="1112"/>
                      <a:pt x="621" y="1112"/>
                    </a:cubicBezTo>
                    <a:cubicBezTo>
                      <a:pt x="633" y="1112"/>
                      <a:pt x="645" y="1110"/>
                      <a:pt x="656" y="1104"/>
                    </a:cubicBezTo>
                    <a:cubicBezTo>
                      <a:pt x="891" y="990"/>
                      <a:pt x="166" y="3"/>
                      <a:pt x="166" y="3"/>
                    </a:cubicBezTo>
                    <a:cubicBezTo>
                      <a:pt x="157" y="1"/>
                      <a:pt x="148" y="0"/>
                      <a:pt x="1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3498748" y="2102737"/>
                <a:ext cx="44101" cy="29442"/>
              </a:xfrm>
              <a:custGeom>
                <a:avLst/>
                <a:gdLst/>
                <a:ahLst/>
                <a:cxnLst/>
                <a:rect l="l" t="t" r="r" b="b"/>
                <a:pathLst>
                  <a:path w="1745" h="1165" extrusionOk="0">
                    <a:moveTo>
                      <a:pt x="874" y="1"/>
                    </a:moveTo>
                    <a:cubicBezTo>
                      <a:pt x="646" y="1"/>
                      <a:pt x="413" y="128"/>
                      <a:pt x="235" y="443"/>
                    </a:cubicBezTo>
                    <a:cubicBezTo>
                      <a:pt x="0" y="866"/>
                      <a:pt x="330" y="1164"/>
                      <a:pt x="568" y="1164"/>
                    </a:cubicBezTo>
                    <a:cubicBezTo>
                      <a:pt x="634" y="1164"/>
                      <a:pt x="693" y="1141"/>
                      <a:pt x="731" y="1092"/>
                    </a:cubicBezTo>
                    <a:cubicBezTo>
                      <a:pt x="911" y="868"/>
                      <a:pt x="1543" y="917"/>
                      <a:pt x="1641" y="590"/>
                    </a:cubicBezTo>
                    <a:cubicBezTo>
                      <a:pt x="1744" y="258"/>
                      <a:pt x="1330" y="171"/>
                      <a:pt x="1330" y="171"/>
                    </a:cubicBezTo>
                    <a:cubicBezTo>
                      <a:pt x="1194" y="65"/>
                      <a:pt x="1035" y="1"/>
                      <a:pt x="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5"/>
              <p:cNvSpPr/>
              <p:nvPr/>
            </p:nvSpPr>
            <p:spPr>
              <a:xfrm>
                <a:off x="3537259" y="2125714"/>
                <a:ext cx="22543" cy="28128"/>
              </a:xfrm>
              <a:custGeom>
                <a:avLst/>
                <a:gdLst/>
                <a:ahLst/>
                <a:cxnLst/>
                <a:rect l="l" t="t" r="r" b="b"/>
                <a:pathLst>
                  <a:path w="892" h="1113" extrusionOk="0">
                    <a:moveTo>
                      <a:pt x="140" y="1"/>
                    </a:moveTo>
                    <a:cubicBezTo>
                      <a:pt x="106" y="1"/>
                      <a:pt x="74" y="16"/>
                      <a:pt x="53" y="42"/>
                    </a:cubicBezTo>
                    <a:cubicBezTo>
                      <a:pt x="1" y="94"/>
                      <a:pt x="383" y="1113"/>
                      <a:pt x="622" y="1113"/>
                    </a:cubicBezTo>
                    <a:cubicBezTo>
                      <a:pt x="634" y="1113"/>
                      <a:pt x="646" y="1110"/>
                      <a:pt x="658" y="1105"/>
                    </a:cubicBezTo>
                    <a:cubicBezTo>
                      <a:pt x="892" y="990"/>
                      <a:pt x="167" y="4"/>
                      <a:pt x="167" y="4"/>
                    </a:cubicBezTo>
                    <a:cubicBezTo>
                      <a:pt x="158" y="2"/>
                      <a:pt x="149"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5"/>
              <p:cNvSpPr/>
              <p:nvPr/>
            </p:nvSpPr>
            <p:spPr>
              <a:xfrm>
                <a:off x="3547574" y="2148480"/>
                <a:ext cx="22543" cy="28078"/>
              </a:xfrm>
              <a:custGeom>
                <a:avLst/>
                <a:gdLst/>
                <a:ahLst/>
                <a:cxnLst/>
                <a:rect l="l" t="t" r="r" b="b"/>
                <a:pathLst>
                  <a:path w="892" h="1111" extrusionOk="0">
                    <a:moveTo>
                      <a:pt x="150" y="0"/>
                    </a:moveTo>
                    <a:cubicBezTo>
                      <a:pt x="113" y="0"/>
                      <a:pt x="81" y="15"/>
                      <a:pt x="57" y="39"/>
                    </a:cubicBezTo>
                    <a:cubicBezTo>
                      <a:pt x="1" y="96"/>
                      <a:pt x="381" y="1111"/>
                      <a:pt x="620" y="1111"/>
                    </a:cubicBezTo>
                    <a:cubicBezTo>
                      <a:pt x="633" y="1111"/>
                      <a:pt x="645" y="1108"/>
                      <a:pt x="657" y="1102"/>
                    </a:cubicBezTo>
                    <a:cubicBezTo>
                      <a:pt x="891" y="987"/>
                      <a:pt x="166" y="1"/>
                      <a:pt x="166" y="1"/>
                    </a:cubicBezTo>
                    <a:cubicBezTo>
                      <a:pt x="161" y="0"/>
                      <a:pt x="155" y="0"/>
                      <a:pt x="15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5"/>
              <p:cNvSpPr/>
              <p:nvPr/>
            </p:nvSpPr>
            <p:spPr>
              <a:xfrm>
                <a:off x="3523894" y="2125129"/>
                <a:ext cx="23503" cy="31692"/>
              </a:xfrm>
              <a:custGeom>
                <a:avLst/>
                <a:gdLst/>
                <a:ahLst/>
                <a:cxnLst/>
                <a:rect l="l" t="t" r="r" b="b"/>
                <a:pathLst>
                  <a:path w="930" h="1254" extrusionOk="0">
                    <a:moveTo>
                      <a:pt x="156" y="0"/>
                    </a:moveTo>
                    <a:cubicBezTo>
                      <a:pt x="122" y="0"/>
                      <a:pt x="89" y="13"/>
                      <a:pt x="68" y="42"/>
                    </a:cubicBezTo>
                    <a:cubicBezTo>
                      <a:pt x="0" y="94"/>
                      <a:pt x="367" y="1254"/>
                      <a:pt x="632" y="1254"/>
                    </a:cubicBezTo>
                    <a:cubicBezTo>
                      <a:pt x="644" y="1254"/>
                      <a:pt x="656" y="1251"/>
                      <a:pt x="668" y="1247"/>
                    </a:cubicBezTo>
                    <a:cubicBezTo>
                      <a:pt x="929" y="1132"/>
                      <a:pt x="188" y="4"/>
                      <a:pt x="188" y="4"/>
                    </a:cubicBezTo>
                    <a:cubicBezTo>
                      <a:pt x="177" y="2"/>
                      <a:pt x="167"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5"/>
              <p:cNvSpPr/>
              <p:nvPr/>
            </p:nvSpPr>
            <p:spPr>
              <a:xfrm>
                <a:off x="3536682" y="2155708"/>
                <a:ext cx="23503" cy="31818"/>
              </a:xfrm>
              <a:custGeom>
                <a:avLst/>
                <a:gdLst/>
                <a:ahLst/>
                <a:cxnLst/>
                <a:rect l="l" t="t" r="r" b="b"/>
                <a:pathLst>
                  <a:path w="930" h="1259" extrusionOk="0">
                    <a:moveTo>
                      <a:pt x="161" y="0"/>
                    </a:moveTo>
                    <a:cubicBezTo>
                      <a:pt x="125" y="0"/>
                      <a:pt x="89" y="16"/>
                      <a:pt x="63" y="42"/>
                    </a:cubicBezTo>
                    <a:cubicBezTo>
                      <a:pt x="1" y="99"/>
                      <a:pt x="367" y="1259"/>
                      <a:pt x="628" y="1259"/>
                    </a:cubicBezTo>
                    <a:cubicBezTo>
                      <a:pt x="640" y="1259"/>
                      <a:pt x="652" y="1257"/>
                      <a:pt x="663" y="1252"/>
                    </a:cubicBezTo>
                    <a:cubicBezTo>
                      <a:pt x="930" y="1137"/>
                      <a:pt x="189" y="4"/>
                      <a:pt x="189" y="4"/>
                    </a:cubicBezTo>
                    <a:cubicBezTo>
                      <a:pt x="180" y="2"/>
                      <a:pt x="170" y="0"/>
                      <a:pt x="1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5"/>
              <p:cNvSpPr/>
              <p:nvPr/>
            </p:nvSpPr>
            <p:spPr>
              <a:xfrm>
                <a:off x="3549495" y="2185024"/>
                <a:ext cx="23503" cy="31717"/>
              </a:xfrm>
              <a:custGeom>
                <a:avLst/>
                <a:gdLst/>
                <a:ahLst/>
                <a:cxnLst/>
                <a:rect l="l" t="t" r="r" b="b"/>
                <a:pathLst>
                  <a:path w="930" h="1255" extrusionOk="0">
                    <a:moveTo>
                      <a:pt x="156" y="0"/>
                    </a:moveTo>
                    <a:cubicBezTo>
                      <a:pt x="122" y="0"/>
                      <a:pt x="89" y="14"/>
                      <a:pt x="69" y="43"/>
                    </a:cubicBezTo>
                    <a:cubicBezTo>
                      <a:pt x="1" y="95"/>
                      <a:pt x="367" y="1254"/>
                      <a:pt x="633" y="1254"/>
                    </a:cubicBezTo>
                    <a:cubicBezTo>
                      <a:pt x="645" y="1254"/>
                      <a:pt x="656" y="1252"/>
                      <a:pt x="668" y="1247"/>
                    </a:cubicBezTo>
                    <a:cubicBezTo>
                      <a:pt x="930" y="1132"/>
                      <a:pt x="189" y="4"/>
                      <a:pt x="189" y="4"/>
                    </a:cubicBezTo>
                    <a:cubicBezTo>
                      <a:pt x="178" y="2"/>
                      <a:pt x="167"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3514922" y="2129349"/>
                <a:ext cx="18980" cy="29594"/>
              </a:xfrm>
              <a:custGeom>
                <a:avLst/>
                <a:gdLst/>
                <a:ahLst/>
                <a:cxnLst/>
                <a:rect l="l" t="t" r="r" b="b"/>
                <a:pathLst>
                  <a:path w="751" h="1171" extrusionOk="0">
                    <a:moveTo>
                      <a:pt x="141" y="1"/>
                    </a:moveTo>
                    <a:cubicBezTo>
                      <a:pt x="113" y="1"/>
                      <a:pt x="86" y="9"/>
                      <a:pt x="63" y="28"/>
                    </a:cubicBezTo>
                    <a:cubicBezTo>
                      <a:pt x="0" y="75"/>
                      <a:pt x="237" y="1171"/>
                      <a:pt x="475" y="1171"/>
                    </a:cubicBezTo>
                    <a:cubicBezTo>
                      <a:pt x="483" y="1171"/>
                      <a:pt x="491" y="1169"/>
                      <a:pt x="499" y="1167"/>
                    </a:cubicBezTo>
                    <a:cubicBezTo>
                      <a:pt x="750" y="1090"/>
                      <a:pt x="178" y="6"/>
                      <a:pt x="178" y="6"/>
                    </a:cubicBezTo>
                    <a:cubicBezTo>
                      <a:pt x="166" y="3"/>
                      <a:pt x="153" y="1"/>
                      <a:pt x="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5"/>
              <p:cNvSpPr/>
              <p:nvPr/>
            </p:nvSpPr>
            <p:spPr>
              <a:xfrm>
                <a:off x="3523742" y="2158033"/>
                <a:ext cx="18954" cy="29695"/>
              </a:xfrm>
              <a:custGeom>
                <a:avLst/>
                <a:gdLst/>
                <a:ahLst/>
                <a:cxnLst/>
                <a:rect l="l" t="t" r="r" b="b"/>
                <a:pathLst>
                  <a:path w="750" h="1175" extrusionOk="0">
                    <a:moveTo>
                      <a:pt x="147" y="0"/>
                    </a:moveTo>
                    <a:cubicBezTo>
                      <a:pt x="118" y="0"/>
                      <a:pt x="87" y="12"/>
                      <a:pt x="63" y="32"/>
                    </a:cubicBezTo>
                    <a:cubicBezTo>
                      <a:pt x="0" y="74"/>
                      <a:pt x="237" y="1175"/>
                      <a:pt x="479" y="1175"/>
                    </a:cubicBezTo>
                    <a:cubicBezTo>
                      <a:pt x="488" y="1175"/>
                      <a:pt x="496" y="1173"/>
                      <a:pt x="505" y="1171"/>
                    </a:cubicBezTo>
                    <a:cubicBezTo>
                      <a:pt x="750" y="1089"/>
                      <a:pt x="178" y="4"/>
                      <a:pt x="178" y="4"/>
                    </a:cubicBezTo>
                    <a:cubicBezTo>
                      <a:pt x="168" y="2"/>
                      <a:pt x="158" y="0"/>
                      <a:pt x="1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5"/>
              <p:cNvSpPr/>
              <p:nvPr/>
            </p:nvSpPr>
            <p:spPr>
              <a:xfrm>
                <a:off x="3532815" y="2185479"/>
                <a:ext cx="18980" cy="29645"/>
              </a:xfrm>
              <a:custGeom>
                <a:avLst/>
                <a:gdLst/>
                <a:ahLst/>
                <a:cxnLst/>
                <a:rect l="l" t="t" r="r" b="b"/>
                <a:pathLst>
                  <a:path w="751" h="1173" extrusionOk="0">
                    <a:moveTo>
                      <a:pt x="140" y="1"/>
                    </a:moveTo>
                    <a:cubicBezTo>
                      <a:pt x="113" y="1"/>
                      <a:pt x="86" y="12"/>
                      <a:pt x="64" y="30"/>
                    </a:cubicBezTo>
                    <a:cubicBezTo>
                      <a:pt x="1" y="77"/>
                      <a:pt x="238" y="1173"/>
                      <a:pt x="475" y="1173"/>
                    </a:cubicBezTo>
                    <a:cubicBezTo>
                      <a:pt x="483" y="1173"/>
                      <a:pt x="492" y="1172"/>
                      <a:pt x="500" y="1169"/>
                    </a:cubicBezTo>
                    <a:cubicBezTo>
                      <a:pt x="750" y="1093"/>
                      <a:pt x="178" y="8"/>
                      <a:pt x="178" y="8"/>
                    </a:cubicBezTo>
                    <a:cubicBezTo>
                      <a:pt x="166" y="3"/>
                      <a:pt x="153"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5"/>
              <p:cNvSpPr/>
              <p:nvPr/>
            </p:nvSpPr>
            <p:spPr>
              <a:xfrm>
                <a:off x="3504990" y="2129349"/>
                <a:ext cx="14304" cy="25272"/>
              </a:xfrm>
              <a:custGeom>
                <a:avLst/>
                <a:gdLst/>
                <a:ahLst/>
                <a:cxnLst/>
                <a:rect l="l" t="t" r="r" b="b"/>
                <a:pathLst>
                  <a:path w="566" h="1000" extrusionOk="0">
                    <a:moveTo>
                      <a:pt x="121" y="0"/>
                    </a:moveTo>
                    <a:cubicBezTo>
                      <a:pt x="98" y="0"/>
                      <a:pt x="76" y="6"/>
                      <a:pt x="59" y="17"/>
                    </a:cubicBezTo>
                    <a:cubicBezTo>
                      <a:pt x="0" y="54"/>
                      <a:pt x="129" y="1000"/>
                      <a:pt x="332" y="1000"/>
                    </a:cubicBezTo>
                    <a:cubicBezTo>
                      <a:pt x="337" y="1000"/>
                      <a:pt x="342" y="999"/>
                      <a:pt x="348" y="998"/>
                    </a:cubicBezTo>
                    <a:cubicBezTo>
                      <a:pt x="565" y="949"/>
                      <a:pt x="157" y="6"/>
                      <a:pt x="157" y="6"/>
                    </a:cubicBezTo>
                    <a:cubicBezTo>
                      <a:pt x="145" y="2"/>
                      <a:pt x="133" y="0"/>
                      <a:pt x="1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3510499" y="2153813"/>
                <a:ext cx="14304" cy="25323"/>
              </a:xfrm>
              <a:custGeom>
                <a:avLst/>
                <a:gdLst/>
                <a:ahLst/>
                <a:cxnLst/>
                <a:rect l="l" t="t" r="r" b="b"/>
                <a:pathLst>
                  <a:path w="566" h="1002" extrusionOk="0">
                    <a:moveTo>
                      <a:pt x="114" y="1"/>
                    </a:moveTo>
                    <a:cubicBezTo>
                      <a:pt x="94" y="1"/>
                      <a:pt x="75" y="6"/>
                      <a:pt x="59" y="19"/>
                    </a:cubicBezTo>
                    <a:cubicBezTo>
                      <a:pt x="0" y="56"/>
                      <a:pt x="129" y="1001"/>
                      <a:pt x="332" y="1001"/>
                    </a:cubicBezTo>
                    <a:cubicBezTo>
                      <a:pt x="337" y="1001"/>
                      <a:pt x="342" y="1001"/>
                      <a:pt x="347" y="1000"/>
                    </a:cubicBezTo>
                    <a:cubicBezTo>
                      <a:pt x="565" y="951"/>
                      <a:pt x="157" y="8"/>
                      <a:pt x="157" y="8"/>
                    </a:cubicBezTo>
                    <a:cubicBezTo>
                      <a:pt x="143" y="4"/>
                      <a:pt x="129" y="1"/>
                      <a:pt x="1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3516287" y="2177316"/>
                <a:ext cx="14304" cy="25247"/>
              </a:xfrm>
              <a:custGeom>
                <a:avLst/>
                <a:gdLst/>
                <a:ahLst/>
                <a:cxnLst/>
                <a:rect l="l" t="t" r="r" b="b"/>
                <a:pathLst>
                  <a:path w="566" h="999" extrusionOk="0">
                    <a:moveTo>
                      <a:pt x="116" y="0"/>
                    </a:moveTo>
                    <a:cubicBezTo>
                      <a:pt x="96" y="0"/>
                      <a:pt x="75" y="7"/>
                      <a:pt x="59" y="21"/>
                    </a:cubicBezTo>
                    <a:cubicBezTo>
                      <a:pt x="0" y="53"/>
                      <a:pt x="128" y="998"/>
                      <a:pt x="331" y="998"/>
                    </a:cubicBezTo>
                    <a:cubicBezTo>
                      <a:pt x="336" y="998"/>
                      <a:pt x="342" y="998"/>
                      <a:pt x="347" y="996"/>
                    </a:cubicBezTo>
                    <a:cubicBezTo>
                      <a:pt x="565" y="947"/>
                      <a:pt x="157" y="10"/>
                      <a:pt x="157" y="10"/>
                    </a:cubicBezTo>
                    <a:cubicBezTo>
                      <a:pt x="144" y="3"/>
                      <a:pt x="130" y="0"/>
                      <a:pt x="1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4" name="Google Shape;10534;p85"/>
            <p:cNvSpPr/>
            <p:nvPr/>
          </p:nvSpPr>
          <p:spPr>
            <a:xfrm>
              <a:off x="3268262" y="2017165"/>
              <a:ext cx="96187" cy="59618"/>
            </a:xfrm>
            <a:custGeom>
              <a:avLst/>
              <a:gdLst/>
              <a:ahLst/>
              <a:cxnLst/>
              <a:rect l="l" t="t" r="r" b="b"/>
              <a:pathLst>
                <a:path w="3806" h="2359" extrusionOk="0">
                  <a:moveTo>
                    <a:pt x="2539" y="0"/>
                  </a:moveTo>
                  <a:cubicBezTo>
                    <a:pt x="2486" y="0"/>
                    <a:pt x="2446" y="18"/>
                    <a:pt x="2429" y="59"/>
                  </a:cubicBezTo>
                  <a:cubicBezTo>
                    <a:pt x="2315" y="315"/>
                    <a:pt x="1999" y="402"/>
                    <a:pt x="1906" y="418"/>
                  </a:cubicBezTo>
                  <a:cubicBezTo>
                    <a:pt x="1808" y="397"/>
                    <a:pt x="1497" y="315"/>
                    <a:pt x="1378" y="59"/>
                  </a:cubicBezTo>
                  <a:cubicBezTo>
                    <a:pt x="1360" y="20"/>
                    <a:pt x="1320" y="2"/>
                    <a:pt x="1268" y="2"/>
                  </a:cubicBezTo>
                  <a:cubicBezTo>
                    <a:pt x="919" y="2"/>
                    <a:pt x="0" y="790"/>
                    <a:pt x="1171" y="1306"/>
                  </a:cubicBezTo>
                  <a:cubicBezTo>
                    <a:pt x="1171" y="1306"/>
                    <a:pt x="1018" y="1693"/>
                    <a:pt x="1247" y="1857"/>
                  </a:cubicBezTo>
                  <a:cubicBezTo>
                    <a:pt x="1427" y="1993"/>
                    <a:pt x="1748" y="1879"/>
                    <a:pt x="1873" y="2097"/>
                  </a:cubicBezTo>
                  <a:lnTo>
                    <a:pt x="1873" y="2358"/>
                  </a:lnTo>
                  <a:cubicBezTo>
                    <a:pt x="1873" y="2293"/>
                    <a:pt x="1884" y="2227"/>
                    <a:pt x="1906" y="2162"/>
                  </a:cubicBezTo>
                  <a:cubicBezTo>
                    <a:pt x="1922" y="2227"/>
                    <a:pt x="1933" y="2293"/>
                    <a:pt x="1933" y="2358"/>
                  </a:cubicBezTo>
                  <a:lnTo>
                    <a:pt x="1933" y="2097"/>
                  </a:lnTo>
                  <a:cubicBezTo>
                    <a:pt x="2059" y="1879"/>
                    <a:pt x="2380" y="1993"/>
                    <a:pt x="2560" y="1857"/>
                  </a:cubicBezTo>
                  <a:cubicBezTo>
                    <a:pt x="2789" y="1693"/>
                    <a:pt x="2642" y="1306"/>
                    <a:pt x="2642" y="1306"/>
                  </a:cubicBezTo>
                  <a:cubicBezTo>
                    <a:pt x="3805" y="791"/>
                    <a:pt x="2887" y="0"/>
                    <a:pt x="25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5"/>
            <p:cNvSpPr/>
            <p:nvPr/>
          </p:nvSpPr>
          <p:spPr>
            <a:xfrm>
              <a:off x="3320602" y="2071450"/>
              <a:ext cx="115521" cy="287399"/>
            </a:xfrm>
            <a:custGeom>
              <a:avLst/>
              <a:gdLst/>
              <a:ahLst/>
              <a:cxnLst/>
              <a:rect l="l" t="t" r="r" b="b"/>
              <a:pathLst>
                <a:path w="4571" h="11372" extrusionOk="0">
                  <a:moveTo>
                    <a:pt x="2889" y="1"/>
                  </a:moveTo>
                  <a:cubicBezTo>
                    <a:pt x="2552" y="1"/>
                    <a:pt x="2516" y="477"/>
                    <a:pt x="2516" y="477"/>
                  </a:cubicBezTo>
                  <a:cubicBezTo>
                    <a:pt x="2135" y="766"/>
                    <a:pt x="2031" y="1365"/>
                    <a:pt x="2380" y="1572"/>
                  </a:cubicBezTo>
                  <a:cubicBezTo>
                    <a:pt x="2729" y="1785"/>
                    <a:pt x="734" y="9179"/>
                    <a:pt x="522" y="9544"/>
                  </a:cubicBezTo>
                  <a:cubicBezTo>
                    <a:pt x="312" y="9905"/>
                    <a:pt x="0" y="11337"/>
                    <a:pt x="389" y="11337"/>
                  </a:cubicBezTo>
                  <a:cubicBezTo>
                    <a:pt x="393" y="11337"/>
                    <a:pt x="397" y="11337"/>
                    <a:pt x="402" y="11337"/>
                  </a:cubicBezTo>
                  <a:cubicBezTo>
                    <a:pt x="791" y="11311"/>
                    <a:pt x="755" y="10865"/>
                    <a:pt x="1118" y="10865"/>
                  </a:cubicBezTo>
                  <a:cubicBezTo>
                    <a:pt x="1136" y="10865"/>
                    <a:pt x="1155" y="10866"/>
                    <a:pt x="1176" y="10868"/>
                  </a:cubicBezTo>
                  <a:cubicBezTo>
                    <a:pt x="1545" y="10906"/>
                    <a:pt x="1708" y="11372"/>
                    <a:pt x="2017" y="11372"/>
                  </a:cubicBezTo>
                  <a:cubicBezTo>
                    <a:pt x="2063" y="11372"/>
                    <a:pt x="2113" y="11361"/>
                    <a:pt x="2167" y="11337"/>
                  </a:cubicBezTo>
                  <a:cubicBezTo>
                    <a:pt x="2576" y="11157"/>
                    <a:pt x="1966" y="10214"/>
                    <a:pt x="1966" y="9239"/>
                  </a:cubicBezTo>
                  <a:cubicBezTo>
                    <a:pt x="1966" y="8264"/>
                    <a:pt x="3399" y="2123"/>
                    <a:pt x="3399" y="2123"/>
                  </a:cubicBezTo>
                  <a:cubicBezTo>
                    <a:pt x="3399" y="2123"/>
                    <a:pt x="4570" y="1344"/>
                    <a:pt x="3579" y="401"/>
                  </a:cubicBezTo>
                  <a:cubicBezTo>
                    <a:pt x="3267" y="103"/>
                    <a:pt x="3046" y="1"/>
                    <a:pt x="2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5"/>
            <p:cNvSpPr/>
            <p:nvPr/>
          </p:nvSpPr>
          <p:spPr>
            <a:xfrm>
              <a:off x="3314359" y="2364181"/>
              <a:ext cx="78648" cy="262885"/>
            </a:xfrm>
            <a:custGeom>
              <a:avLst/>
              <a:gdLst/>
              <a:ahLst/>
              <a:cxnLst/>
              <a:rect l="l" t="t" r="r" b="b"/>
              <a:pathLst>
                <a:path w="3112" h="10402" extrusionOk="0">
                  <a:moveTo>
                    <a:pt x="2136" y="1743"/>
                  </a:moveTo>
                  <a:cubicBezTo>
                    <a:pt x="2136" y="1743"/>
                    <a:pt x="2262" y="4031"/>
                    <a:pt x="2136" y="4544"/>
                  </a:cubicBezTo>
                  <a:cubicBezTo>
                    <a:pt x="2011" y="5056"/>
                    <a:pt x="1630" y="7372"/>
                    <a:pt x="1619" y="7791"/>
                  </a:cubicBezTo>
                  <a:cubicBezTo>
                    <a:pt x="1619" y="7806"/>
                    <a:pt x="1618" y="7813"/>
                    <a:pt x="1618" y="7813"/>
                  </a:cubicBezTo>
                  <a:cubicBezTo>
                    <a:pt x="1611" y="7813"/>
                    <a:pt x="1595" y="2537"/>
                    <a:pt x="2136" y="1743"/>
                  </a:cubicBezTo>
                  <a:close/>
                  <a:moveTo>
                    <a:pt x="2132" y="0"/>
                  </a:moveTo>
                  <a:cubicBezTo>
                    <a:pt x="1550" y="0"/>
                    <a:pt x="1537" y="604"/>
                    <a:pt x="1537" y="604"/>
                  </a:cubicBezTo>
                  <a:cubicBezTo>
                    <a:pt x="1537" y="604"/>
                    <a:pt x="1136" y="226"/>
                    <a:pt x="823" y="226"/>
                  </a:cubicBezTo>
                  <a:cubicBezTo>
                    <a:pt x="709" y="226"/>
                    <a:pt x="607" y="276"/>
                    <a:pt x="540" y="413"/>
                  </a:cubicBezTo>
                  <a:cubicBezTo>
                    <a:pt x="289" y="925"/>
                    <a:pt x="872" y="2075"/>
                    <a:pt x="861" y="2506"/>
                  </a:cubicBezTo>
                  <a:cubicBezTo>
                    <a:pt x="845" y="2936"/>
                    <a:pt x="763" y="8707"/>
                    <a:pt x="763" y="8707"/>
                  </a:cubicBezTo>
                  <a:cubicBezTo>
                    <a:pt x="763" y="8707"/>
                    <a:pt x="0" y="10069"/>
                    <a:pt x="583" y="10341"/>
                  </a:cubicBezTo>
                  <a:cubicBezTo>
                    <a:pt x="672" y="10383"/>
                    <a:pt x="763" y="10401"/>
                    <a:pt x="855" y="10401"/>
                  </a:cubicBezTo>
                  <a:cubicBezTo>
                    <a:pt x="1368" y="10401"/>
                    <a:pt x="1886" y="9840"/>
                    <a:pt x="1886" y="9840"/>
                  </a:cubicBezTo>
                  <a:cubicBezTo>
                    <a:pt x="1886" y="9840"/>
                    <a:pt x="2763" y="9301"/>
                    <a:pt x="2098" y="8510"/>
                  </a:cubicBezTo>
                  <a:cubicBezTo>
                    <a:pt x="1433" y="7720"/>
                    <a:pt x="2501" y="5890"/>
                    <a:pt x="2458" y="3813"/>
                  </a:cubicBezTo>
                  <a:cubicBezTo>
                    <a:pt x="2414" y="1732"/>
                    <a:pt x="2594" y="1187"/>
                    <a:pt x="2594" y="1187"/>
                  </a:cubicBezTo>
                  <a:cubicBezTo>
                    <a:pt x="2594" y="1187"/>
                    <a:pt x="3112" y="174"/>
                    <a:pt x="2333" y="21"/>
                  </a:cubicBezTo>
                  <a:cubicBezTo>
                    <a:pt x="2259" y="7"/>
                    <a:pt x="2193" y="0"/>
                    <a:pt x="21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3205283" y="1741138"/>
              <a:ext cx="222019" cy="211278"/>
            </a:xfrm>
            <a:custGeom>
              <a:avLst/>
              <a:gdLst/>
              <a:ahLst/>
              <a:cxnLst/>
              <a:rect l="l" t="t" r="r" b="b"/>
              <a:pathLst>
                <a:path w="8785" h="8360" extrusionOk="0">
                  <a:moveTo>
                    <a:pt x="4398" y="252"/>
                  </a:moveTo>
                  <a:cubicBezTo>
                    <a:pt x="5553" y="290"/>
                    <a:pt x="6567" y="502"/>
                    <a:pt x="6567" y="709"/>
                  </a:cubicBezTo>
                  <a:cubicBezTo>
                    <a:pt x="6567" y="726"/>
                    <a:pt x="6567" y="737"/>
                    <a:pt x="6561" y="747"/>
                  </a:cubicBezTo>
                  <a:cubicBezTo>
                    <a:pt x="5771" y="480"/>
                    <a:pt x="4720" y="415"/>
                    <a:pt x="4387" y="404"/>
                  </a:cubicBezTo>
                  <a:lnTo>
                    <a:pt x="4371" y="404"/>
                  </a:lnTo>
                  <a:cubicBezTo>
                    <a:pt x="4044" y="415"/>
                    <a:pt x="3020" y="480"/>
                    <a:pt x="2235" y="747"/>
                  </a:cubicBezTo>
                  <a:cubicBezTo>
                    <a:pt x="2229" y="737"/>
                    <a:pt x="2229" y="726"/>
                    <a:pt x="2229" y="709"/>
                  </a:cubicBezTo>
                  <a:cubicBezTo>
                    <a:pt x="2229" y="502"/>
                    <a:pt x="3243" y="290"/>
                    <a:pt x="4398" y="252"/>
                  </a:cubicBezTo>
                  <a:close/>
                  <a:moveTo>
                    <a:pt x="2273" y="1118"/>
                  </a:moveTo>
                  <a:cubicBezTo>
                    <a:pt x="2458" y="1238"/>
                    <a:pt x="2660" y="1331"/>
                    <a:pt x="2867" y="1396"/>
                  </a:cubicBezTo>
                  <a:cubicBezTo>
                    <a:pt x="2747" y="1412"/>
                    <a:pt x="2627" y="1429"/>
                    <a:pt x="2507" y="1450"/>
                  </a:cubicBezTo>
                  <a:cubicBezTo>
                    <a:pt x="2202" y="1499"/>
                    <a:pt x="1908" y="1587"/>
                    <a:pt x="1625" y="1701"/>
                  </a:cubicBezTo>
                  <a:cubicBezTo>
                    <a:pt x="1619" y="1685"/>
                    <a:pt x="1619" y="1663"/>
                    <a:pt x="1619" y="1641"/>
                  </a:cubicBezTo>
                  <a:cubicBezTo>
                    <a:pt x="1619" y="1434"/>
                    <a:pt x="1886" y="1260"/>
                    <a:pt x="2273" y="1118"/>
                  </a:cubicBezTo>
                  <a:close/>
                  <a:moveTo>
                    <a:pt x="6518" y="1123"/>
                  </a:moveTo>
                  <a:cubicBezTo>
                    <a:pt x="6910" y="1260"/>
                    <a:pt x="7177" y="1434"/>
                    <a:pt x="7177" y="1647"/>
                  </a:cubicBezTo>
                  <a:cubicBezTo>
                    <a:pt x="7177" y="1663"/>
                    <a:pt x="7172" y="1685"/>
                    <a:pt x="7166" y="1701"/>
                  </a:cubicBezTo>
                  <a:cubicBezTo>
                    <a:pt x="6883" y="1587"/>
                    <a:pt x="6589" y="1499"/>
                    <a:pt x="6289" y="1450"/>
                  </a:cubicBezTo>
                  <a:cubicBezTo>
                    <a:pt x="6169" y="1429"/>
                    <a:pt x="6044" y="1412"/>
                    <a:pt x="5929" y="1396"/>
                  </a:cubicBezTo>
                  <a:cubicBezTo>
                    <a:pt x="6136" y="1331"/>
                    <a:pt x="6333" y="1238"/>
                    <a:pt x="6518" y="1123"/>
                  </a:cubicBezTo>
                  <a:close/>
                  <a:moveTo>
                    <a:pt x="1521" y="2170"/>
                  </a:moveTo>
                  <a:cubicBezTo>
                    <a:pt x="1685" y="2290"/>
                    <a:pt x="1864" y="2377"/>
                    <a:pt x="2055" y="2426"/>
                  </a:cubicBezTo>
                  <a:cubicBezTo>
                    <a:pt x="1788" y="2491"/>
                    <a:pt x="1532" y="2578"/>
                    <a:pt x="1281" y="2687"/>
                  </a:cubicBezTo>
                  <a:cubicBezTo>
                    <a:pt x="1265" y="2649"/>
                    <a:pt x="1260" y="2611"/>
                    <a:pt x="1260" y="2567"/>
                  </a:cubicBezTo>
                  <a:cubicBezTo>
                    <a:pt x="1260" y="2404"/>
                    <a:pt x="1363" y="2273"/>
                    <a:pt x="1521" y="2170"/>
                  </a:cubicBezTo>
                  <a:close/>
                  <a:moveTo>
                    <a:pt x="7270" y="2170"/>
                  </a:moveTo>
                  <a:cubicBezTo>
                    <a:pt x="7428" y="2273"/>
                    <a:pt x="7537" y="2404"/>
                    <a:pt x="7537" y="2567"/>
                  </a:cubicBezTo>
                  <a:cubicBezTo>
                    <a:pt x="7537" y="2611"/>
                    <a:pt x="7526" y="2649"/>
                    <a:pt x="7509" y="2687"/>
                  </a:cubicBezTo>
                  <a:cubicBezTo>
                    <a:pt x="7264" y="2578"/>
                    <a:pt x="7003" y="2491"/>
                    <a:pt x="6741" y="2426"/>
                  </a:cubicBezTo>
                  <a:cubicBezTo>
                    <a:pt x="6932" y="2377"/>
                    <a:pt x="7112" y="2290"/>
                    <a:pt x="7270" y="2170"/>
                  </a:cubicBezTo>
                  <a:close/>
                  <a:moveTo>
                    <a:pt x="982" y="4028"/>
                  </a:moveTo>
                  <a:cubicBezTo>
                    <a:pt x="1570" y="4377"/>
                    <a:pt x="2769" y="4436"/>
                    <a:pt x="3494" y="4436"/>
                  </a:cubicBezTo>
                  <a:cubicBezTo>
                    <a:pt x="3652" y="4436"/>
                    <a:pt x="3782" y="4436"/>
                    <a:pt x="3880" y="4431"/>
                  </a:cubicBezTo>
                  <a:lnTo>
                    <a:pt x="3880" y="4431"/>
                  </a:lnTo>
                  <a:cubicBezTo>
                    <a:pt x="3799" y="4594"/>
                    <a:pt x="3706" y="4752"/>
                    <a:pt x="3603" y="4900"/>
                  </a:cubicBezTo>
                  <a:cubicBezTo>
                    <a:pt x="3319" y="4913"/>
                    <a:pt x="3064" y="4919"/>
                    <a:pt x="2835" y="4919"/>
                  </a:cubicBezTo>
                  <a:cubicBezTo>
                    <a:pt x="1207" y="4919"/>
                    <a:pt x="886" y="4612"/>
                    <a:pt x="824" y="4469"/>
                  </a:cubicBezTo>
                  <a:cubicBezTo>
                    <a:pt x="769" y="4327"/>
                    <a:pt x="878" y="4148"/>
                    <a:pt x="982" y="4028"/>
                  </a:cubicBezTo>
                  <a:close/>
                  <a:moveTo>
                    <a:pt x="7815" y="4028"/>
                  </a:moveTo>
                  <a:cubicBezTo>
                    <a:pt x="7913" y="4148"/>
                    <a:pt x="8027" y="4327"/>
                    <a:pt x="7967" y="4469"/>
                  </a:cubicBezTo>
                  <a:cubicBezTo>
                    <a:pt x="7910" y="4616"/>
                    <a:pt x="7588" y="4921"/>
                    <a:pt x="5984" y="4921"/>
                  </a:cubicBezTo>
                  <a:cubicBezTo>
                    <a:pt x="5748" y="4921"/>
                    <a:pt x="5483" y="4914"/>
                    <a:pt x="5188" y="4900"/>
                  </a:cubicBezTo>
                  <a:cubicBezTo>
                    <a:pt x="5085" y="4752"/>
                    <a:pt x="4992" y="4594"/>
                    <a:pt x="4910" y="4431"/>
                  </a:cubicBezTo>
                  <a:cubicBezTo>
                    <a:pt x="5014" y="4431"/>
                    <a:pt x="5145" y="4436"/>
                    <a:pt x="5303" y="4436"/>
                  </a:cubicBezTo>
                  <a:cubicBezTo>
                    <a:pt x="6022" y="4436"/>
                    <a:pt x="7221" y="4377"/>
                    <a:pt x="7815" y="4028"/>
                  </a:cubicBezTo>
                  <a:close/>
                  <a:moveTo>
                    <a:pt x="8043" y="4911"/>
                  </a:moveTo>
                  <a:cubicBezTo>
                    <a:pt x="8114" y="5003"/>
                    <a:pt x="8169" y="5128"/>
                    <a:pt x="8131" y="5227"/>
                  </a:cubicBezTo>
                  <a:cubicBezTo>
                    <a:pt x="8083" y="5337"/>
                    <a:pt x="7803" y="5686"/>
                    <a:pt x="6022" y="5686"/>
                  </a:cubicBezTo>
                  <a:cubicBezTo>
                    <a:pt x="5957" y="5686"/>
                    <a:pt x="5889" y="5685"/>
                    <a:pt x="5820" y="5684"/>
                  </a:cubicBezTo>
                  <a:cubicBezTo>
                    <a:pt x="5690" y="5537"/>
                    <a:pt x="5575" y="5401"/>
                    <a:pt x="5472" y="5276"/>
                  </a:cubicBezTo>
                  <a:lnTo>
                    <a:pt x="5472" y="5276"/>
                  </a:lnTo>
                  <a:cubicBezTo>
                    <a:pt x="5640" y="5281"/>
                    <a:pt x="5799" y="5281"/>
                    <a:pt x="5951" y="5281"/>
                  </a:cubicBezTo>
                  <a:cubicBezTo>
                    <a:pt x="6986" y="5281"/>
                    <a:pt x="7678" y="5161"/>
                    <a:pt x="8043" y="4911"/>
                  </a:cubicBezTo>
                  <a:close/>
                  <a:moveTo>
                    <a:pt x="747" y="4916"/>
                  </a:moveTo>
                  <a:cubicBezTo>
                    <a:pt x="1112" y="5167"/>
                    <a:pt x="1804" y="5286"/>
                    <a:pt x="2845" y="5286"/>
                  </a:cubicBezTo>
                  <a:cubicBezTo>
                    <a:pt x="2998" y="5286"/>
                    <a:pt x="3156" y="5286"/>
                    <a:pt x="3319" y="5281"/>
                  </a:cubicBezTo>
                  <a:lnTo>
                    <a:pt x="3319" y="5281"/>
                  </a:lnTo>
                  <a:cubicBezTo>
                    <a:pt x="3221" y="5401"/>
                    <a:pt x="3107" y="5537"/>
                    <a:pt x="2970" y="5684"/>
                  </a:cubicBezTo>
                  <a:cubicBezTo>
                    <a:pt x="2900" y="5685"/>
                    <a:pt x="2832" y="5686"/>
                    <a:pt x="2766" y="5686"/>
                  </a:cubicBezTo>
                  <a:cubicBezTo>
                    <a:pt x="988" y="5686"/>
                    <a:pt x="708" y="5342"/>
                    <a:pt x="666" y="5232"/>
                  </a:cubicBezTo>
                  <a:cubicBezTo>
                    <a:pt x="627" y="5134"/>
                    <a:pt x="682" y="5009"/>
                    <a:pt x="747" y="4916"/>
                  </a:cubicBezTo>
                  <a:close/>
                  <a:moveTo>
                    <a:pt x="627" y="5690"/>
                  </a:moveTo>
                  <a:cubicBezTo>
                    <a:pt x="993" y="5924"/>
                    <a:pt x="1668" y="6038"/>
                    <a:pt x="2654" y="6049"/>
                  </a:cubicBezTo>
                  <a:cubicBezTo>
                    <a:pt x="2529" y="6202"/>
                    <a:pt x="2409" y="6360"/>
                    <a:pt x="2300" y="6523"/>
                  </a:cubicBezTo>
                  <a:cubicBezTo>
                    <a:pt x="2058" y="6545"/>
                    <a:pt x="1849" y="6555"/>
                    <a:pt x="1668" y="6555"/>
                  </a:cubicBezTo>
                  <a:cubicBezTo>
                    <a:pt x="808" y="6555"/>
                    <a:pt x="583" y="6343"/>
                    <a:pt x="529" y="6235"/>
                  </a:cubicBezTo>
                  <a:cubicBezTo>
                    <a:pt x="442" y="6077"/>
                    <a:pt x="535" y="5848"/>
                    <a:pt x="627" y="5690"/>
                  </a:cubicBezTo>
                  <a:close/>
                  <a:moveTo>
                    <a:pt x="8174" y="5690"/>
                  </a:moveTo>
                  <a:cubicBezTo>
                    <a:pt x="8261" y="5848"/>
                    <a:pt x="8354" y="6077"/>
                    <a:pt x="8267" y="6235"/>
                  </a:cubicBezTo>
                  <a:lnTo>
                    <a:pt x="8267" y="6240"/>
                  </a:lnTo>
                  <a:cubicBezTo>
                    <a:pt x="8213" y="6348"/>
                    <a:pt x="7986" y="6555"/>
                    <a:pt x="7135" y="6555"/>
                  </a:cubicBezTo>
                  <a:cubicBezTo>
                    <a:pt x="6952" y="6555"/>
                    <a:pt x="6741" y="6546"/>
                    <a:pt x="6496" y="6523"/>
                  </a:cubicBezTo>
                  <a:cubicBezTo>
                    <a:pt x="6387" y="6360"/>
                    <a:pt x="6267" y="6202"/>
                    <a:pt x="6142" y="6049"/>
                  </a:cubicBezTo>
                  <a:cubicBezTo>
                    <a:pt x="7134" y="6038"/>
                    <a:pt x="7804" y="5924"/>
                    <a:pt x="8174" y="5690"/>
                  </a:cubicBezTo>
                  <a:close/>
                  <a:moveTo>
                    <a:pt x="546" y="6725"/>
                  </a:moveTo>
                  <a:cubicBezTo>
                    <a:pt x="802" y="6856"/>
                    <a:pt x="1172" y="6916"/>
                    <a:pt x="1657" y="6916"/>
                  </a:cubicBezTo>
                  <a:cubicBezTo>
                    <a:pt x="1788" y="6916"/>
                    <a:pt x="1924" y="6916"/>
                    <a:pt x="2066" y="6905"/>
                  </a:cubicBezTo>
                  <a:lnTo>
                    <a:pt x="2066" y="6905"/>
                  </a:lnTo>
                  <a:cubicBezTo>
                    <a:pt x="2050" y="6948"/>
                    <a:pt x="2028" y="6987"/>
                    <a:pt x="2006" y="7019"/>
                  </a:cubicBezTo>
                  <a:cubicBezTo>
                    <a:pt x="1534" y="7147"/>
                    <a:pt x="1212" y="7189"/>
                    <a:pt x="993" y="7189"/>
                  </a:cubicBezTo>
                  <a:cubicBezTo>
                    <a:pt x="681" y="7189"/>
                    <a:pt x="578" y="7104"/>
                    <a:pt x="546" y="7063"/>
                  </a:cubicBezTo>
                  <a:cubicBezTo>
                    <a:pt x="486" y="6981"/>
                    <a:pt x="508" y="6845"/>
                    <a:pt x="546" y="6725"/>
                  </a:cubicBezTo>
                  <a:close/>
                  <a:moveTo>
                    <a:pt x="8245" y="6730"/>
                  </a:moveTo>
                  <a:cubicBezTo>
                    <a:pt x="8283" y="6845"/>
                    <a:pt x="8305" y="6981"/>
                    <a:pt x="8245" y="7068"/>
                  </a:cubicBezTo>
                  <a:cubicBezTo>
                    <a:pt x="8216" y="7107"/>
                    <a:pt x="8112" y="7191"/>
                    <a:pt x="7796" y="7191"/>
                  </a:cubicBezTo>
                  <a:cubicBezTo>
                    <a:pt x="7577" y="7191"/>
                    <a:pt x="7255" y="7150"/>
                    <a:pt x="6785" y="7025"/>
                  </a:cubicBezTo>
                  <a:cubicBezTo>
                    <a:pt x="6768" y="6987"/>
                    <a:pt x="6747" y="6948"/>
                    <a:pt x="6725" y="6910"/>
                  </a:cubicBezTo>
                  <a:lnTo>
                    <a:pt x="6725" y="6910"/>
                  </a:lnTo>
                  <a:cubicBezTo>
                    <a:pt x="6867" y="6921"/>
                    <a:pt x="7003" y="6921"/>
                    <a:pt x="7134" y="6921"/>
                  </a:cubicBezTo>
                  <a:cubicBezTo>
                    <a:pt x="7624" y="6921"/>
                    <a:pt x="7989" y="6856"/>
                    <a:pt x="8245" y="6730"/>
                  </a:cubicBezTo>
                  <a:close/>
                  <a:moveTo>
                    <a:pt x="1810" y="7444"/>
                  </a:moveTo>
                  <a:cubicBezTo>
                    <a:pt x="1630" y="7848"/>
                    <a:pt x="1559" y="7973"/>
                    <a:pt x="1069" y="7995"/>
                  </a:cubicBezTo>
                  <a:cubicBezTo>
                    <a:pt x="1039" y="7996"/>
                    <a:pt x="1009" y="7997"/>
                    <a:pt x="978" y="7997"/>
                  </a:cubicBezTo>
                  <a:cubicBezTo>
                    <a:pt x="814" y="7997"/>
                    <a:pt x="642" y="7968"/>
                    <a:pt x="573" y="7858"/>
                  </a:cubicBezTo>
                  <a:cubicBezTo>
                    <a:pt x="513" y="7766"/>
                    <a:pt x="529" y="7613"/>
                    <a:pt x="567" y="7493"/>
                  </a:cubicBezTo>
                  <a:lnTo>
                    <a:pt x="567" y="7493"/>
                  </a:lnTo>
                  <a:cubicBezTo>
                    <a:pt x="690" y="7533"/>
                    <a:pt x="821" y="7554"/>
                    <a:pt x="953" y="7554"/>
                  </a:cubicBezTo>
                  <a:cubicBezTo>
                    <a:pt x="968" y="7554"/>
                    <a:pt x="983" y="7554"/>
                    <a:pt x="998" y="7553"/>
                  </a:cubicBezTo>
                  <a:cubicBezTo>
                    <a:pt x="1270" y="7548"/>
                    <a:pt x="1543" y="7510"/>
                    <a:pt x="1810" y="7444"/>
                  </a:cubicBezTo>
                  <a:close/>
                  <a:moveTo>
                    <a:pt x="6981" y="7450"/>
                  </a:moveTo>
                  <a:cubicBezTo>
                    <a:pt x="7253" y="7515"/>
                    <a:pt x="7526" y="7553"/>
                    <a:pt x="7798" y="7559"/>
                  </a:cubicBezTo>
                  <a:cubicBezTo>
                    <a:pt x="7945" y="7559"/>
                    <a:pt x="8093" y="7542"/>
                    <a:pt x="8229" y="7499"/>
                  </a:cubicBezTo>
                  <a:lnTo>
                    <a:pt x="8229" y="7499"/>
                  </a:lnTo>
                  <a:cubicBezTo>
                    <a:pt x="8261" y="7613"/>
                    <a:pt x="8283" y="7766"/>
                    <a:pt x="8218" y="7858"/>
                  </a:cubicBezTo>
                  <a:lnTo>
                    <a:pt x="8223" y="7864"/>
                  </a:lnTo>
                  <a:cubicBezTo>
                    <a:pt x="8150" y="7976"/>
                    <a:pt x="7954" y="8001"/>
                    <a:pt x="7785" y="8001"/>
                  </a:cubicBezTo>
                  <a:cubicBezTo>
                    <a:pt x="7765" y="8001"/>
                    <a:pt x="7746" y="8001"/>
                    <a:pt x="7727" y="8000"/>
                  </a:cubicBezTo>
                  <a:cubicBezTo>
                    <a:pt x="7237" y="7978"/>
                    <a:pt x="7161" y="7853"/>
                    <a:pt x="6981" y="7450"/>
                  </a:cubicBezTo>
                  <a:close/>
                  <a:moveTo>
                    <a:pt x="4393" y="1"/>
                  </a:moveTo>
                  <a:cubicBezTo>
                    <a:pt x="3668" y="28"/>
                    <a:pt x="1979" y="137"/>
                    <a:pt x="1979" y="709"/>
                  </a:cubicBezTo>
                  <a:cubicBezTo>
                    <a:pt x="1979" y="753"/>
                    <a:pt x="1984" y="791"/>
                    <a:pt x="2001" y="829"/>
                  </a:cubicBezTo>
                  <a:cubicBezTo>
                    <a:pt x="1565" y="1014"/>
                    <a:pt x="1249" y="1276"/>
                    <a:pt x="1249" y="1641"/>
                  </a:cubicBezTo>
                  <a:cubicBezTo>
                    <a:pt x="1249" y="1723"/>
                    <a:pt x="1265" y="1799"/>
                    <a:pt x="1292" y="1875"/>
                  </a:cubicBezTo>
                  <a:cubicBezTo>
                    <a:pt x="1020" y="2061"/>
                    <a:pt x="884" y="2290"/>
                    <a:pt x="884" y="2562"/>
                  </a:cubicBezTo>
                  <a:cubicBezTo>
                    <a:pt x="884" y="2671"/>
                    <a:pt x="905" y="2775"/>
                    <a:pt x="954" y="2873"/>
                  </a:cubicBezTo>
                  <a:cubicBezTo>
                    <a:pt x="731" y="3031"/>
                    <a:pt x="595" y="3221"/>
                    <a:pt x="595" y="3456"/>
                  </a:cubicBezTo>
                  <a:cubicBezTo>
                    <a:pt x="595" y="3570"/>
                    <a:pt x="633" y="3684"/>
                    <a:pt x="698" y="3777"/>
                  </a:cubicBezTo>
                  <a:cubicBezTo>
                    <a:pt x="551" y="3951"/>
                    <a:pt x="344" y="4278"/>
                    <a:pt x="475" y="4605"/>
                  </a:cubicBezTo>
                  <a:cubicBezTo>
                    <a:pt x="480" y="4611"/>
                    <a:pt x="486" y="4622"/>
                    <a:pt x="491" y="4633"/>
                  </a:cubicBezTo>
                  <a:cubicBezTo>
                    <a:pt x="366" y="4791"/>
                    <a:pt x="202" y="5069"/>
                    <a:pt x="317" y="5357"/>
                  </a:cubicBezTo>
                  <a:cubicBezTo>
                    <a:pt x="328" y="5379"/>
                    <a:pt x="339" y="5401"/>
                    <a:pt x="350" y="5428"/>
                  </a:cubicBezTo>
                  <a:cubicBezTo>
                    <a:pt x="219" y="5624"/>
                    <a:pt x="1" y="6038"/>
                    <a:pt x="192" y="6404"/>
                  </a:cubicBezTo>
                  <a:cubicBezTo>
                    <a:pt x="208" y="6431"/>
                    <a:pt x="224" y="6458"/>
                    <a:pt x="241" y="6480"/>
                  </a:cubicBezTo>
                  <a:cubicBezTo>
                    <a:pt x="153" y="6665"/>
                    <a:pt x="44" y="7014"/>
                    <a:pt x="241" y="7281"/>
                  </a:cubicBezTo>
                  <a:cubicBezTo>
                    <a:pt x="175" y="7461"/>
                    <a:pt x="83" y="7793"/>
                    <a:pt x="251" y="8055"/>
                  </a:cubicBezTo>
                  <a:cubicBezTo>
                    <a:pt x="382" y="8256"/>
                    <a:pt x="627" y="8360"/>
                    <a:pt x="976" y="8360"/>
                  </a:cubicBezTo>
                  <a:lnTo>
                    <a:pt x="1069" y="8360"/>
                  </a:lnTo>
                  <a:cubicBezTo>
                    <a:pt x="1804" y="8327"/>
                    <a:pt x="1941" y="8016"/>
                    <a:pt x="2153" y="7548"/>
                  </a:cubicBezTo>
                  <a:cubicBezTo>
                    <a:pt x="2251" y="7314"/>
                    <a:pt x="2366" y="7085"/>
                    <a:pt x="2496" y="6867"/>
                  </a:cubicBezTo>
                  <a:lnTo>
                    <a:pt x="2545" y="6861"/>
                  </a:lnTo>
                  <a:lnTo>
                    <a:pt x="2540" y="6807"/>
                  </a:lnTo>
                  <a:cubicBezTo>
                    <a:pt x="2714" y="6529"/>
                    <a:pt x="2916" y="6273"/>
                    <a:pt x="3139" y="6033"/>
                  </a:cubicBezTo>
                  <a:cubicBezTo>
                    <a:pt x="4502" y="4551"/>
                    <a:pt x="4365" y="4044"/>
                    <a:pt x="4251" y="3897"/>
                  </a:cubicBezTo>
                  <a:lnTo>
                    <a:pt x="4251" y="3897"/>
                  </a:lnTo>
                  <a:lnTo>
                    <a:pt x="4022" y="4077"/>
                  </a:lnTo>
                  <a:lnTo>
                    <a:pt x="4022" y="4060"/>
                  </a:lnTo>
                  <a:cubicBezTo>
                    <a:pt x="3895" y="4067"/>
                    <a:pt x="3725" y="4071"/>
                    <a:pt x="3530" y="4071"/>
                  </a:cubicBezTo>
                  <a:cubicBezTo>
                    <a:pt x="2703" y="4071"/>
                    <a:pt x="1426" y="3991"/>
                    <a:pt x="1047" y="3630"/>
                  </a:cubicBezTo>
                  <a:cubicBezTo>
                    <a:pt x="993" y="3592"/>
                    <a:pt x="960" y="3526"/>
                    <a:pt x="960" y="3456"/>
                  </a:cubicBezTo>
                  <a:cubicBezTo>
                    <a:pt x="960" y="3347"/>
                    <a:pt x="1042" y="3243"/>
                    <a:pt x="1183" y="3145"/>
                  </a:cubicBezTo>
                  <a:cubicBezTo>
                    <a:pt x="1597" y="3461"/>
                    <a:pt x="2382" y="3537"/>
                    <a:pt x="3020" y="3537"/>
                  </a:cubicBezTo>
                  <a:cubicBezTo>
                    <a:pt x="3352" y="3537"/>
                    <a:pt x="3679" y="3521"/>
                    <a:pt x="4006" y="3483"/>
                  </a:cubicBezTo>
                  <a:lnTo>
                    <a:pt x="3968" y="3123"/>
                  </a:lnTo>
                  <a:cubicBezTo>
                    <a:pt x="3761" y="3146"/>
                    <a:pt x="3417" y="3171"/>
                    <a:pt x="3042" y="3171"/>
                  </a:cubicBezTo>
                  <a:cubicBezTo>
                    <a:pt x="2519" y="3171"/>
                    <a:pt x="1934" y="3123"/>
                    <a:pt x="1576" y="2954"/>
                  </a:cubicBezTo>
                  <a:cubicBezTo>
                    <a:pt x="2011" y="2791"/>
                    <a:pt x="2622" y="2666"/>
                    <a:pt x="3216" y="2589"/>
                  </a:cubicBezTo>
                  <a:cubicBezTo>
                    <a:pt x="3319" y="2595"/>
                    <a:pt x="3423" y="2595"/>
                    <a:pt x="3521" y="2595"/>
                  </a:cubicBezTo>
                  <a:cubicBezTo>
                    <a:pt x="3788" y="2595"/>
                    <a:pt x="3989" y="2584"/>
                    <a:pt x="4049" y="2578"/>
                  </a:cubicBezTo>
                  <a:lnTo>
                    <a:pt x="4022" y="2213"/>
                  </a:lnTo>
                  <a:lnTo>
                    <a:pt x="3984" y="2213"/>
                  </a:lnTo>
                  <a:lnTo>
                    <a:pt x="3984" y="2148"/>
                  </a:lnTo>
                  <a:cubicBezTo>
                    <a:pt x="3837" y="2153"/>
                    <a:pt x="3548" y="2175"/>
                    <a:pt x="3194" y="2213"/>
                  </a:cubicBezTo>
                  <a:cubicBezTo>
                    <a:pt x="2731" y="2197"/>
                    <a:pt x="2219" y="2132"/>
                    <a:pt x="1902" y="1974"/>
                  </a:cubicBezTo>
                  <a:cubicBezTo>
                    <a:pt x="2115" y="1903"/>
                    <a:pt x="2338" y="1843"/>
                    <a:pt x="2562" y="1805"/>
                  </a:cubicBezTo>
                  <a:cubicBezTo>
                    <a:pt x="3030" y="1723"/>
                    <a:pt x="3510" y="1679"/>
                    <a:pt x="3989" y="1674"/>
                  </a:cubicBezTo>
                  <a:lnTo>
                    <a:pt x="3989" y="1309"/>
                  </a:lnTo>
                  <a:cubicBezTo>
                    <a:pt x="3979" y="1309"/>
                    <a:pt x="3799" y="1309"/>
                    <a:pt x="3537" y="1325"/>
                  </a:cubicBezTo>
                  <a:cubicBezTo>
                    <a:pt x="3216" y="1249"/>
                    <a:pt x="2894" y="1145"/>
                    <a:pt x="2589" y="1014"/>
                  </a:cubicBezTo>
                  <a:cubicBezTo>
                    <a:pt x="3178" y="843"/>
                    <a:pt x="3784" y="757"/>
                    <a:pt x="4389" y="757"/>
                  </a:cubicBezTo>
                  <a:cubicBezTo>
                    <a:pt x="4995" y="757"/>
                    <a:pt x="5600" y="843"/>
                    <a:pt x="6185" y="1014"/>
                  </a:cubicBezTo>
                  <a:cubicBezTo>
                    <a:pt x="5880" y="1145"/>
                    <a:pt x="5564" y="1249"/>
                    <a:pt x="5237" y="1325"/>
                  </a:cubicBezTo>
                  <a:cubicBezTo>
                    <a:pt x="4976" y="1309"/>
                    <a:pt x="4801" y="1309"/>
                    <a:pt x="4785" y="1309"/>
                  </a:cubicBezTo>
                  <a:lnTo>
                    <a:pt x="4785" y="1674"/>
                  </a:lnTo>
                  <a:cubicBezTo>
                    <a:pt x="5265" y="1679"/>
                    <a:pt x="5744" y="1723"/>
                    <a:pt x="6218" y="1805"/>
                  </a:cubicBezTo>
                  <a:cubicBezTo>
                    <a:pt x="6441" y="1843"/>
                    <a:pt x="6659" y="1903"/>
                    <a:pt x="6877" y="1974"/>
                  </a:cubicBezTo>
                  <a:cubicBezTo>
                    <a:pt x="6561" y="2132"/>
                    <a:pt x="6044" y="2197"/>
                    <a:pt x="5581" y="2213"/>
                  </a:cubicBezTo>
                  <a:cubicBezTo>
                    <a:pt x="5232" y="2170"/>
                    <a:pt x="4938" y="2153"/>
                    <a:pt x="4796" y="2148"/>
                  </a:cubicBezTo>
                  <a:lnTo>
                    <a:pt x="4796" y="2213"/>
                  </a:lnTo>
                  <a:lnTo>
                    <a:pt x="4752" y="2213"/>
                  </a:lnTo>
                  <a:lnTo>
                    <a:pt x="4731" y="2578"/>
                  </a:lnTo>
                  <a:cubicBezTo>
                    <a:pt x="4790" y="2584"/>
                    <a:pt x="4987" y="2595"/>
                    <a:pt x="5259" y="2595"/>
                  </a:cubicBezTo>
                  <a:cubicBezTo>
                    <a:pt x="5352" y="2595"/>
                    <a:pt x="5455" y="2595"/>
                    <a:pt x="5564" y="2589"/>
                  </a:cubicBezTo>
                  <a:cubicBezTo>
                    <a:pt x="6153" y="2666"/>
                    <a:pt x="6768" y="2791"/>
                    <a:pt x="7204" y="2954"/>
                  </a:cubicBezTo>
                  <a:cubicBezTo>
                    <a:pt x="6846" y="3123"/>
                    <a:pt x="6261" y="3171"/>
                    <a:pt x="5738" y="3171"/>
                  </a:cubicBezTo>
                  <a:cubicBezTo>
                    <a:pt x="5363" y="3171"/>
                    <a:pt x="5019" y="3146"/>
                    <a:pt x="4812" y="3123"/>
                  </a:cubicBezTo>
                  <a:lnTo>
                    <a:pt x="4769" y="3483"/>
                  </a:lnTo>
                  <a:cubicBezTo>
                    <a:pt x="5096" y="3521"/>
                    <a:pt x="5428" y="3537"/>
                    <a:pt x="5755" y="3537"/>
                  </a:cubicBezTo>
                  <a:cubicBezTo>
                    <a:pt x="6392" y="3537"/>
                    <a:pt x="7177" y="3461"/>
                    <a:pt x="7591" y="3145"/>
                  </a:cubicBezTo>
                  <a:cubicBezTo>
                    <a:pt x="7733" y="3243"/>
                    <a:pt x="7815" y="3347"/>
                    <a:pt x="7815" y="3456"/>
                  </a:cubicBezTo>
                  <a:cubicBezTo>
                    <a:pt x="7815" y="3526"/>
                    <a:pt x="7782" y="3592"/>
                    <a:pt x="7733" y="3630"/>
                  </a:cubicBezTo>
                  <a:cubicBezTo>
                    <a:pt x="7354" y="3991"/>
                    <a:pt x="6077" y="4071"/>
                    <a:pt x="5247" y="4071"/>
                  </a:cubicBezTo>
                  <a:cubicBezTo>
                    <a:pt x="5051" y="4071"/>
                    <a:pt x="4880" y="4067"/>
                    <a:pt x="4752" y="4060"/>
                  </a:cubicBezTo>
                  <a:lnTo>
                    <a:pt x="4752" y="4077"/>
                  </a:lnTo>
                  <a:lnTo>
                    <a:pt x="4529" y="3897"/>
                  </a:lnTo>
                  <a:lnTo>
                    <a:pt x="4529" y="3897"/>
                  </a:lnTo>
                  <a:cubicBezTo>
                    <a:pt x="4409" y="4044"/>
                    <a:pt x="4278" y="4551"/>
                    <a:pt x="5640" y="6033"/>
                  </a:cubicBezTo>
                  <a:cubicBezTo>
                    <a:pt x="5858" y="6273"/>
                    <a:pt x="6060" y="6529"/>
                    <a:pt x="6240" y="6807"/>
                  </a:cubicBezTo>
                  <a:lnTo>
                    <a:pt x="6234" y="6861"/>
                  </a:lnTo>
                  <a:lnTo>
                    <a:pt x="6278" y="6867"/>
                  </a:lnTo>
                  <a:cubicBezTo>
                    <a:pt x="6409" y="7085"/>
                    <a:pt x="6523" y="7314"/>
                    <a:pt x="6627" y="7548"/>
                  </a:cubicBezTo>
                  <a:cubicBezTo>
                    <a:pt x="6834" y="8016"/>
                    <a:pt x="6970" y="8327"/>
                    <a:pt x="7706" y="8360"/>
                  </a:cubicBezTo>
                  <a:lnTo>
                    <a:pt x="7798" y="8360"/>
                  </a:lnTo>
                  <a:cubicBezTo>
                    <a:pt x="8152" y="8360"/>
                    <a:pt x="8398" y="8256"/>
                    <a:pt x="8523" y="8055"/>
                  </a:cubicBezTo>
                  <a:cubicBezTo>
                    <a:pt x="8692" y="7793"/>
                    <a:pt x="8605" y="7461"/>
                    <a:pt x="8534" y="7281"/>
                  </a:cubicBezTo>
                  <a:cubicBezTo>
                    <a:pt x="8736" y="7014"/>
                    <a:pt x="8627" y="6665"/>
                    <a:pt x="8539" y="6485"/>
                  </a:cubicBezTo>
                  <a:cubicBezTo>
                    <a:pt x="8556" y="6458"/>
                    <a:pt x="8572" y="6431"/>
                    <a:pt x="8588" y="6409"/>
                  </a:cubicBezTo>
                  <a:cubicBezTo>
                    <a:pt x="8785" y="6044"/>
                    <a:pt x="8567" y="5630"/>
                    <a:pt x="8430" y="5428"/>
                  </a:cubicBezTo>
                  <a:cubicBezTo>
                    <a:pt x="8447" y="5406"/>
                    <a:pt x="8458" y="5385"/>
                    <a:pt x="8463" y="5363"/>
                  </a:cubicBezTo>
                  <a:cubicBezTo>
                    <a:pt x="8577" y="5074"/>
                    <a:pt x="8419" y="4796"/>
                    <a:pt x="8289" y="4633"/>
                  </a:cubicBezTo>
                  <a:cubicBezTo>
                    <a:pt x="8294" y="4627"/>
                    <a:pt x="8300" y="4616"/>
                    <a:pt x="8305" y="4605"/>
                  </a:cubicBezTo>
                  <a:cubicBezTo>
                    <a:pt x="8441" y="4278"/>
                    <a:pt x="8229" y="3957"/>
                    <a:pt x="8082" y="3783"/>
                  </a:cubicBezTo>
                  <a:cubicBezTo>
                    <a:pt x="8147" y="3684"/>
                    <a:pt x="8185" y="3570"/>
                    <a:pt x="8185" y="3456"/>
                  </a:cubicBezTo>
                  <a:cubicBezTo>
                    <a:pt x="8185" y="3221"/>
                    <a:pt x="8049" y="3031"/>
                    <a:pt x="7831" y="2873"/>
                  </a:cubicBezTo>
                  <a:cubicBezTo>
                    <a:pt x="7875" y="2775"/>
                    <a:pt x="7896" y="2671"/>
                    <a:pt x="7896" y="2562"/>
                  </a:cubicBezTo>
                  <a:cubicBezTo>
                    <a:pt x="7896" y="2290"/>
                    <a:pt x="7760" y="2061"/>
                    <a:pt x="7488" y="1875"/>
                  </a:cubicBezTo>
                  <a:cubicBezTo>
                    <a:pt x="7520" y="1799"/>
                    <a:pt x="7531" y="1723"/>
                    <a:pt x="7531" y="1641"/>
                  </a:cubicBezTo>
                  <a:cubicBezTo>
                    <a:pt x="7531" y="1276"/>
                    <a:pt x="7215" y="1014"/>
                    <a:pt x="6779" y="829"/>
                  </a:cubicBezTo>
                  <a:cubicBezTo>
                    <a:pt x="6796" y="791"/>
                    <a:pt x="6801" y="753"/>
                    <a:pt x="6807" y="709"/>
                  </a:cubicBezTo>
                  <a:cubicBezTo>
                    <a:pt x="6807" y="143"/>
                    <a:pt x="5117" y="28"/>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3304301" y="1771162"/>
              <a:ext cx="24135" cy="107029"/>
            </a:xfrm>
            <a:custGeom>
              <a:avLst/>
              <a:gdLst/>
              <a:ahLst/>
              <a:cxnLst/>
              <a:rect l="l" t="t" r="r" b="b"/>
              <a:pathLst>
                <a:path w="955" h="4235" extrusionOk="0">
                  <a:moveTo>
                    <a:pt x="475" y="1"/>
                  </a:moveTo>
                  <a:cubicBezTo>
                    <a:pt x="475" y="1"/>
                    <a:pt x="213" y="34"/>
                    <a:pt x="137" y="77"/>
                  </a:cubicBezTo>
                  <a:cubicBezTo>
                    <a:pt x="61" y="115"/>
                    <a:pt x="1" y="1102"/>
                    <a:pt x="126" y="1211"/>
                  </a:cubicBezTo>
                  <a:cubicBezTo>
                    <a:pt x="251" y="1314"/>
                    <a:pt x="44" y="1478"/>
                    <a:pt x="55" y="1739"/>
                  </a:cubicBezTo>
                  <a:cubicBezTo>
                    <a:pt x="61" y="2006"/>
                    <a:pt x="126" y="2872"/>
                    <a:pt x="191" y="3014"/>
                  </a:cubicBezTo>
                  <a:cubicBezTo>
                    <a:pt x="251" y="3150"/>
                    <a:pt x="240" y="4235"/>
                    <a:pt x="475" y="4235"/>
                  </a:cubicBezTo>
                  <a:cubicBezTo>
                    <a:pt x="709" y="4235"/>
                    <a:pt x="698" y="3150"/>
                    <a:pt x="763" y="3014"/>
                  </a:cubicBezTo>
                  <a:cubicBezTo>
                    <a:pt x="823" y="2878"/>
                    <a:pt x="889" y="2006"/>
                    <a:pt x="900" y="1739"/>
                  </a:cubicBezTo>
                  <a:cubicBezTo>
                    <a:pt x="905" y="1478"/>
                    <a:pt x="704" y="1314"/>
                    <a:pt x="829" y="1211"/>
                  </a:cubicBezTo>
                  <a:cubicBezTo>
                    <a:pt x="954" y="1102"/>
                    <a:pt x="894" y="121"/>
                    <a:pt x="818" y="77"/>
                  </a:cubicBezTo>
                  <a:cubicBezTo>
                    <a:pt x="742" y="28"/>
                    <a:pt x="475" y="1"/>
                    <a:pt x="4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3281581" y="1617733"/>
              <a:ext cx="31970" cy="31110"/>
            </a:xfrm>
            <a:custGeom>
              <a:avLst/>
              <a:gdLst/>
              <a:ahLst/>
              <a:cxnLst/>
              <a:rect l="l" t="t" r="r" b="b"/>
              <a:pathLst>
                <a:path w="1265" h="1231" extrusionOk="0">
                  <a:moveTo>
                    <a:pt x="811" y="1"/>
                  </a:moveTo>
                  <a:cubicBezTo>
                    <a:pt x="603" y="1"/>
                    <a:pt x="245" y="106"/>
                    <a:pt x="126" y="241"/>
                  </a:cubicBezTo>
                  <a:cubicBezTo>
                    <a:pt x="1" y="383"/>
                    <a:pt x="1" y="868"/>
                    <a:pt x="88" y="983"/>
                  </a:cubicBezTo>
                  <a:cubicBezTo>
                    <a:pt x="162" y="1080"/>
                    <a:pt x="321" y="1230"/>
                    <a:pt x="505" y="1230"/>
                  </a:cubicBezTo>
                  <a:cubicBezTo>
                    <a:pt x="536" y="1230"/>
                    <a:pt x="568" y="1226"/>
                    <a:pt x="600" y="1217"/>
                  </a:cubicBezTo>
                  <a:cubicBezTo>
                    <a:pt x="823" y="1151"/>
                    <a:pt x="1058" y="683"/>
                    <a:pt x="1161" y="568"/>
                  </a:cubicBezTo>
                  <a:cubicBezTo>
                    <a:pt x="1265" y="454"/>
                    <a:pt x="1134" y="18"/>
                    <a:pt x="840" y="2"/>
                  </a:cubicBezTo>
                  <a:cubicBezTo>
                    <a:pt x="830" y="1"/>
                    <a:pt x="821" y="1"/>
                    <a:pt x="81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3320703" y="1617733"/>
              <a:ext cx="31818" cy="31110"/>
            </a:xfrm>
            <a:custGeom>
              <a:avLst/>
              <a:gdLst/>
              <a:ahLst/>
              <a:cxnLst/>
              <a:rect l="l" t="t" r="r" b="b"/>
              <a:pathLst>
                <a:path w="1259" h="1231" extrusionOk="0">
                  <a:moveTo>
                    <a:pt x="453" y="1"/>
                  </a:moveTo>
                  <a:cubicBezTo>
                    <a:pt x="444" y="1"/>
                    <a:pt x="434" y="1"/>
                    <a:pt x="425" y="2"/>
                  </a:cubicBezTo>
                  <a:cubicBezTo>
                    <a:pt x="131" y="18"/>
                    <a:pt x="0" y="454"/>
                    <a:pt x="104" y="568"/>
                  </a:cubicBezTo>
                  <a:cubicBezTo>
                    <a:pt x="207" y="683"/>
                    <a:pt x="436" y="1151"/>
                    <a:pt x="659" y="1217"/>
                  </a:cubicBezTo>
                  <a:cubicBezTo>
                    <a:pt x="691" y="1226"/>
                    <a:pt x="723" y="1230"/>
                    <a:pt x="754" y="1230"/>
                  </a:cubicBezTo>
                  <a:cubicBezTo>
                    <a:pt x="938" y="1230"/>
                    <a:pt x="1097" y="1080"/>
                    <a:pt x="1172" y="983"/>
                  </a:cubicBezTo>
                  <a:cubicBezTo>
                    <a:pt x="1259" y="868"/>
                    <a:pt x="1259" y="383"/>
                    <a:pt x="1133" y="241"/>
                  </a:cubicBezTo>
                  <a:cubicBezTo>
                    <a:pt x="1014" y="106"/>
                    <a:pt x="656" y="1"/>
                    <a:pt x="4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5"/>
            <p:cNvSpPr/>
            <p:nvPr/>
          </p:nvSpPr>
          <p:spPr>
            <a:xfrm>
              <a:off x="3305817" y="1641994"/>
              <a:ext cx="23984" cy="19359"/>
            </a:xfrm>
            <a:custGeom>
              <a:avLst/>
              <a:gdLst/>
              <a:ahLst/>
              <a:cxnLst/>
              <a:rect l="l" t="t" r="r" b="b"/>
              <a:pathLst>
                <a:path w="949" h="766" extrusionOk="0">
                  <a:moveTo>
                    <a:pt x="475" y="1"/>
                  </a:moveTo>
                  <a:cubicBezTo>
                    <a:pt x="355" y="1"/>
                    <a:pt x="1" y="655"/>
                    <a:pt x="208" y="742"/>
                  </a:cubicBezTo>
                  <a:cubicBezTo>
                    <a:pt x="247" y="758"/>
                    <a:pt x="281" y="765"/>
                    <a:pt x="311" y="765"/>
                  </a:cubicBezTo>
                  <a:cubicBezTo>
                    <a:pt x="435" y="765"/>
                    <a:pt x="475" y="644"/>
                    <a:pt x="475" y="644"/>
                  </a:cubicBezTo>
                  <a:cubicBezTo>
                    <a:pt x="475" y="644"/>
                    <a:pt x="514" y="765"/>
                    <a:pt x="639" y="765"/>
                  </a:cubicBezTo>
                  <a:cubicBezTo>
                    <a:pt x="668" y="765"/>
                    <a:pt x="702" y="758"/>
                    <a:pt x="742" y="742"/>
                  </a:cubicBezTo>
                  <a:cubicBezTo>
                    <a:pt x="949" y="655"/>
                    <a:pt x="594" y="1"/>
                    <a:pt x="4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85"/>
          <p:cNvGrpSpPr/>
          <p:nvPr/>
        </p:nvGrpSpPr>
        <p:grpSpPr>
          <a:xfrm>
            <a:off x="3572045" y="1558993"/>
            <a:ext cx="451013" cy="1136125"/>
            <a:chOff x="3827467" y="1557988"/>
            <a:chExt cx="451013" cy="1136125"/>
          </a:xfrm>
        </p:grpSpPr>
        <p:sp>
          <p:nvSpPr>
            <p:cNvPr id="10543" name="Google Shape;10543;p85"/>
            <p:cNvSpPr/>
            <p:nvPr/>
          </p:nvSpPr>
          <p:spPr>
            <a:xfrm>
              <a:off x="3827467" y="1557988"/>
              <a:ext cx="451013" cy="1136125"/>
            </a:xfrm>
            <a:custGeom>
              <a:avLst/>
              <a:gdLst/>
              <a:ahLst/>
              <a:cxnLst/>
              <a:rect l="l" t="t" r="r" b="b"/>
              <a:pathLst>
                <a:path w="17846" h="44955" extrusionOk="0">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4" name="Google Shape;10544;p85"/>
            <p:cNvGrpSpPr/>
            <p:nvPr/>
          </p:nvGrpSpPr>
          <p:grpSpPr>
            <a:xfrm>
              <a:off x="3979228" y="1581563"/>
              <a:ext cx="147768" cy="558502"/>
              <a:chOff x="3979228" y="1581563"/>
              <a:chExt cx="147768" cy="558502"/>
            </a:xfrm>
          </p:grpSpPr>
          <p:sp>
            <p:nvSpPr>
              <p:cNvPr id="10545" name="Google Shape;10545;p85"/>
              <p:cNvSpPr/>
              <p:nvPr/>
            </p:nvSpPr>
            <p:spPr>
              <a:xfrm>
                <a:off x="3979228" y="1780614"/>
                <a:ext cx="147768" cy="143194"/>
              </a:xfrm>
              <a:custGeom>
                <a:avLst/>
                <a:gdLst/>
                <a:ahLst/>
                <a:cxnLst/>
                <a:rect l="l" t="t" r="r" b="b"/>
                <a:pathLst>
                  <a:path w="5847" h="5666" extrusionOk="0">
                    <a:moveTo>
                      <a:pt x="2918" y="0"/>
                    </a:moveTo>
                    <a:cubicBezTo>
                      <a:pt x="2881" y="0"/>
                      <a:pt x="2844" y="8"/>
                      <a:pt x="2812" y="25"/>
                    </a:cubicBezTo>
                    <a:cubicBezTo>
                      <a:pt x="2768" y="52"/>
                      <a:pt x="2741" y="101"/>
                      <a:pt x="2746" y="150"/>
                    </a:cubicBezTo>
                    <a:lnTo>
                      <a:pt x="2774" y="1785"/>
                    </a:lnTo>
                    <a:cubicBezTo>
                      <a:pt x="2774" y="1785"/>
                      <a:pt x="2720" y="1882"/>
                      <a:pt x="2677" y="1882"/>
                    </a:cubicBezTo>
                    <a:cubicBezTo>
                      <a:pt x="2655" y="1882"/>
                      <a:pt x="2636" y="1857"/>
                      <a:pt x="2626" y="1785"/>
                    </a:cubicBezTo>
                    <a:cubicBezTo>
                      <a:pt x="2594" y="1567"/>
                      <a:pt x="2594" y="689"/>
                      <a:pt x="2507" y="471"/>
                    </a:cubicBezTo>
                    <a:cubicBezTo>
                      <a:pt x="2453" y="339"/>
                      <a:pt x="2311" y="240"/>
                      <a:pt x="2136" y="240"/>
                    </a:cubicBezTo>
                    <a:cubicBezTo>
                      <a:pt x="2023" y="240"/>
                      <a:pt x="1897" y="281"/>
                      <a:pt x="1771" y="379"/>
                    </a:cubicBezTo>
                    <a:cubicBezTo>
                      <a:pt x="1444" y="629"/>
                      <a:pt x="529" y="2095"/>
                      <a:pt x="322" y="2880"/>
                    </a:cubicBezTo>
                    <a:cubicBezTo>
                      <a:pt x="114" y="3659"/>
                      <a:pt x="0" y="4629"/>
                      <a:pt x="27" y="5005"/>
                    </a:cubicBezTo>
                    <a:cubicBezTo>
                      <a:pt x="59" y="5366"/>
                      <a:pt x="165" y="5666"/>
                      <a:pt x="486" y="5666"/>
                    </a:cubicBezTo>
                    <a:cubicBezTo>
                      <a:pt x="500" y="5666"/>
                      <a:pt x="514" y="5665"/>
                      <a:pt x="529" y="5664"/>
                    </a:cubicBezTo>
                    <a:cubicBezTo>
                      <a:pt x="883" y="5632"/>
                      <a:pt x="1270" y="5414"/>
                      <a:pt x="1357" y="5316"/>
                    </a:cubicBezTo>
                    <a:cubicBezTo>
                      <a:pt x="1444" y="5223"/>
                      <a:pt x="1477" y="5098"/>
                      <a:pt x="1771" y="5098"/>
                    </a:cubicBezTo>
                    <a:cubicBezTo>
                      <a:pt x="2065" y="5098"/>
                      <a:pt x="2452" y="5038"/>
                      <a:pt x="2534" y="4760"/>
                    </a:cubicBezTo>
                    <a:cubicBezTo>
                      <a:pt x="2621" y="4476"/>
                      <a:pt x="2741" y="3724"/>
                      <a:pt x="2774" y="3414"/>
                    </a:cubicBezTo>
                    <a:cubicBezTo>
                      <a:pt x="2806" y="3098"/>
                      <a:pt x="2741" y="2913"/>
                      <a:pt x="2774" y="2662"/>
                    </a:cubicBezTo>
                    <a:cubicBezTo>
                      <a:pt x="2790" y="2509"/>
                      <a:pt x="2801" y="2351"/>
                      <a:pt x="2801" y="2193"/>
                    </a:cubicBezTo>
                    <a:cubicBezTo>
                      <a:pt x="2834" y="2221"/>
                      <a:pt x="2877" y="2237"/>
                      <a:pt x="2921" y="2237"/>
                    </a:cubicBezTo>
                    <a:cubicBezTo>
                      <a:pt x="2964" y="2237"/>
                      <a:pt x="3008" y="2221"/>
                      <a:pt x="3046" y="2193"/>
                    </a:cubicBezTo>
                    <a:cubicBezTo>
                      <a:pt x="3046" y="2351"/>
                      <a:pt x="3057" y="2509"/>
                      <a:pt x="3073" y="2662"/>
                    </a:cubicBezTo>
                    <a:cubicBezTo>
                      <a:pt x="3101" y="2913"/>
                      <a:pt x="3046" y="3103"/>
                      <a:pt x="3073" y="3414"/>
                    </a:cubicBezTo>
                    <a:cubicBezTo>
                      <a:pt x="3101" y="3724"/>
                      <a:pt x="3220" y="4476"/>
                      <a:pt x="3308" y="4760"/>
                    </a:cubicBezTo>
                    <a:cubicBezTo>
                      <a:pt x="3400" y="5038"/>
                      <a:pt x="3782" y="5098"/>
                      <a:pt x="4076" y="5098"/>
                    </a:cubicBezTo>
                    <a:cubicBezTo>
                      <a:pt x="4370" y="5098"/>
                      <a:pt x="4403" y="5223"/>
                      <a:pt x="4490" y="5316"/>
                    </a:cubicBezTo>
                    <a:cubicBezTo>
                      <a:pt x="4577" y="5414"/>
                      <a:pt x="4964" y="5632"/>
                      <a:pt x="5318" y="5664"/>
                    </a:cubicBezTo>
                    <a:cubicBezTo>
                      <a:pt x="5333" y="5665"/>
                      <a:pt x="5347" y="5666"/>
                      <a:pt x="5361" y="5666"/>
                    </a:cubicBezTo>
                    <a:cubicBezTo>
                      <a:pt x="5682" y="5666"/>
                      <a:pt x="5788" y="5366"/>
                      <a:pt x="5820" y="5005"/>
                    </a:cubicBezTo>
                    <a:cubicBezTo>
                      <a:pt x="5847" y="4629"/>
                      <a:pt x="5722" y="3665"/>
                      <a:pt x="5514" y="2880"/>
                    </a:cubicBezTo>
                    <a:cubicBezTo>
                      <a:pt x="5313" y="2101"/>
                      <a:pt x="4397" y="629"/>
                      <a:pt x="4070" y="379"/>
                    </a:cubicBezTo>
                    <a:cubicBezTo>
                      <a:pt x="3943" y="281"/>
                      <a:pt x="3816" y="240"/>
                      <a:pt x="3703" y="240"/>
                    </a:cubicBezTo>
                    <a:cubicBezTo>
                      <a:pt x="3528" y="240"/>
                      <a:pt x="3388" y="339"/>
                      <a:pt x="3335" y="471"/>
                    </a:cubicBezTo>
                    <a:cubicBezTo>
                      <a:pt x="3242" y="695"/>
                      <a:pt x="3242" y="1567"/>
                      <a:pt x="3215" y="1785"/>
                    </a:cubicBezTo>
                    <a:cubicBezTo>
                      <a:pt x="3206" y="1857"/>
                      <a:pt x="3187" y="1882"/>
                      <a:pt x="3165" y="1882"/>
                    </a:cubicBezTo>
                    <a:cubicBezTo>
                      <a:pt x="3121" y="1882"/>
                      <a:pt x="3068" y="1785"/>
                      <a:pt x="3068" y="1785"/>
                    </a:cubicBezTo>
                    <a:lnTo>
                      <a:pt x="3095" y="150"/>
                    </a:lnTo>
                    <a:cubicBezTo>
                      <a:pt x="3095" y="101"/>
                      <a:pt x="3068" y="52"/>
                      <a:pt x="3024" y="25"/>
                    </a:cubicBezTo>
                    <a:cubicBezTo>
                      <a:pt x="2992" y="8"/>
                      <a:pt x="2955" y="0"/>
                      <a:pt x="29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4008696" y="1581563"/>
                <a:ext cx="88024" cy="80796"/>
              </a:xfrm>
              <a:custGeom>
                <a:avLst/>
                <a:gdLst/>
                <a:ahLst/>
                <a:cxnLst/>
                <a:rect l="l" t="t" r="r" b="b"/>
                <a:pathLst>
                  <a:path w="3483" h="3197" extrusionOk="0">
                    <a:moveTo>
                      <a:pt x="1263" y="1"/>
                    </a:moveTo>
                    <a:cubicBezTo>
                      <a:pt x="1025" y="1"/>
                      <a:pt x="746" y="51"/>
                      <a:pt x="512" y="385"/>
                    </a:cubicBezTo>
                    <a:cubicBezTo>
                      <a:pt x="191" y="831"/>
                      <a:pt x="0" y="1164"/>
                      <a:pt x="120" y="1676"/>
                    </a:cubicBezTo>
                    <a:cubicBezTo>
                      <a:pt x="196" y="2003"/>
                      <a:pt x="338" y="2139"/>
                      <a:pt x="540" y="2221"/>
                    </a:cubicBezTo>
                    <a:cubicBezTo>
                      <a:pt x="692" y="2281"/>
                      <a:pt x="834" y="2319"/>
                      <a:pt x="834" y="2319"/>
                    </a:cubicBezTo>
                    <a:cubicBezTo>
                      <a:pt x="883" y="2477"/>
                      <a:pt x="1014" y="2597"/>
                      <a:pt x="1177" y="2635"/>
                    </a:cubicBezTo>
                    <a:cubicBezTo>
                      <a:pt x="1373" y="2673"/>
                      <a:pt x="1586" y="2722"/>
                      <a:pt x="1586" y="2722"/>
                    </a:cubicBezTo>
                    <a:lnTo>
                      <a:pt x="1618" y="3098"/>
                    </a:lnTo>
                    <a:cubicBezTo>
                      <a:pt x="1618" y="3136"/>
                      <a:pt x="1646" y="3169"/>
                      <a:pt x="1684" y="3185"/>
                    </a:cubicBezTo>
                    <a:lnTo>
                      <a:pt x="1733" y="3196"/>
                    </a:lnTo>
                    <a:lnTo>
                      <a:pt x="1787" y="3185"/>
                    </a:lnTo>
                    <a:cubicBezTo>
                      <a:pt x="1831" y="3169"/>
                      <a:pt x="1858" y="3136"/>
                      <a:pt x="1864" y="3098"/>
                    </a:cubicBezTo>
                    <a:lnTo>
                      <a:pt x="1896" y="2722"/>
                    </a:lnTo>
                    <a:cubicBezTo>
                      <a:pt x="1896" y="2722"/>
                      <a:pt x="2103" y="2673"/>
                      <a:pt x="2300" y="2635"/>
                    </a:cubicBezTo>
                    <a:cubicBezTo>
                      <a:pt x="2463" y="2597"/>
                      <a:pt x="2594" y="2477"/>
                      <a:pt x="2648" y="2319"/>
                    </a:cubicBezTo>
                    <a:cubicBezTo>
                      <a:pt x="2648" y="2319"/>
                      <a:pt x="2790" y="2281"/>
                      <a:pt x="2937" y="2221"/>
                    </a:cubicBezTo>
                    <a:cubicBezTo>
                      <a:pt x="3144" y="2139"/>
                      <a:pt x="3280" y="2008"/>
                      <a:pt x="3362" y="1676"/>
                    </a:cubicBezTo>
                    <a:cubicBezTo>
                      <a:pt x="3482" y="1164"/>
                      <a:pt x="3291" y="831"/>
                      <a:pt x="2970" y="385"/>
                    </a:cubicBezTo>
                    <a:cubicBezTo>
                      <a:pt x="2731" y="51"/>
                      <a:pt x="2456" y="1"/>
                      <a:pt x="2219" y="1"/>
                    </a:cubicBezTo>
                    <a:cubicBezTo>
                      <a:pt x="2185" y="1"/>
                      <a:pt x="2152" y="2"/>
                      <a:pt x="2120" y="3"/>
                    </a:cubicBezTo>
                    <a:cubicBezTo>
                      <a:pt x="1744" y="14"/>
                      <a:pt x="1738" y="330"/>
                      <a:pt x="1738" y="330"/>
                    </a:cubicBezTo>
                    <a:cubicBezTo>
                      <a:pt x="1738" y="330"/>
                      <a:pt x="1738" y="14"/>
                      <a:pt x="1362" y="3"/>
                    </a:cubicBezTo>
                    <a:cubicBezTo>
                      <a:pt x="1330" y="2"/>
                      <a:pt x="1297" y="1"/>
                      <a:pt x="12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5"/>
              <p:cNvSpPr/>
              <p:nvPr/>
            </p:nvSpPr>
            <p:spPr>
              <a:xfrm>
                <a:off x="4018199" y="1882715"/>
                <a:ext cx="105361" cy="130583"/>
              </a:xfrm>
              <a:custGeom>
                <a:avLst/>
                <a:gdLst/>
                <a:ahLst/>
                <a:cxnLst/>
                <a:rect l="l" t="t" r="r" b="b"/>
                <a:pathLst>
                  <a:path w="4169" h="5167" extrusionOk="0">
                    <a:moveTo>
                      <a:pt x="1613" y="1"/>
                    </a:moveTo>
                    <a:cubicBezTo>
                      <a:pt x="1613" y="1"/>
                      <a:pt x="1373" y="1259"/>
                      <a:pt x="1744" y="1804"/>
                    </a:cubicBezTo>
                    <a:cubicBezTo>
                      <a:pt x="1864" y="1973"/>
                      <a:pt x="2043" y="2098"/>
                      <a:pt x="2251" y="2142"/>
                    </a:cubicBezTo>
                    <a:cubicBezTo>
                      <a:pt x="2234" y="2251"/>
                      <a:pt x="2256" y="2360"/>
                      <a:pt x="2305" y="2453"/>
                    </a:cubicBezTo>
                    <a:cubicBezTo>
                      <a:pt x="2392" y="2594"/>
                      <a:pt x="2474" y="2709"/>
                      <a:pt x="2474" y="2709"/>
                    </a:cubicBezTo>
                    <a:cubicBezTo>
                      <a:pt x="2425" y="2774"/>
                      <a:pt x="2381" y="2850"/>
                      <a:pt x="2365" y="2932"/>
                    </a:cubicBezTo>
                    <a:cubicBezTo>
                      <a:pt x="2327" y="3052"/>
                      <a:pt x="2305" y="3177"/>
                      <a:pt x="2305" y="3303"/>
                    </a:cubicBezTo>
                    <a:cubicBezTo>
                      <a:pt x="2223" y="3335"/>
                      <a:pt x="2147" y="3384"/>
                      <a:pt x="2082" y="3439"/>
                    </a:cubicBezTo>
                    <a:cubicBezTo>
                      <a:pt x="1940" y="3553"/>
                      <a:pt x="1798" y="3837"/>
                      <a:pt x="1798" y="3837"/>
                    </a:cubicBezTo>
                    <a:cubicBezTo>
                      <a:pt x="1726" y="3778"/>
                      <a:pt x="1635" y="3745"/>
                      <a:pt x="1544" y="3745"/>
                    </a:cubicBezTo>
                    <a:cubicBezTo>
                      <a:pt x="1525" y="3745"/>
                      <a:pt x="1506" y="3747"/>
                      <a:pt x="1488" y="3749"/>
                    </a:cubicBezTo>
                    <a:cubicBezTo>
                      <a:pt x="1292" y="3782"/>
                      <a:pt x="1177" y="3864"/>
                      <a:pt x="1090" y="3864"/>
                    </a:cubicBezTo>
                    <a:cubicBezTo>
                      <a:pt x="1008" y="3864"/>
                      <a:pt x="926" y="3684"/>
                      <a:pt x="643" y="3640"/>
                    </a:cubicBezTo>
                    <a:cubicBezTo>
                      <a:pt x="599" y="3633"/>
                      <a:pt x="558" y="3629"/>
                      <a:pt x="520" y="3629"/>
                    </a:cubicBezTo>
                    <a:cubicBezTo>
                      <a:pt x="266" y="3629"/>
                      <a:pt x="152" y="3808"/>
                      <a:pt x="76" y="4202"/>
                    </a:cubicBezTo>
                    <a:cubicBezTo>
                      <a:pt x="0" y="4605"/>
                      <a:pt x="87" y="5166"/>
                      <a:pt x="87" y="5166"/>
                    </a:cubicBezTo>
                    <a:lnTo>
                      <a:pt x="409" y="5112"/>
                    </a:lnTo>
                    <a:cubicBezTo>
                      <a:pt x="409" y="5112"/>
                      <a:pt x="360" y="4512"/>
                      <a:pt x="414" y="4371"/>
                    </a:cubicBezTo>
                    <a:cubicBezTo>
                      <a:pt x="458" y="4262"/>
                      <a:pt x="504" y="4185"/>
                      <a:pt x="579" y="4185"/>
                    </a:cubicBezTo>
                    <a:cubicBezTo>
                      <a:pt x="598" y="4185"/>
                      <a:pt x="620" y="4190"/>
                      <a:pt x="643" y="4202"/>
                    </a:cubicBezTo>
                    <a:cubicBezTo>
                      <a:pt x="737" y="4253"/>
                      <a:pt x="795" y="4322"/>
                      <a:pt x="879" y="4322"/>
                    </a:cubicBezTo>
                    <a:cubicBezTo>
                      <a:pt x="892" y="4322"/>
                      <a:pt x="906" y="4320"/>
                      <a:pt x="921" y="4316"/>
                    </a:cubicBezTo>
                    <a:cubicBezTo>
                      <a:pt x="1000" y="4297"/>
                      <a:pt x="944" y="4266"/>
                      <a:pt x="957" y="4266"/>
                    </a:cubicBezTo>
                    <a:cubicBezTo>
                      <a:pt x="963" y="4266"/>
                      <a:pt x="983" y="4272"/>
                      <a:pt x="1035" y="4289"/>
                    </a:cubicBezTo>
                    <a:cubicBezTo>
                      <a:pt x="1204" y="4343"/>
                      <a:pt x="1319" y="4572"/>
                      <a:pt x="1744" y="4681"/>
                    </a:cubicBezTo>
                    <a:cubicBezTo>
                      <a:pt x="1872" y="4716"/>
                      <a:pt x="2037" y="4740"/>
                      <a:pt x="2220" y="4740"/>
                    </a:cubicBezTo>
                    <a:cubicBezTo>
                      <a:pt x="2636" y="4740"/>
                      <a:pt x="3141" y="4614"/>
                      <a:pt x="3493" y="4202"/>
                    </a:cubicBezTo>
                    <a:cubicBezTo>
                      <a:pt x="4000" y="3608"/>
                      <a:pt x="4169" y="2818"/>
                      <a:pt x="3831" y="2087"/>
                    </a:cubicBezTo>
                    <a:cubicBezTo>
                      <a:pt x="3562" y="1493"/>
                      <a:pt x="3343" y="1436"/>
                      <a:pt x="3120" y="1436"/>
                    </a:cubicBezTo>
                    <a:cubicBezTo>
                      <a:pt x="3067" y="1436"/>
                      <a:pt x="3013" y="1439"/>
                      <a:pt x="2959" y="1439"/>
                    </a:cubicBezTo>
                    <a:cubicBezTo>
                      <a:pt x="2676" y="1439"/>
                      <a:pt x="2561" y="1717"/>
                      <a:pt x="2311" y="1717"/>
                    </a:cubicBezTo>
                    <a:cubicBezTo>
                      <a:pt x="2054" y="1717"/>
                      <a:pt x="2071" y="1657"/>
                      <a:pt x="1967" y="1406"/>
                    </a:cubicBezTo>
                    <a:cubicBezTo>
                      <a:pt x="1913" y="1265"/>
                      <a:pt x="1880" y="802"/>
                      <a:pt x="1880" y="802"/>
                    </a:cubicBezTo>
                    <a:lnTo>
                      <a:pt x="16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5"/>
              <p:cNvSpPr/>
              <p:nvPr/>
            </p:nvSpPr>
            <p:spPr>
              <a:xfrm>
                <a:off x="3989413" y="2001041"/>
                <a:ext cx="124366" cy="139024"/>
              </a:xfrm>
              <a:custGeom>
                <a:avLst/>
                <a:gdLst/>
                <a:ahLst/>
                <a:cxnLst/>
                <a:rect l="l" t="t" r="r" b="b"/>
                <a:pathLst>
                  <a:path w="4921" h="5501" extrusionOk="0">
                    <a:moveTo>
                      <a:pt x="4286" y="0"/>
                    </a:moveTo>
                    <a:cubicBezTo>
                      <a:pt x="4184" y="0"/>
                      <a:pt x="4094" y="63"/>
                      <a:pt x="4065" y="163"/>
                    </a:cubicBezTo>
                    <a:cubicBezTo>
                      <a:pt x="4065" y="163"/>
                      <a:pt x="3998" y="60"/>
                      <a:pt x="3901" y="60"/>
                    </a:cubicBezTo>
                    <a:cubicBezTo>
                      <a:pt x="3877" y="60"/>
                      <a:pt x="3852" y="66"/>
                      <a:pt x="3825" y="81"/>
                    </a:cubicBezTo>
                    <a:cubicBezTo>
                      <a:pt x="3749" y="125"/>
                      <a:pt x="3689" y="190"/>
                      <a:pt x="3662" y="272"/>
                    </a:cubicBezTo>
                    <a:cubicBezTo>
                      <a:pt x="3662" y="272"/>
                      <a:pt x="3631" y="247"/>
                      <a:pt x="3586" y="247"/>
                    </a:cubicBezTo>
                    <a:cubicBezTo>
                      <a:pt x="3547" y="247"/>
                      <a:pt x="3499" y="264"/>
                      <a:pt x="3450" y="326"/>
                    </a:cubicBezTo>
                    <a:cubicBezTo>
                      <a:pt x="3379" y="402"/>
                      <a:pt x="3286" y="457"/>
                      <a:pt x="3182" y="479"/>
                    </a:cubicBezTo>
                    <a:lnTo>
                      <a:pt x="3024" y="560"/>
                    </a:lnTo>
                    <a:cubicBezTo>
                      <a:pt x="2926" y="609"/>
                      <a:pt x="2845" y="686"/>
                      <a:pt x="2785" y="773"/>
                    </a:cubicBezTo>
                    <a:cubicBezTo>
                      <a:pt x="2692" y="757"/>
                      <a:pt x="2605" y="746"/>
                      <a:pt x="2518" y="746"/>
                    </a:cubicBezTo>
                    <a:cubicBezTo>
                      <a:pt x="2431" y="751"/>
                      <a:pt x="2343" y="778"/>
                      <a:pt x="2278" y="827"/>
                    </a:cubicBezTo>
                    <a:cubicBezTo>
                      <a:pt x="2207" y="795"/>
                      <a:pt x="2136" y="778"/>
                      <a:pt x="2060" y="773"/>
                    </a:cubicBezTo>
                    <a:cubicBezTo>
                      <a:pt x="1973" y="773"/>
                      <a:pt x="1880" y="762"/>
                      <a:pt x="1793" y="746"/>
                    </a:cubicBezTo>
                    <a:cubicBezTo>
                      <a:pt x="1771" y="664"/>
                      <a:pt x="1717" y="593"/>
                      <a:pt x="1635" y="560"/>
                    </a:cubicBezTo>
                    <a:cubicBezTo>
                      <a:pt x="1602" y="544"/>
                      <a:pt x="1566" y="536"/>
                      <a:pt x="1529" y="536"/>
                    </a:cubicBezTo>
                    <a:cubicBezTo>
                      <a:pt x="1492" y="536"/>
                      <a:pt x="1455" y="544"/>
                      <a:pt x="1422" y="560"/>
                    </a:cubicBezTo>
                    <a:cubicBezTo>
                      <a:pt x="1401" y="479"/>
                      <a:pt x="1352" y="402"/>
                      <a:pt x="1286" y="348"/>
                    </a:cubicBezTo>
                    <a:cubicBezTo>
                      <a:pt x="1242" y="309"/>
                      <a:pt x="1192" y="290"/>
                      <a:pt x="1137" y="290"/>
                    </a:cubicBezTo>
                    <a:cubicBezTo>
                      <a:pt x="1123" y="290"/>
                      <a:pt x="1109" y="291"/>
                      <a:pt x="1096" y="293"/>
                    </a:cubicBezTo>
                    <a:lnTo>
                      <a:pt x="1019" y="184"/>
                    </a:lnTo>
                    <a:cubicBezTo>
                      <a:pt x="975" y="181"/>
                      <a:pt x="931" y="179"/>
                      <a:pt x="887" y="179"/>
                    </a:cubicBezTo>
                    <a:cubicBezTo>
                      <a:pt x="786" y="179"/>
                      <a:pt x="688" y="189"/>
                      <a:pt x="589" y="212"/>
                    </a:cubicBezTo>
                    <a:cubicBezTo>
                      <a:pt x="349" y="266"/>
                      <a:pt x="376" y="375"/>
                      <a:pt x="376" y="375"/>
                    </a:cubicBezTo>
                    <a:cubicBezTo>
                      <a:pt x="376" y="375"/>
                      <a:pt x="273" y="402"/>
                      <a:pt x="137" y="697"/>
                    </a:cubicBezTo>
                    <a:cubicBezTo>
                      <a:pt x="0" y="985"/>
                      <a:pt x="109" y="1094"/>
                      <a:pt x="82" y="1252"/>
                    </a:cubicBezTo>
                    <a:cubicBezTo>
                      <a:pt x="55" y="1416"/>
                      <a:pt x="137" y="1443"/>
                      <a:pt x="137" y="1443"/>
                    </a:cubicBezTo>
                    <a:lnTo>
                      <a:pt x="137" y="1547"/>
                    </a:lnTo>
                    <a:cubicBezTo>
                      <a:pt x="137" y="1656"/>
                      <a:pt x="191" y="1819"/>
                      <a:pt x="137" y="1950"/>
                    </a:cubicBezTo>
                    <a:cubicBezTo>
                      <a:pt x="82" y="2081"/>
                      <a:pt x="82" y="2059"/>
                      <a:pt x="109" y="2217"/>
                    </a:cubicBezTo>
                    <a:cubicBezTo>
                      <a:pt x="137" y="2375"/>
                      <a:pt x="82" y="2429"/>
                      <a:pt x="55" y="2538"/>
                    </a:cubicBezTo>
                    <a:cubicBezTo>
                      <a:pt x="44" y="2620"/>
                      <a:pt x="55" y="2702"/>
                      <a:pt x="82" y="2778"/>
                    </a:cubicBezTo>
                    <a:lnTo>
                      <a:pt x="28" y="2991"/>
                    </a:lnTo>
                    <a:cubicBezTo>
                      <a:pt x="0" y="3127"/>
                      <a:pt x="44" y="3263"/>
                      <a:pt x="137" y="3367"/>
                    </a:cubicBezTo>
                    <a:cubicBezTo>
                      <a:pt x="137" y="3367"/>
                      <a:pt x="164" y="3683"/>
                      <a:pt x="376" y="3846"/>
                    </a:cubicBezTo>
                    <a:cubicBezTo>
                      <a:pt x="426" y="3888"/>
                      <a:pt x="487" y="3909"/>
                      <a:pt x="549" y="3909"/>
                    </a:cubicBezTo>
                    <a:cubicBezTo>
                      <a:pt x="624" y="3909"/>
                      <a:pt x="699" y="3879"/>
                      <a:pt x="752" y="3819"/>
                    </a:cubicBezTo>
                    <a:cubicBezTo>
                      <a:pt x="801" y="4075"/>
                      <a:pt x="943" y="4304"/>
                      <a:pt x="1150" y="4462"/>
                    </a:cubicBezTo>
                    <a:cubicBezTo>
                      <a:pt x="1341" y="4462"/>
                      <a:pt x="1254" y="4413"/>
                      <a:pt x="1281" y="4304"/>
                    </a:cubicBezTo>
                    <a:cubicBezTo>
                      <a:pt x="1308" y="4195"/>
                      <a:pt x="1068" y="4119"/>
                      <a:pt x="992" y="4037"/>
                    </a:cubicBezTo>
                    <a:cubicBezTo>
                      <a:pt x="910" y="3955"/>
                      <a:pt x="883" y="3743"/>
                      <a:pt x="883" y="3743"/>
                    </a:cubicBezTo>
                    <a:cubicBezTo>
                      <a:pt x="976" y="3645"/>
                      <a:pt x="1057" y="3541"/>
                      <a:pt x="1123" y="3421"/>
                    </a:cubicBezTo>
                    <a:cubicBezTo>
                      <a:pt x="1205" y="3263"/>
                      <a:pt x="1096" y="3127"/>
                      <a:pt x="1014" y="2914"/>
                    </a:cubicBezTo>
                    <a:cubicBezTo>
                      <a:pt x="963" y="2774"/>
                      <a:pt x="899" y="2750"/>
                      <a:pt x="861" y="2750"/>
                    </a:cubicBezTo>
                    <a:cubicBezTo>
                      <a:pt x="841" y="2750"/>
                      <a:pt x="829" y="2756"/>
                      <a:pt x="829" y="2756"/>
                    </a:cubicBezTo>
                    <a:cubicBezTo>
                      <a:pt x="861" y="2631"/>
                      <a:pt x="867" y="2506"/>
                      <a:pt x="856" y="2380"/>
                    </a:cubicBezTo>
                    <a:cubicBezTo>
                      <a:pt x="829" y="2222"/>
                      <a:pt x="774" y="2222"/>
                      <a:pt x="774" y="2222"/>
                    </a:cubicBezTo>
                    <a:cubicBezTo>
                      <a:pt x="774" y="2222"/>
                      <a:pt x="829" y="1983"/>
                      <a:pt x="856" y="1874"/>
                    </a:cubicBezTo>
                    <a:cubicBezTo>
                      <a:pt x="883" y="1765"/>
                      <a:pt x="698" y="1525"/>
                      <a:pt x="698" y="1525"/>
                    </a:cubicBezTo>
                    <a:cubicBezTo>
                      <a:pt x="741" y="1421"/>
                      <a:pt x="796" y="1323"/>
                      <a:pt x="856" y="1231"/>
                    </a:cubicBezTo>
                    <a:cubicBezTo>
                      <a:pt x="938" y="1127"/>
                      <a:pt x="856" y="991"/>
                      <a:pt x="856" y="991"/>
                    </a:cubicBezTo>
                    <a:lnTo>
                      <a:pt x="856" y="991"/>
                    </a:lnTo>
                    <a:lnTo>
                      <a:pt x="1068" y="1018"/>
                    </a:lnTo>
                    <a:cubicBezTo>
                      <a:pt x="1068" y="1018"/>
                      <a:pt x="1150" y="1258"/>
                      <a:pt x="1281" y="1312"/>
                    </a:cubicBezTo>
                    <a:cubicBezTo>
                      <a:pt x="1300" y="1320"/>
                      <a:pt x="1320" y="1324"/>
                      <a:pt x="1339" y="1324"/>
                    </a:cubicBezTo>
                    <a:cubicBezTo>
                      <a:pt x="1453" y="1324"/>
                      <a:pt x="1553" y="1203"/>
                      <a:pt x="1553" y="1203"/>
                    </a:cubicBezTo>
                    <a:cubicBezTo>
                      <a:pt x="1635" y="1318"/>
                      <a:pt x="1760" y="1383"/>
                      <a:pt x="1897" y="1394"/>
                    </a:cubicBezTo>
                    <a:cubicBezTo>
                      <a:pt x="2033" y="1389"/>
                      <a:pt x="2169" y="1361"/>
                      <a:pt x="2300" y="1312"/>
                    </a:cubicBezTo>
                    <a:cubicBezTo>
                      <a:pt x="2300" y="1312"/>
                      <a:pt x="2512" y="1449"/>
                      <a:pt x="2698" y="1449"/>
                    </a:cubicBezTo>
                    <a:cubicBezTo>
                      <a:pt x="2888" y="1449"/>
                      <a:pt x="2937" y="1236"/>
                      <a:pt x="2937" y="1236"/>
                    </a:cubicBezTo>
                    <a:cubicBezTo>
                      <a:pt x="2937" y="1236"/>
                      <a:pt x="3083" y="1269"/>
                      <a:pt x="3193" y="1269"/>
                    </a:cubicBezTo>
                    <a:cubicBezTo>
                      <a:pt x="3217" y="1269"/>
                      <a:pt x="3240" y="1267"/>
                      <a:pt x="3259" y="1263"/>
                    </a:cubicBezTo>
                    <a:cubicBezTo>
                      <a:pt x="3346" y="1225"/>
                      <a:pt x="3417" y="1171"/>
                      <a:pt x="3471" y="1100"/>
                    </a:cubicBezTo>
                    <a:cubicBezTo>
                      <a:pt x="3471" y="1100"/>
                      <a:pt x="3507" y="1118"/>
                      <a:pt x="3572" y="1118"/>
                    </a:cubicBezTo>
                    <a:cubicBezTo>
                      <a:pt x="3621" y="1118"/>
                      <a:pt x="3686" y="1108"/>
                      <a:pt x="3766" y="1073"/>
                    </a:cubicBezTo>
                    <a:cubicBezTo>
                      <a:pt x="3880" y="1024"/>
                      <a:pt x="3989" y="964"/>
                      <a:pt x="4087" y="887"/>
                    </a:cubicBezTo>
                    <a:lnTo>
                      <a:pt x="4087" y="887"/>
                    </a:lnTo>
                    <a:cubicBezTo>
                      <a:pt x="4087" y="887"/>
                      <a:pt x="4011" y="1285"/>
                      <a:pt x="4060" y="1449"/>
                    </a:cubicBezTo>
                    <a:cubicBezTo>
                      <a:pt x="4098" y="1563"/>
                      <a:pt x="4125" y="1677"/>
                      <a:pt x="4142" y="1797"/>
                    </a:cubicBezTo>
                    <a:cubicBezTo>
                      <a:pt x="4060" y="1895"/>
                      <a:pt x="4005" y="2015"/>
                      <a:pt x="3984" y="2141"/>
                    </a:cubicBezTo>
                    <a:cubicBezTo>
                      <a:pt x="3951" y="2331"/>
                      <a:pt x="4087" y="2571"/>
                      <a:pt x="4087" y="2571"/>
                    </a:cubicBezTo>
                    <a:lnTo>
                      <a:pt x="4033" y="2784"/>
                    </a:lnTo>
                    <a:cubicBezTo>
                      <a:pt x="4000" y="2904"/>
                      <a:pt x="4022" y="3029"/>
                      <a:pt x="4087" y="3132"/>
                    </a:cubicBezTo>
                    <a:lnTo>
                      <a:pt x="4011" y="3318"/>
                    </a:lnTo>
                    <a:cubicBezTo>
                      <a:pt x="3929" y="3503"/>
                      <a:pt x="4011" y="3557"/>
                      <a:pt x="4011" y="3557"/>
                    </a:cubicBezTo>
                    <a:lnTo>
                      <a:pt x="3902" y="3666"/>
                    </a:lnTo>
                    <a:cubicBezTo>
                      <a:pt x="3793" y="3770"/>
                      <a:pt x="3875" y="3824"/>
                      <a:pt x="3875" y="3824"/>
                    </a:cubicBezTo>
                    <a:lnTo>
                      <a:pt x="3662" y="4037"/>
                    </a:lnTo>
                    <a:cubicBezTo>
                      <a:pt x="3662" y="4037"/>
                      <a:pt x="3558" y="3901"/>
                      <a:pt x="3422" y="3901"/>
                    </a:cubicBezTo>
                    <a:cubicBezTo>
                      <a:pt x="3335" y="3906"/>
                      <a:pt x="3248" y="3933"/>
                      <a:pt x="3182" y="3982"/>
                    </a:cubicBezTo>
                    <a:cubicBezTo>
                      <a:pt x="3182" y="3982"/>
                      <a:pt x="2965" y="3852"/>
                      <a:pt x="2807" y="3770"/>
                    </a:cubicBezTo>
                    <a:cubicBezTo>
                      <a:pt x="2747" y="3739"/>
                      <a:pt x="2682" y="3724"/>
                      <a:pt x="2612" y="3724"/>
                    </a:cubicBezTo>
                    <a:cubicBezTo>
                      <a:pt x="2497" y="3724"/>
                      <a:pt x="2367" y="3765"/>
                      <a:pt x="2218" y="3846"/>
                    </a:cubicBezTo>
                    <a:cubicBezTo>
                      <a:pt x="1978" y="3982"/>
                      <a:pt x="1951" y="4140"/>
                      <a:pt x="1924" y="4407"/>
                    </a:cubicBezTo>
                    <a:cubicBezTo>
                      <a:pt x="1897" y="4674"/>
                      <a:pt x="2087" y="4996"/>
                      <a:pt x="2136" y="5105"/>
                    </a:cubicBezTo>
                    <a:cubicBezTo>
                      <a:pt x="2191" y="5214"/>
                      <a:pt x="2109" y="5317"/>
                      <a:pt x="2191" y="5454"/>
                    </a:cubicBezTo>
                    <a:cubicBezTo>
                      <a:pt x="2212" y="5488"/>
                      <a:pt x="2242" y="5500"/>
                      <a:pt x="2275" y="5500"/>
                    </a:cubicBezTo>
                    <a:cubicBezTo>
                      <a:pt x="2369" y="5500"/>
                      <a:pt x="2485" y="5399"/>
                      <a:pt x="2485" y="5399"/>
                    </a:cubicBezTo>
                    <a:cubicBezTo>
                      <a:pt x="2485" y="5399"/>
                      <a:pt x="2562" y="5445"/>
                      <a:pt x="2644" y="5445"/>
                    </a:cubicBezTo>
                    <a:cubicBezTo>
                      <a:pt x="2671" y="5445"/>
                      <a:pt x="2699" y="5440"/>
                      <a:pt x="2725" y="5426"/>
                    </a:cubicBezTo>
                    <a:cubicBezTo>
                      <a:pt x="2834" y="5372"/>
                      <a:pt x="2779" y="5159"/>
                      <a:pt x="2888" y="4969"/>
                    </a:cubicBezTo>
                    <a:cubicBezTo>
                      <a:pt x="2997" y="4783"/>
                      <a:pt x="2943" y="4647"/>
                      <a:pt x="3024" y="4516"/>
                    </a:cubicBezTo>
                    <a:cubicBezTo>
                      <a:pt x="3043" y="4483"/>
                      <a:pt x="3061" y="4469"/>
                      <a:pt x="3077" y="4469"/>
                    </a:cubicBezTo>
                    <a:cubicBezTo>
                      <a:pt x="3126" y="4469"/>
                      <a:pt x="3162" y="4596"/>
                      <a:pt x="3182" y="4674"/>
                    </a:cubicBezTo>
                    <a:cubicBezTo>
                      <a:pt x="3201" y="4747"/>
                      <a:pt x="3301" y="4796"/>
                      <a:pt x="3415" y="4796"/>
                    </a:cubicBezTo>
                    <a:cubicBezTo>
                      <a:pt x="3471" y="4796"/>
                      <a:pt x="3531" y="4783"/>
                      <a:pt x="3586" y="4756"/>
                    </a:cubicBezTo>
                    <a:cubicBezTo>
                      <a:pt x="3638" y="4729"/>
                      <a:pt x="3695" y="4720"/>
                      <a:pt x="3754" y="4720"/>
                    </a:cubicBezTo>
                    <a:cubicBezTo>
                      <a:pt x="3873" y="4720"/>
                      <a:pt x="4005" y="4756"/>
                      <a:pt x="4147" y="4756"/>
                    </a:cubicBezTo>
                    <a:cubicBezTo>
                      <a:pt x="4354" y="4756"/>
                      <a:pt x="4332" y="4756"/>
                      <a:pt x="4490" y="4489"/>
                    </a:cubicBezTo>
                    <a:cubicBezTo>
                      <a:pt x="4654" y="4222"/>
                      <a:pt x="4572" y="4086"/>
                      <a:pt x="4654" y="3928"/>
                    </a:cubicBezTo>
                    <a:cubicBezTo>
                      <a:pt x="4730" y="3770"/>
                      <a:pt x="4839" y="3557"/>
                      <a:pt x="4812" y="3318"/>
                    </a:cubicBezTo>
                    <a:cubicBezTo>
                      <a:pt x="4785" y="3078"/>
                      <a:pt x="4785" y="3023"/>
                      <a:pt x="4757" y="2887"/>
                    </a:cubicBezTo>
                    <a:cubicBezTo>
                      <a:pt x="4730" y="2756"/>
                      <a:pt x="4839" y="2696"/>
                      <a:pt x="4812" y="2517"/>
                    </a:cubicBezTo>
                    <a:cubicBezTo>
                      <a:pt x="4785" y="2331"/>
                      <a:pt x="4757" y="2331"/>
                      <a:pt x="4839" y="2195"/>
                    </a:cubicBezTo>
                    <a:cubicBezTo>
                      <a:pt x="4888" y="2130"/>
                      <a:pt x="4861" y="2037"/>
                      <a:pt x="4785" y="2010"/>
                    </a:cubicBezTo>
                    <a:cubicBezTo>
                      <a:pt x="4806" y="1934"/>
                      <a:pt x="4834" y="1863"/>
                      <a:pt x="4866" y="1792"/>
                    </a:cubicBezTo>
                    <a:cubicBezTo>
                      <a:pt x="4921" y="1688"/>
                      <a:pt x="4812" y="1552"/>
                      <a:pt x="4812" y="1552"/>
                    </a:cubicBezTo>
                    <a:lnTo>
                      <a:pt x="4866" y="1416"/>
                    </a:lnTo>
                    <a:cubicBezTo>
                      <a:pt x="4921" y="1285"/>
                      <a:pt x="4703" y="1203"/>
                      <a:pt x="4703" y="1203"/>
                    </a:cubicBezTo>
                    <a:cubicBezTo>
                      <a:pt x="4768" y="1122"/>
                      <a:pt x="4806" y="1018"/>
                      <a:pt x="4812" y="909"/>
                    </a:cubicBezTo>
                    <a:cubicBezTo>
                      <a:pt x="4806" y="811"/>
                      <a:pt x="4741" y="718"/>
                      <a:pt x="4654" y="669"/>
                    </a:cubicBezTo>
                    <a:cubicBezTo>
                      <a:pt x="4697" y="571"/>
                      <a:pt x="4725" y="462"/>
                      <a:pt x="4730" y="348"/>
                    </a:cubicBezTo>
                    <a:cubicBezTo>
                      <a:pt x="4730" y="190"/>
                      <a:pt x="4545" y="32"/>
                      <a:pt x="4332" y="5"/>
                    </a:cubicBezTo>
                    <a:cubicBezTo>
                      <a:pt x="4317" y="2"/>
                      <a:pt x="4301"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5"/>
              <p:cNvSpPr/>
              <p:nvPr/>
            </p:nvSpPr>
            <p:spPr>
              <a:xfrm>
                <a:off x="3986785" y="1906092"/>
                <a:ext cx="116531" cy="79533"/>
              </a:xfrm>
              <a:custGeom>
                <a:avLst/>
                <a:gdLst/>
                <a:ahLst/>
                <a:cxnLst/>
                <a:rect l="l" t="t" r="r" b="b"/>
                <a:pathLst>
                  <a:path w="4611" h="3147" extrusionOk="0">
                    <a:moveTo>
                      <a:pt x="1352" y="1"/>
                    </a:moveTo>
                    <a:cubicBezTo>
                      <a:pt x="1277" y="1"/>
                      <a:pt x="1203" y="9"/>
                      <a:pt x="1129" y="24"/>
                    </a:cubicBezTo>
                    <a:cubicBezTo>
                      <a:pt x="753" y="100"/>
                      <a:pt x="448" y="198"/>
                      <a:pt x="273" y="378"/>
                    </a:cubicBezTo>
                    <a:cubicBezTo>
                      <a:pt x="1" y="650"/>
                      <a:pt x="93" y="787"/>
                      <a:pt x="126" y="1141"/>
                    </a:cubicBezTo>
                    <a:cubicBezTo>
                      <a:pt x="153" y="1495"/>
                      <a:pt x="213" y="1942"/>
                      <a:pt x="213" y="2323"/>
                    </a:cubicBezTo>
                    <a:cubicBezTo>
                      <a:pt x="213" y="2710"/>
                      <a:pt x="186" y="2884"/>
                      <a:pt x="300" y="3031"/>
                    </a:cubicBezTo>
                    <a:cubicBezTo>
                      <a:pt x="367" y="3113"/>
                      <a:pt x="420" y="3146"/>
                      <a:pt x="502" y="3146"/>
                    </a:cubicBezTo>
                    <a:cubicBezTo>
                      <a:pt x="568" y="3146"/>
                      <a:pt x="651" y="3125"/>
                      <a:pt x="775" y="3091"/>
                    </a:cubicBezTo>
                    <a:cubicBezTo>
                      <a:pt x="1189" y="2972"/>
                      <a:pt x="1042" y="2764"/>
                      <a:pt x="1336" y="2677"/>
                    </a:cubicBezTo>
                    <a:cubicBezTo>
                      <a:pt x="1630" y="2590"/>
                      <a:pt x="1897" y="2530"/>
                      <a:pt x="1897" y="2530"/>
                    </a:cubicBezTo>
                    <a:cubicBezTo>
                      <a:pt x="2131" y="2470"/>
                      <a:pt x="2338" y="2116"/>
                      <a:pt x="2338" y="2116"/>
                    </a:cubicBezTo>
                    <a:cubicBezTo>
                      <a:pt x="2371" y="2187"/>
                      <a:pt x="2415" y="2258"/>
                      <a:pt x="2458" y="2323"/>
                    </a:cubicBezTo>
                    <a:cubicBezTo>
                      <a:pt x="2502" y="2416"/>
                      <a:pt x="2529" y="2514"/>
                      <a:pt x="2545" y="2617"/>
                    </a:cubicBezTo>
                    <a:lnTo>
                      <a:pt x="2660" y="2590"/>
                    </a:lnTo>
                    <a:cubicBezTo>
                      <a:pt x="2644" y="2492"/>
                      <a:pt x="2644" y="2389"/>
                      <a:pt x="2660" y="2290"/>
                    </a:cubicBezTo>
                    <a:cubicBezTo>
                      <a:pt x="2693" y="2116"/>
                      <a:pt x="2605" y="2089"/>
                      <a:pt x="2927" y="2056"/>
                    </a:cubicBezTo>
                    <a:cubicBezTo>
                      <a:pt x="3254" y="2023"/>
                      <a:pt x="3461" y="1909"/>
                      <a:pt x="3695" y="1522"/>
                    </a:cubicBezTo>
                    <a:cubicBezTo>
                      <a:pt x="3929" y="1141"/>
                      <a:pt x="3989" y="934"/>
                      <a:pt x="4137" y="814"/>
                    </a:cubicBezTo>
                    <a:cubicBezTo>
                      <a:pt x="4284" y="699"/>
                      <a:pt x="4371" y="694"/>
                      <a:pt x="4523" y="547"/>
                    </a:cubicBezTo>
                    <a:cubicBezTo>
                      <a:pt x="4523" y="547"/>
                      <a:pt x="4611" y="492"/>
                      <a:pt x="4256" y="345"/>
                    </a:cubicBezTo>
                    <a:cubicBezTo>
                      <a:pt x="4040" y="255"/>
                      <a:pt x="3901" y="220"/>
                      <a:pt x="3725" y="220"/>
                    </a:cubicBezTo>
                    <a:cubicBezTo>
                      <a:pt x="3613" y="220"/>
                      <a:pt x="3486" y="235"/>
                      <a:pt x="3314" y="258"/>
                    </a:cubicBezTo>
                    <a:cubicBezTo>
                      <a:pt x="3057" y="289"/>
                      <a:pt x="2822" y="342"/>
                      <a:pt x="2596" y="342"/>
                    </a:cubicBezTo>
                    <a:cubicBezTo>
                      <a:pt x="2428" y="342"/>
                      <a:pt x="2266" y="313"/>
                      <a:pt x="2104" y="225"/>
                    </a:cubicBezTo>
                    <a:cubicBezTo>
                      <a:pt x="1814" y="70"/>
                      <a:pt x="1577" y="1"/>
                      <a:pt x="13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5"/>
              <p:cNvSpPr/>
              <p:nvPr/>
            </p:nvSpPr>
            <p:spPr>
              <a:xfrm>
                <a:off x="4034727" y="1804598"/>
                <a:ext cx="76980" cy="78597"/>
              </a:xfrm>
              <a:custGeom>
                <a:avLst/>
                <a:gdLst/>
                <a:ahLst/>
                <a:cxnLst/>
                <a:rect l="l" t="t" r="r" b="b"/>
                <a:pathLst>
                  <a:path w="3046" h="3110" extrusionOk="0">
                    <a:moveTo>
                      <a:pt x="486" y="0"/>
                    </a:moveTo>
                    <a:cubicBezTo>
                      <a:pt x="471" y="0"/>
                      <a:pt x="458" y="3"/>
                      <a:pt x="447" y="7"/>
                    </a:cubicBezTo>
                    <a:cubicBezTo>
                      <a:pt x="371" y="46"/>
                      <a:pt x="311" y="193"/>
                      <a:pt x="354" y="264"/>
                    </a:cubicBezTo>
                    <a:cubicBezTo>
                      <a:pt x="252" y="242"/>
                      <a:pt x="226" y="197"/>
                      <a:pt x="194" y="197"/>
                    </a:cubicBezTo>
                    <a:cubicBezTo>
                      <a:pt x="185" y="197"/>
                      <a:pt x="175" y="201"/>
                      <a:pt x="163" y="209"/>
                    </a:cubicBezTo>
                    <a:cubicBezTo>
                      <a:pt x="93" y="258"/>
                      <a:pt x="38" y="427"/>
                      <a:pt x="38" y="427"/>
                    </a:cubicBezTo>
                    <a:cubicBezTo>
                      <a:pt x="114" y="438"/>
                      <a:pt x="180" y="487"/>
                      <a:pt x="207" y="552"/>
                    </a:cubicBezTo>
                    <a:cubicBezTo>
                      <a:pt x="262" y="667"/>
                      <a:pt x="289" y="645"/>
                      <a:pt x="278" y="765"/>
                    </a:cubicBezTo>
                    <a:lnTo>
                      <a:pt x="272" y="765"/>
                    </a:lnTo>
                    <a:cubicBezTo>
                      <a:pt x="153" y="781"/>
                      <a:pt x="120" y="759"/>
                      <a:pt x="0" y="825"/>
                    </a:cubicBezTo>
                    <a:cubicBezTo>
                      <a:pt x="71" y="1114"/>
                      <a:pt x="142" y="1397"/>
                      <a:pt x="289" y="1648"/>
                    </a:cubicBezTo>
                    <a:lnTo>
                      <a:pt x="300" y="1735"/>
                    </a:lnTo>
                    <a:cubicBezTo>
                      <a:pt x="256" y="2323"/>
                      <a:pt x="708" y="2884"/>
                      <a:pt x="1270" y="3053"/>
                    </a:cubicBezTo>
                    <a:cubicBezTo>
                      <a:pt x="1406" y="3093"/>
                      <a:pt x="1544" y="3110"/>
                      <a:pt x="1683" y="3110"/>
                    </a:cubicBezTo>
                    <a:cubicBezTo>
                      <a:pt x="2040" y="3110"/>
                      <a:pt x="2401" y="3001"/>
                      <a:pt x="2746" y="2895"/>
                    </a:cubicBezTo>
                    <a:cubicBezTo>
                      <a:pt x="2812" y="2879"/>
                      <a:pt x="2970" y="2803"/>
                      <a:pt x="2986" y="2743"/>
                    </a:cubicBezTo>
                    <a:cubicBezTo>
                      <a:pt x="3046" y="2541"/>
                      <a:pt x="2921" y="2443"/>
                      <a:pt x="2910" y="2389"/>
                    </a:cubicBezTo>
                    <a:cubicBezTo>
                      <a:pt x="2795" y="1773"/>
                      <a:pt x="2496" y="1375"/>
                      <a:pt x="1940" y="1092"/>
                    </a:cubicBezTo>
                    <a:cubicBezTo>
                      <a:pt x="1738" y="983"/>
                      <a:pt x="1569" y="917"/>
                      <a:pt x="1569" y="917"/>
                    </a:cubicBezTo>
                    <a:cubicBezTo>
                      <a:pt x="1591" y="857"/>
                      <a:pt x="1580" y="792"/>
                      <a:pt x="1537" y="743"/>
                    </a:cubicBezTo>
                    <a:cubicBezTo>
                      <a:pt x="1526" y="667"/>
                      <a:pt x="1575" y="541"/>
                      <a:pt x="1537" y="438"/>
                    </a:cubicBezTo>
                    <a:cubicBezTo>
                      <a:pt x="1474" y="264"/>
                      <a:pt x="1385" y="228"/>
                      <a:pt x="1321" y="228"/>
                    </a:cubicBezTo>
                    <a:cubicBezTo>
                      <a:pt x="1275" y="228"/>
                      <a:pt x="1242" y="247"/>
                      <a:pt x="1242" y="247"/>
                    </a:cubicBezTo>
                    <a:cubicBezTo>
                      <a:pt x="1242" y="247"/>
                      <a:pt x="1025" y="101"/>
                      <a:pt x="845" y="101"/>
                    </a:cubicBezTo>
                    <a:cubicBezTo>
                      <a:pt x="797" y="101"/>
                      <a:pt x="752" y="112"/>
                      <a:pt x="714" y="138"/>
                    </a:cubicBezTo>
                    <a:cubicBezTo>
                      <a:pt x="691" y="73"/>
                      <a:pt x="569" y="0"/>
                      <a:pt x="48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51" name="Google Shape;10551;p85"/>
          <p:cNvGrpSpPr/>
          <p:nvPr/>
        </p:nvGrpSpPr>
        <p:grpSpPr>
          <a:xfrm>
            <a:off x="4170709" y="1558993"/>
            <a:ext cx="402414" cy="1136125"/>
            <a:chOff x="4588296" y="1557988"/>
            <a:chExt cx="402414" cy="1136125"/>
          </a:xfrm>
        </p:grpSpPr>
        <p:sp>
          <p:nvSpPr>
            <p:cNvPr id="10552" name="Google Shape;10552;p85"/>
            <p:cNvSpPr/>
            <p:nvPr/>
          </p:nvSpPr>
          <p:spPr>
            <a:xfrm>
              <a:off x="4588296" y="1557988"/>
              <a:ext cx="402414" cy="1136125"/>
            </a:xfrm>
            <a:custGeom>
              <a:avLst/>
              <a:gdLst/>
              <a:ahLst/>
              <a:cxnLst/>
              <a:rect l="l" t="t" r="r" b="b"/>
              <a:pathLst>
                <a:path w="15923" h="44955" extrusionOk="0">
                  <a:moveTo>
                    <a:pt x="7907" y="1"/>
                  </a:moveTo>
                  <a:lnTo>
                    <a:pt x="7907" y="17"/>
                  </a:lnTo>
                  <a:cubicBezTo>
                    <a:pt x="7586" y="61"/>
                    <a:pt x="6670" y="235"/>
                    <a:pt x="6262" y="764"/>
                  </a:cubicBezTo>
                  <a:cubicBezTo>
                    <a:pt x="5760" y="1412"/>
                    <a:pt x="5973" y="2818"/>
                    <a:pt x="5973" y="2818"/>
                  </a:cubicBezTo>
                  <a:cubicBezTo>
                    <a:pt x="5499" y="2976"/>
                    <a:pt x="5646" y="3597"/>
                    <a:pt x="5859" y="3848"/>
                  </a:cubicBezTo>
                  <a:cubicBezTo>
                    <a:pt x="6071" y="4098"/>
                    <a:pt x="6060" y="4420"/>
                    <a:pt x="6164" y="4523"/>
                  </a:cubicBezTo>
                  <a:cubicBezTo>
                    <a:pt x="6203" y="4570"/>
                    <a:pt x="6256" y="4595"/>
                    <a:pt x="6311" y="4595"/>
                  </a:cubicBezTo>
                  <a:cubicBezTo>
                    <a:pt x="6333" y="4595"/>
                    <a:pt x="6355" y="4591"/>
                    <a:pt x="6376" y="4583"/>
                  </a:cubicBezTo>
                  <a:cubicBezTo>
                    <a:pt x="6474" y="4812"/>
                    <a:pt x="6534" y="5057"/>
                    <a:pt x="6551" y="5308"/>
                  </a:cubicBezTo>
                  <a:cubicBezTo>
                    <a:pt x="6551" y="6540"/>
                    <a:pt x="5608" y="7177"/>
                    <a:pt x="3695" y="7624"/>
                  </a:cubicBezTo>
                  <a:cubicBezTo>
                    <a:pt x="1788" y="8071"/>
                    <a:pt x="1848" y="10610"/>
                    <a:pt x="1963" y="11618"/>
                  </a:cubicBezTo>
                  <a:cubicBezTo>
                    <a:pt x="2077" y="12621"/>
                    <a:pt x="1690" y="14419"/>
                    <a:pt x="1243" y="15743"/>
                  </a:cubicBezTo>
                  <a:cubicBezTo>
                    <a:pt x="791" y="17067"/>
                    <a:pt x="600" y="18827"/>
                    <a:pt x="508" y="20053"/>
                  </a:cubicBezTo>
                  <a:cubicBezTo>
                    <a:pt x="415" y="21274"/>
                    <a:pt x="388" y="22696"/>
                    <a:pt x="339" y="23110"/>
                  </a:cubicBezTo>
                  <a:cubicBezTo>
                    <a:pt x="295" y="23524"/>
                    <a:pt x="159" y="24151"/>
                    <a:pt x="83" y="24625"/>
                  </a:cubicBezTo>
                  <a:cubicBezTo>
                    <a:pt x="1" y="25099"/>
                    <a:pt x="219" y="25213"/>
                    <a:pt x="611" y="25655"/>
                  </a:cubicBezTo>
                  <a:cubicBezTo>
                    <a:pt x="886" y="25963"/>
                    <a:pt x="1153" y="26166"/>
                    <a:pt x="1418" y="26166"/>
                  </a:cubicBezTo>
                  <a:cubicBezTo>
                    <a:pt x="1536" y="26166"/>
                    <a:pt x="1654" y="26125"/>
                    <a:pt x="1772" y="26036"/>
                  </a:cubicBezTo>
                  <a:cubicBezTo>
                    <a:pt x="2148" y="25742"/>
                    <a:pt x="2262" y="25290"/>
                    <a:pt x="2137" y="25104"/>
                  </a:cubicBezTo>
                  <a:cubicBezTo>
                    <a:pt x="2079" y="25021"/>
                    <a:pt x="2020" y="24998"/>
                    <a:pt x="1975" y="24998"/>
                  </a:cubicBezTo>
                  <a:cubicBezTo>
                    <a:pt x="1922" y="24998"/>
                    <a:pt x="1886" y="25028"/>
                    <a:pt x="1886" y="25028"/>
                  </a:cubicBezTo>
                  <a:cubicBezTo>
                    <a:pt x="1875" y="24843"/>
                    <a:pt x="1897" y="24652"/>
                    <a:pt x="1952" y="24472"/>
                  </a:cubicBezTo>
                  <a:cubicBezTo>
                    <a:pt x="2050" y="24129"/>
                    <a:pt x="1935" y="23655"/>
                    <a:pt x="1783" y="23290"/>
                  </a:cubicBezTo>
                  <a:cubicBezTo>
                    <a:pt x="1630" y="22930"/>
                    <a:pt x="1423" y="22058"/>
                    <a:pt x="1935" y="20974"/>
                  </a:cubicBezTo>
                  <a:cubicBezTo>
                    <a:pt x="2453" y="19895"/>
                    <a:pt x="3249" y="16604"/>
                    <a:pt x="3221" y="15885"/>
                  </a:cubicBezTo>
                  <a:cubicBezTo>
                    <a:pt x="3199" y="15165"/>
                    <a:pt x="3739" y="13672"/>
                    <a:pt x="3739" y="13672"/>
                  </a:cubicBezTo>
                  <a:cubicBezTo>
                    <a:pt x="3739" y="13672"/>
                    <a:pt x="4148" y="14958"/>
                    <a:pt x="4562" y="16190"/>
                  </a:cubicBezTo>
                  <a:cubicBezTo>
                    <a:pt x="4976" y="17427"/>
                    <a:pt x="4044" y="19819"/>
                    <a:pt x="3635" y="22521"/>
                  </a:cubicBezTo>
                  <a:cubicBezTo>
                    <a:pt x="3221" y="25219"/>
                    <a:pt x="3559" y="27714"/>
                    <a:pt x="3608" y="29028"/>
                  </a:cubicBezTo>
                  <a:cubicBezTo>
                    <a:pt x="3663" y="30335"/>
                    <a:pt x="3891" y="30695"/>
                    <a:pt x="3532" y="31572"/>
                  </a:cubicBezTo>
                  <a:cubicBezTo>
                    <a:pt x="3172" y="32444"/>
                    <a:pt x="3276" y="33605"/>
                    <a:pt x="3276" y="33605"/>
                  </a:cubicBezTo>
                  <a:cubicBezTo>
                    <a:pt x="2480" y="34580"/>
                    <a:pt x="2170" y="36585"/>
                    <a:pt x="2398" y="39233"/>
                  </a:cubicBezTo>
                  <a:cubicBezTo>
                    <a:pt x="2633" y="41882"/>
                    <a:pt x="2660" y="42269"/>
                    <a:pt x="2606" y="43195"/>
                  </a:cubicBezTo>
                  <a:cubicBezTo>
                    <a:pt x="2551" y="44121"/>
                    <a:pt x="1728" y="44072"/>
                    <a:pt x="1576" y="44454"/>
                  </a:cubicBezTo>
                  <a:cubicBezTo>
                    <a:pt x="1423" y="44840"/>
                    <a:pt x="2426" y="44791"/>
                    <a:pt x="3249" y="44917"/>
                  </a:cubicBezTo>
                  <a:cubicBezTo>
                    <a:pt x="3409" y="44942"/>
                    <a:pt x="3542" y="44955"/>
                    <a:pt x="3651" y="44955"/>
                  </a:cubicBezTo>
                  <a:cubicBezTo>
                    <a:pt x="4099" y="44955"/>
                    <a:pt x="4153" y="44740"/>
                    <a:pt x="4175" y="44328"/>
                  </a:cubicBezTo>
                  <a:cubicBezTo>
                    <a:pt x="4202" y="43811"/>
                    <a:pt x="4044" y="42732"/>
                    <a:pt x="4071" y="41293"/>
                  </a:cubicBezTo>
                  <a:cubicBezTo>
                    <a:pt x="4099" y="39855"/>
                    <a:pt x="5047" y="37206"/>
                    <a:pt x="5101" y="36149"/>
                  </a:cubicBezTo>
                  <a:cubicBezTo>
                    <a:pt x="5150" y="35092"/>
                    <a:pt x="5047" y="34400"/>
                    <a:pt x="5641" y="33626"/>
                  </a:cubicBezTo>
                  <a:cubicBezTo>
                    <a:pt x="6229" y="32858"/>
                    <a:pt x="6567" y="29769"/>
                    <a:pt x="7183" y="28281"/>
                  </a:cubicBezTo>
                  <a:cubicBezTo>
                    <a:pt x="7629" y="27202"/>
                    <a:pt x="7864" y="25693"/>
                    <a:pt x="7962" y="24924"/>
                  </a:cubicBezTo>
                  <a:cubicBezTo>
                    <a:pt x="8060" y="25693"/>
                    <a:pt x="8300" y="27202"/>
                    <a:pt x="8741" y="28281"/>
                  </a:cubicBezTo>
                  <a:cubicBezTo>
                    <a:pt x="9357" y="29769"/>
                    <a:pt x="9695" y="32858"/>
                    <a:pt x="10283" y="33626"/>
                  </a:cubicBezTo>
                  <a:cubicBezTo>
                    <a:pt x="10877" y="34400"/>
                    <a:pt x="10774" y="35092"/>
                    <a:pt x="10823" y="36149"/>
                  </a:cubicBezTo>
                  <a:cubicBezTo>
                    <a:pt x="10877" y="37201"/>
                    <a:pt x="11825" y="39849"/>
                    <a:pt x="11852" y="41293"/>
                  </a:cubicBezTo>
                  <a:cubicBezTo>
                    <a:pt x="11880" y="42732"/>
                    <a:pt x="11727" y="43811"/>
                    <a:pt x="11749" y="44328"/>
                  </a:cubicBezTo>
                  <a:cubicBezTo>
                    <a:pt x="11771" y="44740"/>
                    <a:pt x="11825" y="44955"/>
                    <a:pt x="12273" y="44955"/>
                  </a:cubicBezTo>
                  <a:cubicBezTo>
                    <a:pt x="12382" y="44955"/>
                    <a:pt x="12514" y="44942"/>
                    <a:pt x="12675" y="44917"/>
                  </a:cubicBezTo>
                  <a:cubicBezTo>
                    <a:pt x="13498" y="44791"/>
                    <a:pt x="14501" y="44840"/>
                    <a:pt x="14348" y="44454"/>
                  </a:cubicBezTo>
                  <a:cubicBezTo>
                    <a:pt x="14196" y="44067"/>
                    <a:pt x="13373" y="44121"/>
                    <a:pt x="13318" y="43195"/>
                  </a:cubicBezTo>
                  <a:cubicBezTo>
                    <a:pt x="13269" y="42269"/>
                    <a:pt x="13291" y="41882"/>
                    <a:pt x="13525" y="39233"/>
                  </a:cubicBezTo>
                  <a:cubicBezTo>
                    <a:pt x="13754" y="36585"/>
                    <a:pt x="13449" y="34580"/>
                    <a:pt x="12648" y="33605"/>
                  </a:cubicBezTo>
                  <a:cubicBezTo>
                    <a:pt x="12648" y="33605"/>
                    <a:pt x="12752" y="32444"/>
                    <a:pt x="12392" y="31572"/>
                  </a:cubicBezTo>
                  <a:cubicBezTo>
                    <a:pt x="12032" y="30695"/>
                    <a:pt x="12261" y="30335"/>
                    <a:pt x="12316" y="29028"/>
                  </a:cubicBezTo>
                  <a:cubicBezTo>
                    <a:pt x="12365" y="27714"/>
                    <a:pt x="12702" y="25219"/>
                    <a:pt x="12288" y="22521"/>
                  </a:cubicBezTo>
                  <a:cubicBezTo>
                    <a:pt x="11880" y="19819"/>
                    <a:pt x="10953" y="17427"/>
                    <a:pt x="11362" y="16190"/>
                  </a:cubicBezTo>
                  <a:cubicBezTo>
                    <a:pt x="11776" y="14958"/>
                    <a:pt x="12185" y="13672"/>
                    <a:pt x="12185" y="13672"/>
                  </a:cubicBezTo>
                  <a:cubicBezTo>
                    <a:pt x="12185" y="13672"/>
                    <a:pt x="12724" y="15165"/>
                    <a:pt x="12702" y="15885"/>
                  </a:cubicBezTo>
                  <a:cubicBezTo>
                    <a:pt x="12675" y="16604"/>
                    <a:pt x="13471" y="19895"/>
                    <a:pt x="13988" y="20974"/>
                  </a:cubicBezTo>
                  <a:cubicBezTo>
                    <a:pt x="14501" y="22058"/>
                    <a:pt x="14294" y="22930"/>
                    <a:pt x="14141" y="23290"/>
                  </a:cubicBezTo>
                  <a:cubicBezTo>
                    <a:pt x="13988" y="23655"/>
                    <a:pt x="13874" y="24134"/>
                    <a:pt x="13972" y="24472"/>
                  </a:cubicBezTo>
                  <a:cubicBezTo>
                    <a:pt x="14027" y="24652"/>
                    <a:pt x="14048" y="24843"/>
                    <a:pt x="14037" y="25028"/>
                  </a:cubicBezTo>
                  <a:cubicBezTo>
                    <a:pt x="14037" y="25028"/>
                    <a:pt x="14003" y="24999"/>
                    <a:pt x="13951" y="24999"/>
                  </a:cubicBezTo>
                  <a:cubicBezTo>
                    <a:pt x="13905" y="24999"/>
                    <a:pt x="13846" y="25022"/>
                    <a:pt x="13787" y="25110"/>
                  </a:cubicBezTo>
                  <a:cubicBezTo>
                    <a:pt x="13662" y="25290"/>
                    <a:pt x="13776" y="25742"/>
                    <a:pt x="14152" y="26036"/>
                  </a:cubicBezTo>
                  <a:cubicBezTo>
                    <a:pt x="14268" y="26125"/>
                    <a:pt x="14385" y="26166"/>
                    <a:pt x="14503" y="26166"/>
                  </a:cubicBezTo>
                  <a:cubicBezTo>
                    <a:pt x="14768" y="26166"/>
                    <a:pt x="15038" y="25963"/>
                    <a:pt x="15313" y="25655"/>
                  </a:cubicBezTo>
                  <a:cubicBezTo>
                    <a:pt x="15710" y="25213"/>
                    <a:pt x="15923" y="25093"/>
                    <a:pt x="15841" y="24625"/>
                  </a:cubicBezTo>
                  <a:cubicBezTo>
                    <a:pt x="15765" y="24151"/>
                    <a:pt x="15629" y="23524"/>
                    <a:pt x="15580" y="23110"/>
                  </a:cubicBezTo>
                  <a:cubicBezTo>
                    <a:pt x="15531" y="22696"/>
                    <a:pt x="15503" y="21268"/>
                    <a:pt x="15416" y="20048"/>
                  </a:cubicBezTo>
                  <a:cubicBezTo>
                    <a:pt x="15323" y="18827"/>
                    <a:pt x="15133" y="17067"/>
                    <a:pt x="14680" y="15737"/>
                  </a:cubicBezTo>
                  <a:cubicBezTo>
                    <a:pt x="14228" y="14413"/>
                    <a:pt x="13847" y="12615"/>
                    <a:pt x="13961" y="11613"/>
                  </a:cubicBezTo>
                  <a:cubicBezTo>
                    <a:pt x="14076" y="10610"/>
                    <a:pt x="14136" y="8065"/>
                    <a:pt x="12223" y="7619"/>
                  </a:cubicBezTo>
                  <a:cubicBezTo>
                    <a:pt x="10316" y="7177"/>
                    <a:pt x="9368" y="6540"/>
                    <a:pt x="9368" y="5303"/>
                  </a:cubicBezTo>
                  <a:cubicBezTo>
                    <a:pt x="9390" y="5057"/>
                    <a:pt x="9449" y="4812"/>
                    <a:pt x="9542" y="4578"/>
                  </a:cubicBezTo>
                  <a:cubicBezTo>
                    <a:pt x="9564" y="4586"/>
                    <a:pt x="9587" y="4590"/>
                    <a:pt x="9609" y="4590"/>
                  </a:cubicBezTo>
                  <a:cubicBezTo>
                    <a:pt x="9665" y="4590"/>
                    <a:pt x="9720" y="4566"/>
                    <a:pt x="9755" y="4523"/>
                  </a:cubicBezTo>
                  <a:cubicBezTo>
                    <a:pt x="9864" y="4415"/>
                    <a:pt x="9853" y="4098"/>
                    <a:pt x="10065" y="3848"/>
                  </a:cubicBezTo>
                  <a:cubicBezTo>
                    <a:pt x="10278" y="3597"/>
                    <a:pt x="10419" y="2971"/>
                    <a:pt x="9951" y="2818"/>
                  </a:cubicBezTo>
                  <a:cubicBezTo>
                    <a:pt x="9951" y="2818"/>
                    <a:pt x="10163" y="1407"/>
                    <a:pt x="9662" y="764"/>
                  </a:cubicBezTo>
                  <a:cubicBezTo>
                    <a:pt x="9253" y="230"/>
                    <a:pt x="8332" y="61"/>
                    <a:pt x="8016" y="12"/>
                  </a:cubicBezTo>
                  <a:lnTo>
                    <a:pt x="8016" y="1"/>
                  </a:lnTo>
                  <a:lnTo>
                    <a:pt x="7962" y="6"/>
                  </a:lnTo>
                  <a:lnTo>
                    <a:pt x="790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85"/>
            <p:cNvGrpSpPr/>
            <p:nvPr/>
          </p:nvGrpSpPr>
          <p:grpSpPr>
            <a:xfrm>
              <a:off x="4708538" y="1583316"/>
              <a:ext cx="163226" cy="588527"/>
              <a:chOff x="4708538" y="1583316"/>
              <a:chExt cx="163226" cy="588527"/>
            </a:xfrm>
          </p:grpSpPr>
          <p:sp>
            <p:nvSpPr>
              <p:cNvPr id="10554" name="Google Shape;10554;p85"/>
              <p:cNvSpPr/>
              <p:nvPr/>
            </p:nvSpPr>
            <p:spPr>
              <a:xfrm>
                <a:off x="4708538" y="1775367"/>
                <a:ext cx="163226" cy="158038"/>
              </a:xfrm>
              <a:custGeom>
                <a:avLst/>
                <a:gdLst/>
                <a:ahLst/>
                <a:cxnLst/>
                <a:rect l="l" t="t" r="r" b="b"/>
                <a:pathLst>
                  <a:path w="5853" h="5667" extrusionOk="0">
                    <a:moveTo>
                      <a:pt x="2924" y="0"/>
                    </a:moveTo>
                    <a:cubicBezTo>
                      <a:pt x="2887" y="0"/>
                      <a:pt x="2851" y="8"/>
                      <a:pt x="2818" y="25"/>
                    </a:cubicBezTo>
                    <a:cubicBezTo>
                      <a:pt x="2774" y="52"/>
                      <a:pt x="2747" y="101"/>
                      <a:pt x="2753" y="150"/>
                    </a:cubicBezTo>
                    <a:lnTo>
                      <a:pt x="2780" y="1785"/>
                    </a:lnTo>
                    <a:cubicBezTo>
                      <a:pt x="2780" y="1785"/>
                      <a:pt x="2726" y="1882"/>
                      <a:pt x="2683" y="1882"/>
                    </a:cubicBezTo>
                    <a:cubicBezTo>
                      <a:pt x="2661" y="1882"/>
                      <a:pt x="2642" y="1857"/>
                      <a:pt x="2633" y="1785"/>
                    </a:cubicBezTo>
                    <a:cubicBezTo>
                      <a:pt x="2600" y="1567"/>
                      <a:pt x="2600" y="689"/>
                      <a:pt x="2513" y="471"/>
                    </a:cubicBezTo>
                    <a:cubicBezTo>
                      <a:pt x="2460" y="339"/>
                      <a:pt x="2318" y="240"/>
                      <a:pt x="2142" y="240"/>
                    </a:cubicBezTo>
                    <a:cubicBezTo>
                      <a:pt x="2029" y="240"/>
                      <a:pt x="1903" y="281"/>
                      <a:pt x="1777" y="379"/>
                    </a:cubicBezTo>
                    <a:cubicBezTo>
                      <a:pt x="1450" y="629"/>
                      <a:pt x="535" y="2101"/>
                      <a:pt x="328" y="2880"/>
                    </a:cubicBezTo>
                    <a:cubicBezTo>
                      <a:pt x="126" y="3665"/>
                      <a:pt x="1" y="4629"/>
                      <a:pt x="33" y="5005"/>
                    </a:cubicBezTo>
                    <a:cubicBezTo>
                      <a:pt x="59" y="5363"/>
                      <a:pt x="169" y="5667"/>
                      <a:pt x="486" y="5667"/>
                    </a:cubicBezTo>
                    <a:cubicBezTo>
                      <a:pt x="501" y="5667"/>
                      <a:pt x="518" y="5666"/>
                      <a:pt x="535" y="5664"/>
                    </a:cubicBezTo>
                    <a:cubicBezTo>
                      <a:pt x="889" y="5632"/>
                      <a:pt x="1270" y="5414"/>
                      <a:pt x="1363" y="5321"/>
                    </a:cubicBezTo>
                    <a:cubicBezTo>
                      <a:pt x="1450" y="5228"/>
                      <a:pt x="1477" y="5098"/>
                      <a:pt x="1772" y="5098"/>
                    </a:cubicBezTo>
                    <a:cubicBezTo>
                      <a:pt x="2071" y="5098"/>
                      <a:pt x="2453" y="5038"/>
                      <a:pt x="2540" y="4760"/>
                    </a:cubicBezTo>
                    <a:cubicBezTo>
                      <a:pt x="2627" y="4482"/>
                      <a:pt x="2747" y="3730"/>
                      <a:pt x="2780" y="3414"/>
                    </a:cubicBezTo>
                    <a:cubicBezTo>
                      <a:pt x="2807" y="3103"/>
                      <a:pt x="2747" y="2913"/>
                      <a:pt x="2780" y="2667"/>
                    </a:cubicBezTo>
                    <a:cubicBezTo>
                      <a:pt x="2796" y="2509"/>
                      <a:pt x="2807" y="2351"/>
                      <a:pt x="2807" y="2199"/>
                    </a:cubicBezTo>
                    <a:cubicBezTo>
                      <a:pt x="2840" y="2221"/>
                      <a:pt x="2883" y="2237"/>
                      <a:pt x="2927" y="2237"/>
                    </a:cubicBezTo>
                    <a:cubicBezTo>
                      <a:pt x="2970" y="2237"/>
                      <a:pt x="3014" y="2221"/>
                      <a:pt x="3047" y="2199"/>
                    </a:cubicBezTo>
                    <a:cubicBezTo>
                      <a:pt x="3052" y="2351"/>
                      <a:pt x="3058" y="2509"/>
                      <a:pt x="3079" y="2667"/>
                    </a:cubicBezTo>
                    <a:cubicBezTo>
                      <a:pt x="3107" y="2918"/>
                      <a:pt x="3047" y="3103"/>
                      <a:pt x="3079" y="3414"/>
                    </a:cubicBezTo>
                    <a:cubicBezTo>
                      <a:pt x="3107" y="3724"/>
                      <a:pt x="3227" y="4476"/>
                      <a:pt x="3314" y="4760"/>
                    </a:cubicBezTo>
                    <a:cubicBezTo>
                      <a:pt x="3401" y="5043"/>
                      <a:pt x="3788" y="5098"/>
                      <a:pt x="4082" y="5098"/>
                    </a:cubicBezTo>
                    <a:cubicBezTo>
                      <a:pt x="4376" y="5098"/>
                      <a:pt x="4404" y="5223"/>
                      <a:pt x="4496" y="5321"/>
                    </a:cubicBezTo>
                    <a:cubicBezTo>
                      <a:pt x="4583" y="5414"/>
                      <a:pt x="4965" y="5632"/>
                      <a:pt x="5319" y="5664"/>
                    </a:cubicBezTo>
                    <a:cubicBezTo>
                      <a:pt x="5336" y="5666"/>
                      <a:pt x="5352" y="5667"/>
                      <a:pt x="5368" y="5667"/>
                    </a:cubicBezTo>
                    <a:cubicBezTo>
                      <a:pt x="5684" y="5667"/>
                      <a:pt x="5794" y="5363"/>
                      <a:pt x="5820" y="5005"/>
                    </a:cubicBezTo>
                    <a:cubicBezTo>
                      <a:pt x="5853" y="4629"/>
                      <a:pt x="5733" y="3665"/>
                      <a:pt x="5526" y="2880"/>
                    </a:cubicBezTo>
                    <a:cubicBezTo>
                      <a:pt x="5319" y="2101"/>
                      <a:pt x="4404" y="629"/>
                      <a:pt x="4082" y="379"/>
                    </a:cubicBezTo>
                    <a:cubicBezTo>
                      <a:pt x="3954" y="281"/>
                      <a:pt x="3826" y="240"/>
                      <a:pt x="3713" y="240"/>
                    </a:cubicBezTo>
                    <a:cubicBezTo>
                      <a:pt x="3536" y="240"/>
                      <a:pt x="3394" y="339"/>
                      <a:pt x="3341" y="471"/>
                    </a:cubicBezTo>
                    <a:cubicBezTo>
                      <a:pt x="3254" y="695"/>
                      <a:pt x="3254" y="1567"/>
                      <a:pt x="3227" y="1785"/>
                    </a:cubicBezTo>
                    <a:cubicBezTo>
                      <a:pt x="3216" y="1857"/>
                      <a:pt x="3195" y="1882"/>
                      <a:pt x="3172" y="1882"/>
                    </a:cubicBezTo>
                    <a:cubicBezTo>
                      <a:pt x="3127" y="1882"/>
                      <a:pt x="3074" y="1785"/>
                      <a:pt x="3074" y="1785"/>
                    </a:cubicBezTo>
                    <a:lnTo>
                      <a:pt x="3101" y="150"/>
                    </a:lnTo>
                    <a:cubicBezTo>
                      <a:pt x="3107" y="101"/>
                      <a:pt x="3079" y="52"/>
                      <a:pt x="3030" y="25"/>
                    </a:cubicBezTo>
                    <a:cubicBezTo>
                      <a:pt x="2998" y="8"/>
                      <a:pt x="2961" y="0"/>
                      <a:pt x="2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4745162" y="1583316"/>
                <a:ext cx="88150" cy="80796"/>
              </a:xfrm>
              <a:custGeom>
                <a:avLst/>
                <a:gdLst/>
                <a:ahLst/>
                <a:cxnLst/>
                <a:rect l="l" t="t" r="r" b="b"/>
                <a:pathLst>
                  <a:path w="3488" h="3197" extrusionOk="0">
                    <a:moveTo>
                      <a:pt x="1269" y="1"/>
                    </a:moveTo>
                    <a:cubicBezTo>
                      <a:pt x="1031" y="1"/>
                      <a:pt x="751" y="51"/>
                      <a:pt x="513" y="385"/>
                    </a:cubicBezTo>
                    <a:cubicBezTo>
                      <a:pt x="196" y="831"/>
                      <a:pt x="0" y="1164"/>
                      <a:pt x="120" y="1676"/>
                    </a:cubicBezTo>
                    <a:cubicBezTo>
                      <a:pt x="202" y="2003"/>
                      <a:pt x="344" y="2139"/>
                      <a:pt x="545" y="2221"/>
                    </a:cubicBezTo>
                    <a:cubicBezTo>
                      <a:pt x="692" y="2281"/>
                      <a:pt x="834" y="2319"/>
                      <a:pt x="834" y="2319"/>
                    </a:cubicBezTo>
                    <a:cubicBezTo>
                      <a:pt x="888" y="2477"/>
                      <a:pt x="1019" y="2597"/>
                      <a:pt x="1183" y="2635"/>
                    </a:cubicBezTo>
                    <a:cubicBezTo>
                      <a:pt x="1379" y="2673"/>
                      <a:pt x="1586" y="2722"/>
                      <a:pt x="1586" y="2722"/>
                    </a:cubicBezTo>
                    <a:lnTo>
                      <a:pt x="1619" y="3098"/>
                    </a:lnTo>
                    <a:cubicBezTo>
                      <a:pt x="1624" y="3136"/>
                      <a:pt x="1651" y="3169"/>
                      <a:pt x="1689" y="3185"/>
                    </a:cubicBezTo>
                    <a:lnTo>
                      <a:pt x="1739" y="3196"/>
                    </a:lnTo>
                    <a:lnTo>
                      <a:pt x="1793" y="3185"/>
                    </a:lnTo>
                    <a:cubicBezTo>
                      <a:pt x="1831" y="3169"/>
                      <a:pt x="1858" y="3136"/>
                      <a:pt x="1864" y="3098"/>
                    </a:cubicBezTo>
                    <a:lnTo>
                      <a:pt x="1897" y="2722"/>
                    </a:lnTo>
                    <a:cubicBezTo>
                      <a:pt x="1897" y="2722"/>
                      <a:pt x="2109" y="2673"/>
                      <a:pt x="2305" y="2635"/>
                    </a:cubicBezTo>
                    <a:cubicBezTo>
                      <a:pt x="2469" y="2597"/>
                      <a:pt x="2599" y="2477"/>
                      <a:pt x="2649" y="2319"/>
                    </a:cubicBezTo>
                    <a:cubicBezTo>
                      <a:pt x="2649" y="2319"/>
                      <a:pt x="2790" y="2281"/>
                      <a:pt x="2943" y="2221"/>
                    </a:cubicBezTo>
                    <a:cubicBezTo>
                      <a:pt x="3144" y="2139"/>
                      <a:pt x="3286" y="2008"/>
                      <a:pt x="3362" y="1676"/>
                    </a:cubicBezTo>
                    <a:cubicBezTo>
                      <a:pt x="3488" y="1164"/>
                      <a:pt x="3297" y="831"/>
                      <a:pt x="2975" y="385"/>
                    </a:cubicBezTo>
                    <a:cubicBezTo>
                      <a:pt x="2737" y="51"/>
                      <a:pt x="2457" y="1"/>
                      <a:pt x="2223" y="1"/>
                    </a:cubicBezTo>
                    <a:cubicBezTo>
                      <a:pt x="2189" y="1"/>
                      <a:pt x="2157" y="2"/>
                      <a:pt x="2125" y="3"/>
                    </a:cubicBezTo>
                    <a:cubicBezTo>
                      <a:pt x="1744" y="14"/>
                      <a:pt x="1744" y="330"/>
                      <a:pt x="1744" y="330"/>
                    </a:cubicBezTo>
                    <a:cubicBezTo>
                      <a:pt x="1744" y="330"/>
                      <a:pt x="1744" y="14"/>
                      <a:pt x="1368" y="3"/>
                    </a:cubicBezTo>
                    <a:cubicBezTo>
                      <a:pt x="1336" y="2"/>
                      <a:pt x="1303" y="1"/>
                      <a:pt x="12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5"/>
              <p:cNvSpPr/>
              <p:nvPr/>
            </p:nvSpPr>
            <p:spPr>
              <a:xfrm>
                <a:off x="4751848" y="1888032"/>
                <a:ext cx="116291" cy="144095"/>
              </a:xfrm>
              <a:custGeom>
                <a:avLst/>
                <a:gdLst/>
                <a:ahLst/>
                <a:cxnLst/>
                <a:rect l="l" t="t" r="r" b="b"/>
                <a:pathLst>
                  <a:path w="4170" h="5167" extrusionOk="0">
                    <a:moveTo>
                      <a:pt x="1614" y="1"/>
                    </a:moveTo>
                    <a:cubicBezTo>
                      <a:pt x="1614" y="1"/>
                      <a:pt x="1374" y="1259"/>
                      <a:pt x="1739" y="1804"/>
                    </a:cubicBezTo>
                    <a:cubicBezTo>
                      <a:pt x="1864" y="1973"/>
                      <a:pt x="2044" y="2098"/>
                      <a:pt x="2251" y="2142"/>
                    </a:cubicBezTo>
                    <a:cubicBezTo>
                      <a:pt x="2235" y="2251"/>
                      <a:pt x="2251" y="2360"/>
                      <a:pt x="2306" y="2453"/>
                    </a:cubicBezTo>
                    <a:cubicBezTo>
                      <a:pt x="2387" y="2594"/>
                      <a:pt x="2475" y="2709"/>
                      <a:pt x="2475" y="2709"/>
                    </a:cubicBezTo>
                    <a:cubicBezTo>
                      <a:pt x="2420" y="2774"/>
                      <a:pt x="2382" y="2850"/>
                      <a:pt x="2360" y="2932"/>
                    </a:cubicBezTo>
                    <a:cubicBezTo>
                      <a:pt x="2327" y="3052"/>
                      <a:pt x="2306" y="3177"/>
                      <a:pt x="2306" y="3303"/>
                    </a:cubicBezTo>
                    <a:cubicBezTo>
                      <a:pt x="2224" y="3335"/>
                      <a:pt x="2148" y="3384"/>
                      <a:pt x="2077" y="3439"/>
                    </a:cubicBezTo>
                    <a:cubicBezTo>
                      <a:pt x="1935" y="3553"/>
                      <a:pt x="1793" y="3837"/>
                      <a:pt x="1793" y="3837"/>
                    </a:cubicBezTo>
                    <a:cubicBezTo>
                      <a:pt x="1726" y="3778"/>
                      <a:pt x="1635" y="3745"/>
                      <a:pt x="1544" y="3745"/>
                    </a:cubicBezTo>
                    <a:cubicBezTo>
                      <a:pt x="1525" y="3745"/>
                      <a:pt x="1507" y="3747"/>
                      <a:pt x="1488" y="3749"/>
                    </a:cubicBezTo>
                    <a:cubicBezTo>
                      <a:pt x="1287" y="3782"/>
                      <a:pt x="1178" y="3864"/>
                      <a:pt x="1091" y="3864"/>
                    </a:cubicBezTo>
                    <a:cubicBezTo>
                      <a:pt x="1003" y="3864"/>
                      <a:pt x="922" y="3684"/>
                      <a:pt x="638" y="3640"/>
                    </a:cubicBezTo>
                    <a:cubicBezTo>
                      <a:pt x="595" y="3633"/>
                      <a:pt x="554" y="3629"/>
                      <a:pt x="517" y="3629"/>
                    </a:cubicBezTo>
                    <a:cubicBezTo>
                      <a:pt x="266" y="3629"/>
                      <a:pt x="152" y="3808"/>
                      <a:pt x="72" y="4202"/>
                    </a:cubicBezTo>
                    <a:cubicBezTo>
                      <a:pt x="1" y="4605"/>
                      <a:pt x="88" y="5166"/>
                      <a:pt x="88" y="5166"/>
                    </a:cubicBezTo>
                    <a:lnTo>
                      <a:pt x="409" y="5112"/>
                    </a:lnTo>
                    <a:cubicBezTo>
                      <a:pt x="409" y="5112"/>
                      <a:pt x="355" y="4512"/>
                      <a:pt x="415" y="4371"/>
                    </a:cubicBezTo>
                    <a:cubicBezTo>
                      <a:pt x="458" y="4262"/>
                      <a:pt x="501" y="4185"/>
                      <a:pt x="575" y="4185"/>
                    </a:cubicBezTo>
                    <a:cubicBezTo>
                      <a:pt x="594" y="4185"/>
                      <a:pt x="615" y="4190"/>
                      <a:pt x="638" y="4202"/>
                    </a:cubicBezTo>
                    <a:cubicBezTo>
                      <a:pt x="737" y="4253"/>
                      <a:pt x="791" y="4322"/>
                      <a:pt x="878" y="4322"/>
                    </a:cubicBezTo>
                    <a:cubicBezTo>
                      <a:pt x="892" y="4322"/>
                      <a:pt x="906" y="4320"/>
                      <a:pt x="922" y="4316"/>
                    </a:cubicBezTo>
                    <a:cubicBezTo>
                      <a:pt x="1001" y="4297"/>
                      <a:pt x="945" y="4266"/>
                      <a:pt x="958" y="4266"/>
                    </a:cubicBezTo>
                    <a:cubicBezTo>
                      <a:pt x="964" y="4266"/>
                      <a:pt x="984" y="4272"/>
                      <a:pt x="1036" y="4289"/>
                    </a:cubicBezTo>
                    <a:cubicBezTo>
                      <a:pt x="1205" y="4343"/>
                      <a:pt x="1314" y="4572"/>
                      <a:pt x="1739" y="4681"/>
                    </a:cubicBezTo>
                    <a:cubicBezTo>
                      <a:pt x="1869" y="4716"/>
                      <a:pt x="2035" y="4740"/>
                      <a:pt x="2217" y="4740"/>
                    </a:cubicBezTo>
                    <a:cubicBezTo>
                      <a:pt x="2634" y="4740"/>
                      <a:pt x="3136" y="4614"/>
                      <a:pt x="3488" y="4202"/>
                    </a:cubicBezTo>
                    <a:cubicBezTo>
                      <a:pt x="4000" y="3608"/>
                      <a:pt x="4169" y="2818"/>
                      <a:pt x="3831" y="2087"/>
                    </a:cubicBezTo>
                    <a:cubicBezTo>
                      <a:pt x="3554" y="1493"/>
                      <a:pt x="3337" y="1436"/>
                      <a:pt x="3114" y="1436"/>
                    </a:cubicBezTo>
                    <a:cubicBezTo>
                      <a:pt x="3061" y="1436"/>
                      <a:pt x="3008" y="1439"/>
                      <a:pt x="2954" y="1439"/>
                    </a:cubicBezTo>
                    <a:cubicBezTo>
                      <a:pt x="2671" y="1439"/>
                      <a:pt x="2562" y="1717"/>
                      <a:pt x="2306" y="1717"/>
                    </a:cubicBezTo>
                    <a:cubicBezTo>
                      <a:pt x="2055" y="1717"/>
                      <a:pt x="2066" y="1657"/>
                      <a:pt x="1968" y="1406"/>
                    </a:cubicBezTo>
                    <a:cubicBezTo>
                      <a:pt x="1908" y="1265"/>
                      <a:pt x="1881" y="802"/>
                      <a:pt x="1881" y="802"/>
                    </a:cubicBezTo>
                    <a:lnTo>
                      <a:pt x="1614"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5"/>
              <p:cNvSpPr/>
              <p:nvPr/>
            </p:nvSpPr>
            <p:spPr>
              <a:xfrm>
                <a:off x="4720084" y="2018461"/>
                <a:ext cx="137095" cy="153381"/>
              </a:xfrm>
              <a:custGeom>
                <a:avLst/>
                <a:gdLst/>
                <a:ahLst/>
                <a:cxnLst/>
                <a:rect l="l" t="t" r="r" b="b"/>
                <a:pathLst>
                  <a:path w="4916" h="5500" extrusionOk="0">
                    <a:moveTo>
                      <a:pt x="4289" y="0"/>
                    </a:moveTo>
                    <a:cubicBezTo>
                      <a:pt x="4186" y="0"/>
                      <a:pt x="4095" y="67"/>
                      <a:pt x="4066" y="162"/>
                    </a:cubicBezTo>
                    <a:cubicBezTo>
                      <a:pt x="4066" y="162"/>
                      <a:pt x="3997" y="62"/>
                      <a:pt x="3900" y="62"/>
                    </a:cubicBezTo>
                    <a:cubicBezTo>
                      <a:pt x="3875" y="62"/>
                      <a:pt x="3849" y="69"/>
                      <a:pt x="3821" y="86"/>
                    </a:cubicBezTo>
                    <a:cubicBezTo>
                      <a:pt x="3750" y="124"/>
                      <a:pt x="3690" y="189"/>
                      <a:pt x="3663" y="271"/>
                    </a:cubicBezTo>
                    <a:cubicBezTo>
                      <a:pt x="3663" y="271"/>
                      <a:pt x="3630" y="247"/>
                      <a:pt x="3584" y="247"/>
                    </a:cubicBezTo>
                    <a:cubicBezTo>
                      <a:pt x="3545" y="247"/>
                      <a:pt x="3497" y="264"/>
                      <a:pt x="3450" y="326"/>
                    </a:cubicBezTo>
                    <a:cubicBezTo>
                      <a:pt x="3379" y="407"/>
                      <a:pt x="3287" y="462"/>
                      <a:pt x="3183" y="484"/>
                    </a:cubicBezTo>
                    <a:lnTo>
                      <a:pt x="3020" y="565"/>
                    </a:lnTo>
                    <a:cubicBezTo>
                      <a:pt x="2927" y="614"/>
                      <a:pt x="2840" y="691"/>
                      <a:pt x="2780" y="778"/>
                    </a:cubicBezTo>
                    <a:cubicBezTo>
                      <a:pt x="2693" y="762"/>
                      <a:pt x="2606" y="751"/>
                      <a:pt x="2513" y="751"/>
                    </a:cubicBezTo>
                    <a:cubicBezTo>
                      <a:pt x="2426" y="756"/>
                      <a:pt x="2344" y="783"/>
                      <a:pt x="2273" y="832"/>
                    </a:cubicBezTo>
                    <a:cubicBezTo>
                      <a:pt x="2208" y="800"/>
                      <a:pt x="2137" y="783"/>
                      <a:pt x="2061" y="778"/>
                    </a:cubicBezTo>
                    <a:cubicBezTo>
                      <a:pt x="1973" y="778"/>
                      <a:pt x="1881" y="767"/>
                      <a:pt x="1794" y="751"/>
                    </a:cubicBezTo>
                    <a:cubicBezTo>
                      <a:pt x="1772" y="669"/>
                      <a:pt x="1712" y="598"/>
                      <a:pt x="1636" y="565"/>
                    </a:cubicBezTo>
                    <a:cubicBezTo>
                      <a:pt x="1600" y="549"/>
                      <a:pt x="1563" y="541"/>
                      <a:pt x="1527" y="541"/>
                    </a:cubicBezTo>
                    <a:cubicBezTo>
                      <a:pt x="1490" y="541"/>
                      <a:pt x="1453" y="549"/>
                      <a:pt x="1418" y="565"/>
                    </a:cubicBezTo>
                    <a:cubicBezTo>
                      <a:pt x="1401" y="484"/>
                      <a:pt x="1352" y="407"/>
                      <a:pt x="1281" y="353"/>
                    </a:cubicBezTo>
                    <a:cubicBezTo>
                      <a:pt x="1242" y="314"/>
                      <a:pt x="1188" y="295"/>
                      <a:pt x="1135" y="295"/>
                    </a:cubicBezTo>
                    <a:cubicBezTo>
                      <a:pt x="1122" y="295"/>
                      <a:pt x="1109" y="296"/>
                      <a:pt x="1096" y="298"/>
                    </a:cubicBezTo>
                    <a:lnTo>
                      <a:pt x="1014" y="189"/>
                    </a:lnTo>
                    <a:cubicBezTo>
                      <a:pt x="972" y="186"/>
                      <a:pt x="929" y="184"/>
                      <a:pt x="886" y="184"/>
                    </a:cubicBezTo>
                    <a:cubicBezTo>
                      <a:pt x="787" y="184"/>
                      <a:pt x="688" y="194"/>
                      <a:pt x="589" y="217"/>
                    </a:cubicBezTo>
                    <a:cubicBezTo>
                      <a:pt x="350" y="271"/>
                      <a:pt x="377" y="380"/>
                      <a:pt x="377" y="380"/>
                    </a:cubicBezTo>
                    <a:cubicBezTo>
                      <a:pt x="377" y="380"/>
                      <a:pt x="268" y="407"/>
                      <a:pt x="137" y="702"/>
                    </a:cubicBezTo>
                    <a:cubicBezTo>
                      <a:pt x="1" y="990"/>
                      <a:pt x="110" y="1099"/>
                      <a:pt x="83" y="1257"/>
                    </a:cubicBezTo>
                    <a:cubicBezTo>
                      <a:pt x="55" y="1421"/>
                      <a:pt x="137" y="1448"/>
                      <a:pt x="137" y="1448"/>
                    </a:cubicBezTo>
                    <a:lnTo>
                      <a:pt x="137" y="1552"/>
                    </a:lnTo>
                    <a:cubicBezTo>
                      <a:pt x="137" y="1661"/>
                      <a:pt x="192" y="1824"/>
                      <a:pt x="137" y="1955"/>
                    </a:cubicBezTo>
                    <a:cubicBezTo>
                      <a:pt x="83" y="2086"/>
                      <a:pt x="83" y="2064"/>
                      <a:pt x="110" y="2222"/>
                    </a:cubicBezTo>
                    <a:cubicBezTo>
                      <a:pt x="137" y="2380"/>
                      <a:pt x="83" y="2434"/>
                      <a:pt x="55" y="2543"/>
                    </a:cubicBezTo>
                    <a:cubicBezTo>
                      <a:pt x="44" y="2625"/>
                      <a:pt x="50" y="2707"/>
                      <a:pt x="83" y="2783"/>
                    </a:cubicBezTo>
                    <a:lnTo>
                      <a:pt x="28" y="2996"/>
                    </a:lnTo>
                    <a:cubicBezTo>
                      <a:pt x="1" y="3132"/>
                      <a:pt x="39" y="3268"/>
                      <a:pt x="137" y="3372"/>
                    </a:cubicBezTo>
                    <a:cubicBezTo>
                      <a:pt x="137" y="3372"/>
                      <a:pt x="164" y="3688"/>
                      <a:pt x="377" y="3851"/>
                    </a:cubicBezTo>
                    <a:cubicBezTo>
                      <a:pt x="426" y="3893"/>
                      <a:pt x="488" y="3914"/>
                      <a:pt x="549" y="3914"/>
                    </a:cubicBezTo>
                    <a:cubicBezTo>
                      <a:pt x="623" y="3914"/>
                      <a:pt x="697" y="3884"/>
                      <a:pt x="747" y="3824"/>
                    </a:cubicBezTo>
                    <a:cubicBezTo>
                      <a:pt x="796" y="4080"/>
                      <a:pt x="938" y="4309"/>
                      <a:pt x="1151" y="4467"/>
                    </a:cubicBezTo>
                    <a:cubicBezTo>
                      <a:pt x="1336" y="4467"/>
                      <a:pt x="1260" y="4412"/>
                      <a:pt x="1281" y="4303"/>
                    </a:cubicBezTo>
                    <a:cubicBezTo>
                      <a:pt x="1309" y="4200"/>
                      <a:pt x="1069" y="4118"/>
                      <a:pt x="987" y="4036"/>
                    </a:cubicBezTo>
                    <a:cubicBezTo>
                      <a:pt x="911" y="3955"/>
                      <a:pt x="884" y="3742"/>
                      <a:pt x="884" y="3742"/>
                    </a:cubicBezTo>
                    <a:cubicBezTo>
                      <a:pt x="976" y="3650"/>
                      <a:pt x="1058" y="3541"/>
                      <a:pt x="1123" y="3421"/>
                    </a:cubicBezTo>
                    <a:cubicBezTo>
                      <a:pt x="1205" y="3263"/>
                      <a:pt x="1096" y="3132"/>
                      <a:pt x="1014" y="2914"/>
                    </a:cubicBezTo>
                    <a:cubicBezTo>
                      <a:pt x="964" y="2773"/>
                      <a:pt x="899" y="2750"/>
                      <a:pt x="861" y="2750"/>
                    </a:cubicBezTo>
                    <a:cubicBezTo>
                      <a:pt x="842" y="2750"/>
                      <a:pt x="829" y="2756"/>
                      <a:pt x="829" y="2756"/>
                    </a:cubicBezTo>
                    <a:cubicBezTo>
                      <a:pt x="856" y="2636"/>
                      <a:pt x="867" y="2505"/>
                      <a:pt x="856" y="2380"/>
                    </a:cubicBezTo>
                    <a:cubicBezTo>
                      <a:pt x="829" y="2222"/>
                      <a:pt x="775" y="2222"/>
                      <a:pt x="775" y="2222"/>
                    </a:cubicBezTo>
                    <a:cubicBezTo>
                      <a:pt x="775" y="2222"/>
                      <a:pt x="829" y="1982"/>
                      <a:pt x="856" y="1873"/>
                    </a:cubicBezTo>
                    <a:cubicBezTo>
                      <a:pt x="884" y="1770"/>
                      <a:pt x="698" y="1524"/>
                      <a:pt x="698" y="1524"/>
                    </a:cubicBezTo>
                    <a:cubicBezTo>
                      <a:pt x="742" y="1426"/>
                      <a:pt x="791" y="1328"/>
                      <a:pt x="856" y="1236"/>
                    </a:cubicBezTo>
                    <a:cubicBezTo>
                      <a:pt x="938" y="1127"/>
                      <a:pt x="856" y="990"/>
                      <a:pt x="856" y="990"/>
                    </a:cubicBezTo>
                    <a:lnTo>
                      <a:pt x="856" y="990"/>
                    </a:lnTo>
                    <a:lnTo>
                      <a:pt x="1069" y="1018"/>
                    </a:lnTo>
                    <a:cubicBezTo>
                      <a:pt x="1069" y="1018"/>
                      <a:pt x="1151" y="1263"/>
                      <a:pt x="1281" y="1312"/>
                    </a:cubicBezTo>
                    <a:cubicBezTo>
                      <a:pt x="1301" y="1320"/>
                      <a:pt x="1320" y="1323"/>
                      <a:pt x="1339" y="1323"/>
                    </a:cubicBezTo>
                    <a:cubicBezTo>
                      <a:pt x="1449" y="1323"/>
                      <a:pt x="1548" y="1208"/>
                      <a:pt x="1548" y="1208"/>
                    </a:cubicBezTo>
                    <a:cubicBezTo>
                      <a:pt x="1636" y="1317"/>
                      <a:pt x="1761" y="1383"/>
                      <a:pt x="1897" y="1394"/>
                    </a:cubicBezTo>
                    <a:cubicBezTo>
                      <a:pt x="2033" y="1394"/>
                      <a:pt x="2170" y="1366"/>
                      <a:pt x="2300" y="1312"/>
                    </a:cubicBezTo>
                    <a:cubicBezTo>
                      <a:pt x="2300" y="1312"/>
                      <a:pt x="2513" y="1448"/>
                      <a:pt x="2698" y="1448"/>
                    </a:cubicBezTo>
                    <a:cubicBezTo>
                      <a:pt x="2883" y="1448"/>
                      <a:pt x="2938" y="1236"/>
                      <a:pt x="2938" y="1236"/>
                    </a:cubicBezTo>
                    <a:cubicBezTo>
                      <a:pt x="2938" y="1236"/>
                      <a:pt x="3074" y="1271"/>
                      <a:pt x="3184" y="1271"/>
                    </a:cubicBezTo>
                    <a:cubicBezTo>
                      <a:pt x="3212" y="1271"/>
                      <a:pt x="3238" y="1268"/>
                      <a:pt x="3259" y="1263"/>
                    </a:cubicBezTo>
                    <a:cubicBezTo>
                      <a:pt x="3341" y="1230"/>
                      <a:pt x="3417" y="1176"/>
                      <a:pt x="3472" y="1105"/>
                    </a:cubicBezTo>
                    <a:cubicBezTo>
                      <a:pt x="3472" y="1105"/>
                      <a:pt x="3506" y="1120"/>
                      <a:pt x="3570" y="1120"/>
                    </a:cubicBezTo>
                    <a:cubicBezTo>
                      <a:pt x="3619" y="1120"/>
                      <a:pt x="3685" y="1111"/>
                      <a:pt x="3766" y="1078"/>
                    </a:cubicBezTo>
                    <a:cubicBezTo>
                      <a:pt x="3881" y="1029"/>
                      <a:pt x="3990" y="963"/>
                      <a:pt x="4088" y="887"/>
                    </a:cubicBezTo>
                    <a:lnTo>
                      <a:pt x="4088" y="887"/>
                    </a:lnTo>
                    <a:cubicBezTo>
                      <a:pt x="4088" y="887"/>
                      <a:pt x="4006" y="1290"/>
                      <a:pt x="4060" y="1448"/>
                    </a:cubicBezTo>
                    <a:cubicBezTo>
                      <a:pt x="4099" y="1563"/>
                      <a:pt x="4126" y="1677"/>
                      <a:pt x="4142" y="1797"/>
                    </a:cubicBezTo>
                    <a:cubicBezTo>
                      <a:pt x="4060" y="1900"/>
                      <a:pt x="4006" y="2015"/>
                      <a:pt x="3979" y="2146"/>
                    </a:cubicBezTo>
                    <a:cubicBezTo>
                      <a:pt x="3951" y="2331"/>
                      <a:pt x="4088" y="2571"/>
                      <a:pt x="4088" y="2571"/>
                    </a:cubicBezTo>
                    <a:lnTo>
                      <a:pt x="4033" y="2783"/>
                    </a:lnTo>
                    <a:cubicBezTo>
                      <a:pt x="4000" y="2903"/>
                      <a:pt x="4017" y="3028"/>
                      <a:pt x="4088" y="3132"/>
                    </a:cubicBezTo>
                    <a:lnTo>
                      <a:pt x="4006" y="3317"/>
                    </a:lnTo>
                    <a:cubicBezTo>
                      <a:pt x="3930" y="3508"/>
                      <a:pt x="4006" y="3557"/>
                      <a:pt x="4006" y="3557"/>
                    </a:cubicBezTo>
                    <a:lnTo>
                      <a:pt x="3902" y="3666"/>
                    </a:lnTo>
                    <a:cubicBezTo>
                      <a:pt x="3793" y="3775"/>
                      <a:pt x="3875" y="3824"/>
                      <a:pt x="3875" y="3824"/>
                    </a:cubicBezTo>
                    <a:lnTo>
                      <a:pt x="3663" y="4042"/>
                    </a:lnTo>
                    <a:cubicBezTo>
                      <a:pt x="3663" y="4042"/>
                      <a:pt x="3554" y="3906"/>
                      <a:pt x="3417" y="3906"/>
                    </a:cubicBezTo>
                    <a:cubicBezTo>
                      <a:pt x="3336" y="3906"/>
                      <a:pt x="3248" y="3933"/>
                      <a:pt x="3178" y="3982"/>
                    </a:cubicBezTo>
                    <a:cubicBezTo>
                      <a:pt x="3178" y="3982"/>
                      <a:pt x="2965" y="3851"/>
                      <a:pt x="2807" y="3769"/>
                    </a:cubicBezTo>
                    <a:cubicBezTo>
                      <a:pt x="2746" y="3739"/>
                      <a:pt x="2681" y="3723"/>
                      <a:pt x="2612" y="3723"/>
                    </a:cubicBezTo>
                    <a:cubicBezTo>
                      <a:pt x="2497" y="3723"/>
                      <a:pt x="2368" y="3766"/>
                      <a:pt x="2219" y="3851"/>
                    </a:cubicBezTo>
                    <a:cubicBezTo>
                      <a:pt x="1979" y="3982"/>
                      <a:pt x="1952" y="4145"/>
                      <a:pt x="1924" y="4412"/>
                    </a:cubicBezTo>
                    <a:cubicBezTo>
                      <a:pt x="1897" y="4679"/>
                      <a:pt x="2082" y="5001"/>
                      <a:pt x="2137" y="5104"/>
                    </a:cubicBezTo>
                    <a:cubicBezTo>
                      <a:pt x="2191" y="5213"/>
                      <a:pt x="2110" y="5317"/>
                      <a:pt x="2191" y="5453"/>
                    </a:cubicBezTo>
                    <a:cubicBezTo>
                      <a:pt x="2213" y="5487"/>
                      <a:pt x="2243" y="5500"/>
                      <a:pt x="2276" y="5500"/>
                    </a:cubicBezTo>
                    <a:cubicBezTo>
                      <a:pt x="2370" y="5500"/>
                      <a:pt x="2486" y="5399"/>
                      <a:pt x="2486" y="5399"/>
                    </a:cubicBezTo>
                    <a:cubicBezTo>
                      <a:pt x="2486" y="5399"/>
                      <a:pt x="2559" y="5445"/>
                      <a:pt x="2642" y="5445"/>
                    </a:cubicBezTo>
                    <a:cubicBezTo>
                      <a:pt x="2670" y="5445"/>
                      <a:pt x="2698" y="5440"/>
                      <a:pt x="2725" y="5426"/>
                    </a:cubicBezTo>
                    <a:cubicBezTo>
                      <a:pt x="2834" y="5371"/>
                      <a:pt x="2774" y="5159"/>
                      <a:pt x="2883" y="4974"/>
                    </a:cubicBezTo>
                    <a:cubicBezTo>
                      <a:pt x="2998" y="4783"/>
                      <a:pt x="2943" y="4652"/>
                      <a:pt x="3020" y="4516"/>
                    </a:cubicBezTo>
                    <a:cubicBezTo>
                      <a:pt x="3040" y="4484"/>
                      <a:pt x="3058" y="4471"/>
                      <a:pt x="3075" y="4471"/>
                    </a:cubicBezTo>
                    <a:cubicBezTo>
                      <a:pt x="3126" y="4471"/>
                      <a:pt x="3162" y="4597"/>
                      <a:pt x="3183" y="4679"/>
                    </a:cubicBezTo>
                    <a:cubicBezTo>
                      <a:pt x="3201" y="4748"/>
                      <a:pt x="3301" y="4795"/>
                      <a:pt x="3412" y="4795"/>
                    </a:cubicBezTo>
                    <a:cubicBezTo>
                      <a:pt x="3468" y="4795"/>
                      <a:pt x="3528" y="4783"/>
                      <a:pt x="3581" y="4756"/>
                    </a:cubicBezTo>
                    <a:cubicBezTo>
                      <a:pt x="3635" y="4730"/>
                      <a:pt x="3693" y="4722"/>
                      <a:pt x="3753" y="4722"/>
                    </a:cubicBezTo>
                    <a:cubicBezTo>
                      <a:pt x="3873" y="4722"/>
                      <a:pt x="4004" y="4756"/>
                      <a:pt x="4142" y="4756"/>
                    </a:cubicBezTo>
                    <a:cubicBezTo>
                      <a:pt x="4355" y="4756"/>
                      <a:pt x="4327" y="4756"/>
                      <a:pt x="4491" y="4489"/>
                    </a:cubicBezTo>
                    <a:cubicBezTo>
                      <a:pt x="4649" y="4222"/>
                      <a:pt x="4573" y="4091"/>
                      <a:pt x="4649" y="3933"/>
                    </a:cubicBezTo>
                    <a:cubicBezTo>
                      <a:pt x="4731" y="3769"/>
                      <a:pt x="4840" y="3557"/>
                      <a:pt x="4812" y="3317"/>
                    </a:cubicBezTo>
                    <a:cubicBezTo>
                      <a:pt x="4801" y="3176"/>
                      <a:pt x="4780" y="3034"/>
                      <a:pt x="4758" y="2892"/>
                    </a:cubicBezTo>
                    <a:cubicBezTo>
                      <a:pt x="4731" y="2756"/>
                      <a:pt x="4840" y="2701"/>
                      <a:pt x="4812" y="2516"/>
                    </a:cubicBezTo>
                    <a:cubicBezTo>
                      <a:pt x="4785" y="2331"/>
                      <a:pt x="4758" y="2331"/>
                      <a:pt x="4840" y="2195"/>
                    </a:cubicBezTo>
                    <a:cubicBezTo>
                      <a:pt x="4889" y="2135"/>
                      <a:pt x="4861" y="2037"/>
                      <a:pt x="4785" y="2009"/>
                    </a:cubicBezTo>
                    <a:cubicBezTo>
                      <a:pt x="4801" y="1933"/>
                      <a:pt x="4829" y="1862"/>
                      <a:pt x="4867" y="1797"/>
                    </a:cubicBezTo>
                    <a:cubicBezTo>
                      <a:pt x="4916" y="1693"/>
                      <a:pt x="4812" y="1557"/>
                      <a:pt x="4812" y="1557"/>
                    </a:cubicBezTo>
                    <a:lnTo>
                      <a:pt x="4867" y="1421"/>
                    </a:lnTo>
                    <a:cubicBezTo>
                      <a:pt x="4916" y="1285"/>
                      <a:pt x="4703" y="1208"/>
                      <a:pt x="4703" y="1208"/>
                    </a:cubicBezTo>
                    <a:cubicBezTo>
                      <a:pt x="4769" y="1121"/>
                      <a:pt x="4807" y="1018"/>
                      <a:pt x="4812" y="914"/>
                    </a:cubicBezTo>
                    <a:cubicBezTo>
                      <a:pt x="4801" y="811"/>
                      <a:pt x="4742" y="718"/>
                      <a:pt x="4649" y="674"/>
                    </a:cubicBezTo>
                    <a:cubicBezTo>
                      <a:pt x="4698" y="571"/>
                      <a:pt x="4725" y="462"/>
                      <a:pt x="4731" y="353"/>
                    </a:cubicBezTo>
                    <a:cubicBezTo>
                      <a:pt x="4731" y="189"/>
                      <a:pt x="4545" y="31"/>
                      <a:pt x="4333" y="4"/>
                    </a:cubicBezTo>
                    <a:cubicBezTo>
                      <a:pt x="4318" y="2"/>
                      <a:pt x="4304" y="0"/>
                      <a:pt x="42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4717044" y="1913828"/>
                <a:ext cx="128757" cy="87762"/>
              </a:xfrm>
              <a:custGeom>
                <a:avLst/>
                <a:gdLst/>
                <a:ahLst/>
                <a:cxnLst/>
                <a:rect l="l" t="t" r="r" b="b"/>
                <a:pathLst>
                  <a:path w="4617" h="3147" extrusionOk="0">
                    <a:moveTo>
                      <a:pt x="1353" y="1"/>
                    </a:moveTo>
                    <a:cubicBezTo>
                      <a:pt x="1277" y="1"/>
                      <a:pt x="1203" y="9"/>
                      <a:pt x="1129" y="24"/>
                    </a:cubicBezTo>
                    <a:cubicBezTo>
                      <a:pt x="753" y="100"/>
                      <a:pt x="448" y="198"/>
                      <a:pt x="273" y="378"/>
                    </a:cubicBezTo>
                    <a:cubicBezTo>
                      <a:pt x="1" y="650"/>
                      <a:pt x="99" y="787"/>
                      <a:pt x="126" y="1141"/>
                    </a:cubicBezTo>
                    <a:cubicBezTo>
                      <a:pt x="159" y="1495"/>
                      <a:pt x="213" y="1942"/>
                      <a:pt x="213" y="2323"/>
                    </a:cubicBezTo>
                    <a:cubicBezTo>
                      <a:pt x="213" y="2710"/>
                      <a:pt x="186" y="2884"/>
                      <a:pt x="306" y="3031"/>
                    </a:cubicBezTo>
                    <a:cubicBezTo>
                      <a:pt x="370" y="3113"/>
                      <a:pt x="422" y="3146"/>
                      <a:pt x="504" y="3146"/>
                    </a:cubicBezTo>
                    <a:cubicBezTo>
                      <a:pt x="569" y="3146"/>
                      <a:pt x="654" y="3125"/>
                      <a:pt x="780" y="3091"/>
                    </a:cubicBezTo>
                    <a:cubicBezTo>
                      <a:pt x="1189" y="2972"/>
                      <a:pt x="1042" y="2764"/>
                      <a:pt x="1336" y="2677"/>
                    </a:cubicBezTo>
                    <a:cubicBezTo>
                      <a:pt x="1636" y="2590"/>
                      <a:pt x="1897" y="2530"/>
                      <a:pt x="1897" y="2530"/>
                    </a:cubicBezTo>
                    <a:cubicBezTo>
                      <a:pt x="2137" y="2470"/>
                      <a:pt x="2344" y="2116"/>
                      <a:pt x="2344" y="2116"/>
                    </a:cubicBezTo>
                    <a:cubicBezTo>
                      <a:pt x="2377" y="2187"/>
                      <a:pt x="2415" y="2258"/>
                      <a:pt x="2458" y="2323"/>
                    </a:cubicBezTo>
                    <a:cubicBezTo>
                      <a:pt x="2502" y="2416"/>
                      <a:pt x="2535" y="2514"/>
                      <a:pt x="2546" y="2617"/>
                    </a:cubicBezTo>
                    <a:lnTo>
                      <a:pt x="2665" y="2590"/>
                    </a:lnTo>
                    <a:cubicBezTo>
                      <a:pt x="2649" y="2492"/>
                      <a:pt x="2649" y="2389"/>
                      <a:pt x="2665" y="2290"/>
                    </a:cubicBezTo>
                    <a:cubicBezTo>
                      <a:pt x="2698" y="2116"/>
                      <a:pt x="2606" y="2089"/>
                      <a:pt x="2932" y="2056"/>
                    </a:cubicBezTo>
                    <a:cubicBezTo>
                      <a:pt x="3254" y="2023"/>
                      <a:pt x="3461" y="1909"/>
                      <a:pt x="3701" y="1522"/>
                    </a:cubicBezTo>
                    <a:cubicBezTo>
                      <a:pt x="3935" y="1141"/>
                      <a:pt x="3995" y="934"/>
                      <a:pt x="4142" y="814"/>
                    </a:cubicBezTo>
                    <a:cubicBezTo>
                      <a:pt x="4289" y="699"/>
                      <a:pt x="4376" y="694"/>
                      <a:pt x="4524" y="547"/>
                    </a:cubicBezTo>
                    <a:cubicBezTo>
                      <a:pt x="4524" y="547"/>
                      <a:pt x="4616" y="492"/>
                      <a:pt x="4257" y="345"/>
                    </a:cubicBezTo>
                    <a:cubicBezTo>
                      <a:pt x="4040" y="255"/>
                      <a:pt x="3901" y="220"/>
                      <a:pt x="3725" y="220"/>
                    </a:cubicBezTo>
                    <a:cubicBezTo>
                      <a:pt x="3613" y="220"/>
                      <a:pt x="3486" y="235"/>
                      <a:pt x="3314" y="258"/>
                    </a:cubicBezTo>
                    <a:cubicBezTo>
                      <a:pt x="3060" y="289"/>
                      <a:pt x="2824" y="342"/>
                      <a:pt x="2597" y="342"/>
                    </a:cubicBezTo>
                    <a:cubicBezTo>
                      <a:pt x="2429" y="342"/>
                      <a:pt x="2266" y="313"/>
                      <a:pt x="2104" y="225"/>
                    </a:cubicBezTo>
                    <a:cubicBezTo>
                      <a:pt x="1819" y="70"/>
                      <a:pt x="1579" y="1"/>
                      <a:pt x="135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4770086" y="1801832"/>
                <a:ext cx="84973" cy="86730"/>
              </a:xfrm>
              <a:custGeom>
                <a:avLst/>
                <a:gdLst/>
                <a:ahLst/>
                <a:cxnLst/>
                <a:rect l="l" t="t" r="r" b="b"/>
                <a:pathLst>
                  <a:path w="3047" h="3110" extrusionOk="0">
                    <a:moveTo>
                      <a:pt x="486" y="0"/>
                    </a:moveTo>
                    <a:cubicBezTo>
                      <a:pt x="472" y="0"/>
                      <a:pt x="459" y="3"/>
                      <a:pt x="447" y="7"/>
                    </a:cubicBezTo>
                    <a:cubicBezTo>
                      <a:pt x="371" y="46"/>
                      <a:pt x="311" y="193"/>
                      <a:pt x="355" y="264"/>
                    </a:cubicBezTo>
                    <a:cubicBezTo>
                      <a:pt x="252" y="242"/>
                      <a:pt x="227" y="197"/>
                      <a:pt x="194" y="197"/>
                    </a:cubicBezTo>
                    <a:cubicBezTo>
                      <a:pt x="185" y="197"/>
                      <a:pt x="176" y="201"/>
                      <a:pt x="164" y="209"/>
                    </a:cubicBezTo>
                    <a:cubicBezTo>
                      <a:pt x="93" y="258"/>
                      <a:pt x="39" y="427"/>
                      <a:pt x="39" y="427"/>
                    </a:cubicBezTo>
                    <a:cubicBezTo>
                      <a:pt x="110" y="438"/>
                      <a:pt x="175" y="487"/>
                      <a:pt x="208" y="552"/>
                    </a:cubicBezTo>
                    <a:cubicBezTo>
                      <a:pt x="262" y="667"/>
                      <a:pt x="289" y="645"/>
                      <a:pt x="273" y="765"/>
                    </a:cubicBezTo>
                    <a:cubicBezTo>
                      <a:pt x="153" y="781"/>
                      <a:pt x="120" y="759"/>
                      <a:pt x="1" y="825"/>
                    </a:cubicBezTo>
                    <a:cubicBezTo>
                      <a:pt x="55" y="1114"/>
                      <a:pt x="153" y="1391"/>
                      <a:pt x="289" y="1648"/>
                    </a:cubicBezTo>
                    <a:lnTo>
                      <a:pt x="295" y="1735"/>
                    </a:lnTo>
                    <a:cubicBezTo>
                      <a:pt x="251" y="2323"/>
                      <a:pt x="704" y="2884"/>
                      <a:pt x="1270" y="3053"/>
                    </a:cubicBezTo>
                    <a:cubicBezTo>
                      <a:pt x="1405" y="3093"/>
                      <a:pt x="1543" y="3110"/>
                      <a:pt x="1682" y="3110"/>
                    </a:cubicBezTo>
                    <a:cubicBezTo>
                      <a:pt x="2038" y="3110"/>
                      <a:pt x="2402" y="3001"/>
                      <a:pt x="2747" y="2895"/>
                    </a:cubicBezTo>
                    <a:cubicBezTo>
                      <a:pt x="2807" y="2879"/>
                      <a:pt x="2970" y="2803"/>
                      <a:pt x="2987" y="2743"/>
                    </a:cubicBezTo>
                    <a:cubicBezTo>
                      <a:pt x="3047" y="2541"/>
                      <a:pt x="2916" y="2443"/>
                      <a:pt x="2910" y="2389"/>
                    </a:cubicBezTo>
                    <a:cubicBezTo>
                      <a:pt x="2790" y="1773"/>
                      <a:pt x="2496" y="1375"/>
                      <a:pt x="1940" y="1092"/>
                    </a:cubicBezTo>
                    <a:cubicBezTo>
                      <a:pt x="1739" y="983"/>
                      <a:pt x="1570" y="917"/>
                      <a:pt x="1570" y="917"/>
                    </a:cubicBezTo>
                    <a:cubicBezTo>
                      <a:pt x="1592" y="857"/>
                      <a:pt x="1575" y="792"/>
                      <a:pt x="1537" y="743"/>
                    </a:cubicBezTo>
                    <a:cubicBezTo>
                      <a:pt x="1526" y="667"/>
                      <a:pt x="1570" y="541"/>
                      <a:pt x="1537" y="438"/>
                    </a:cubicBezTo>
                    <a:cubicBezTo>
                      <a:pt x="1474" y="264"/>
                      <a:pt x="1384" y="228"/>
                      <a:pt x="1319" y="228"/>
                    </a:cubicBezTo>
                    <a:cubicBezTo>
                      <a:pt x="1271" y="228"/>
                      <a:pt x="1238" y="247"/>
                      <a:pt x="1238" y="247"/>
                    </a:cubicBezTo>
                    <a:cubicBezTo>
                      <a:pt x="1238" y="247"/>
                      <a:pt x="1020" y="101"/>
                      <a:pt x="843" y="101"/>
                    </a:cubicBezTo>
                    <a:cubicBezTo>
                      <a:pt x="796" y="101"/>
                      <a:pt x="751" y="112"/>
                      <a:pt x="714" y="138"/>
                    </a:cubicBezTo>
                    <a:cubicBezTo>
                      <a:pt x="691" y="73"/>
                      <a:pt x="569" y="0"/>
                      <a:pt x="48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60" name="Google Shape;10560;p85"/>
          <p:cNvGrpSpPr/>
          <p:nvPr/>
        </p:nvGrpSpPr>
        <p:grpSpPr>
          <a:xfrm>
            <a:off x="2925871" y="2837181"/>
            <a:ext cx="2132746" cy="348002"/>
            <a:chOff x="2925871" y="2837181"/>
            <a:chExt cx="2132746" cy="348002"/>
          </a:xfrm>
        </p:grpSpPr>
        <p:grpSp>
          <p:nvGrpSpPr>
            <p:cNvPr id="10561" name="Google Shape;10561;p85"/>
            <p:cNvGrpSpPr/>
            <p:nvPr/>
          </p:nvGrpSpPr>
          <p:grpSpPr>
            <a:xfrm>
              <a:off x="2925871" y="2837181"/>
              <a:ext cx="2132746" cy="348002"/>
              <a:chOff x="2925871" y="2837181"/>
              <a:chExt cx="2132746" cy="348002"/>
            </a:xfrm>
          </p:grpSpPr>
          <p:sp>
            <p:nvSpPr>
              <p:cNvPr id="10562" name="Google Shape;10562;p85"/>
              <p:cNvSpPr/>
              <p:nvPr/>
            </p:nvSpPr>
            <p:spPr>
              <a:xfrm>
                <a:off x="2986196" y="2942669"/>
                <a:ext cx="175871" cy="137053"/>
              </a:xfrm>
              <a:custGeom>
                <a:avLst/>
                <a:gdLst/>
                <a:ahLst/>
                <a:cxnLst/>
                <a:rect l="l" t="t" r="r" b="b"/>
                <a:pathLst>
                  <a:path w="6959" h="5423" extrusionOk="0">
                    <a:moveTo>
                      <a:pt x="0" y="0"/>
                    </a:moveTo>
                    <a:lnTo>
                      <a:pt x="0" y="5422"/>
                    </a:lnTo>
                    <a:lnTo>
                      <a:pt x="6959" y="5422"/>
                    </a:lnTo>
                    <a:lnTo>
                      <a:pt x="6959"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5"/>
              <p:cNvSpPr/>
              <p:nvPr/>
            </p:nvSpPr>
            <p:spPr>
              <a:xfrm>
                <a:off x="4537776" y="3000366"/>
                <a:ext cx="520841" cy="21633"/>
              </a:xfrm>
              <a:custGeom>
                <a:avLst/>
                <a:gdLst/>
                <a:ahLst/>
                <a:cxnLst/>
                <a:rect l="l" t="t" r="r" b="b"/>
                <a:pathLst>
                  <a:path w="20609" h="856" extrusionOk="0">
                    <a:moveTo>
                      <a:pt x="0" y="0"/>
                    </a:moveTo>
                    <a:lnTo>
                      <a:pt x="0" y="856"/>
                    </a:lnTo>
                    <a:lnTo>
                      <a:pt x="20608" y="856"/>
                    </a:lnTo>
                    <a:lnTo>
                      <a:pt x="1954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5"/>
              <p:cNvSpPr/>
              <p:nvPr/>
            </p:nvSpPr>
            <p:spPr>
              <a:xfrm>
                <a:off x="4476490" y="2956998"/>
                <a:ext cx="148046" cy="108242"/>
              </a:xfrm>
              <a:custGeom>
                <a:avLst/>
                <a:gdLst/>
                <a:ahLst/>
                <a:cxnLst/>
                <a:rect l="l" t="t" r="r" b="b"/>
                <a:pathLst>
                  <a:path w="5858" h="4283" extrusionOk="0">
                    <a:moveTo>
                      <a:pt x="0" y="0"/>
                    </a:moveTo>
                    <a:lnTo>
                      <a:pt x="0" y="4283"/>
                    </a:lnTo>
                    <a:lnTo>
                      <a:pt x="4142" y="4283"/>
                    </a:lnTo>
                    <a:cubicBezTo>
                      <a:pt x="5090" y="4283"/>
                      <a:pt x="5858" y="3515"/>
                      <a:pt x="5858" y="2572"/>
                    </a:cubicBezTo>
                    <a:lnTo>
                      <a:pt x="5858" y="1716"/>
                    </a:lnTo>
                    <a:cubicBezTo>
                      <a:pt x="5858" y="768"/>
                      <a:pt x="5090" y="0"/>
                      <a:pt x="4142"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3210237" y="2901626"/>
                <a:ext cx="1252505" cy="219113"/>
              </a:xfrm>
              <a:custGeom>
                <a:avLst/>
                <a:gdLst/>
                <a:ahLst/>
                <a:cxnLst/>
                <a:rect l="l" t="t" r="r" b="b"/>
                <a:pathLst>
                  <a:path w="49560" h="8670" extrusionOk="0">
                    <a:moveTo>
                      <a:pt x="1" y="1"/>
                    </a:moveTo>
                    <a:lnTo>
                      <a:pt x="1" y="8670"/>
                    </a:lnTo>
                    <a:lnTo>
                      <a:pt x="47843" y="8670"/>
                    </a:lnTo>
                    <a:cubicBezTo>
                      <a:pt x="48791" y="8670"/>
                      <a:pt x="49559" y="7902"/>
                      <a:pt x="49559" y="6959"/>
                    </a:cubicBezTo>
                    <a:lnTo>
                      <a:pt x="49559" y="1711"/>
                    </a:lnTo>
                    <a:cubicBezTo>
                      <a:pt x="49559" y="763"/>
                      <a:pt x="48791" y="1"/>
                      <a:pt x="478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5"/>
              <p:cNvSpPr/>
              <p:nvPr/>
            </p:nvSpPr>
            <p:spPr>
              <a:xfrm>
                <a:off x="3161764" y="2837181"/>
                <a:ext cx="60351" cy="348002"/>
              </a:xfrm>
              <a:custGeom>
                <a:avLst/>
                <a:gdLst/>
                <a:ahLst/>
                <a:cxnLst/>
                <a:rect l="l" t="t" r="r" b="b"/>
                <a:pathLst>
                  <a:path w="2388" h="13770" extrusionOk="0">
                    <a:moveTo>
                      <a:pt x="1194" y="0"/>
                    </a:moveTo>
                    <a:cubicBezTo>
                      <a:pt x="535" y="0"/>
                      <a:pt x="1" y="534"/>
                      <a:pt x="1" y="1194"/>
                    </a:cubicBezTo>
                    <a:lnTo>
                      <a:pt x="1" y="12577"/>
                    </a:lnTo>
                    <a:cubicBezTo>
                      <a:pt x="1" y="13231"/>
                      <a:pt x="535" y="13770"/>
                      <a:pt x="1194" y="13770"/>
                    </a:cubicBezTo>
                    <a:cubicBezTo>
                      <a:pt x="1854" y="13770"/>
                      <a:pt x="2388" y="13231"/>
                      <a:pt x="2388" y="12577"/>
                    </a:cubicBezTo>
                    <a:lnTo>
                      <a:pt x="2388" y="1194"/>
                    </a:lnTo>
                    <a:cubicBezTo>
                      <a:pt x="2388" y="534"/>
                      <a:pt x="1854" y="0"/>
                      <a:pt x="11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5"/>
              <p:cNvSpPr/>
              <p:nvPr/>
            </p:nvSpPr>
            <p:spPr>
              <a:xfrm>
                <a:off x="2925871" y="2837181"/>
                <a:ext cx="60351" cy="348002"/>
              </a:xfrm>
              <a:custGeom>
                <a:avLst/>
                <a:gdLst/>
                <a:ahLst/>
                <a:cxnLst/>
                <a:rect l="l" t="t" r="r" b="b"/>
                <a:pathLst>
                  <a:path w="2388" h="13770" extrusionOk="0">
                    <a:moveTo>
                      <a:pt x="1194" y="0"/>
                    </a:moveTo>
                    <a:cubicBezTo>
                      <a:pt x="535" y="0"/>
                      <a:pt x="1" y="534"/>
                      <a:pt x="1" y="1194"/>
                    </a:cubicBezTo>
                    <a:lnTo>
                      <a:pt x="1" y="12577"/>
                    </a:lnTo>
                    <a:cubicBezTo>
                      <a:pt x="1" y="13231"/>
                      <a:pt x="535" y="13770"/>
                      <a:pt x="1194" y="13770"/>
                    </a:cubicBezTo>
                    <a:cubicBezTo>
                      <a:pt x="1853" y="13770"/>
                      <a:pt x="2387" y="13231"/>
                      <a:pt x="2387" y="12577"/>
                    </a:cubicBezTo>
                    <a:lnTo>
                      <a:pt x="2387" y="1194"/>
                    </a:lnTo>
                    <a:cubicBezTo>
                      <a:pt x="2387" y="534"/>
                      <a:pt x="1853" y="0"/>
                      <a:pt x="11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5"/>
              <p:cNvSpPr/>
              <p:nvPr/>
            </p:nvSpPr>
            <p:spPr>
              <a:xfrm>
                <a:off x="4462717" y="2931650"/>
                <a:ext cx="27572" cy="159065"/>
              </a:xfrm>
              <a:custGeom>
                <a:avLst/>
                <a:gdLst/>
                <a:ahLst/>
                <a:cxnLst/>
                <a:rect l="l" t="t" r="r" b="b"/>
                <a:pathLst>
                  <a:path w="1091" h="6294" extrusionOk="0">
                    <a:moveTo>
                      <a:pt x="545" y="0"/>
                    </a:moveTo>
                    <a:cubicBezTo>
                      <a:pt x="246" y="0"/>
                      <a:pt x="0" y="240"/>
                      <a:pt x="0" y="545"/>
                    </a:cubicBezTo>
                    <a:lnTo>
                      <a:pt x="0" y="5749"/>
                    </a:lnTo>
                    <a:cubicBezTo>
                      <a:pt x="0" y="6049"/>
                      <a:pt x="246" y="6294"/>
                      <a:pt x="545" y="6294"/>
                    </a:cubicBezTo>
                    <a:cubicBezTo>
                      <a:pt x="845" y="6294"/>
                      <a:pt x="1090" y="6049"/>
                      <a:pt x="1090" y="5749"/>
                    </a:cubicBezTo>
                    <a:lnTo>
                      <a:pt x="1090" y="545"/>
                    </a:lnTo>
                    <a:cubicBezTo>
                      <a:pt x="1090" y="240"/>
                      <a:pt x="845" y="0"/>
                      <a:pt x="54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9" name="Google Shape;10569;p85"/>
            <p:cNvSpPr/>
            <p:nvPr/>
          </p:nvSpPr>
          <p:spPr>
            <a:xfrm>
              <a:off x="3222275" y="2920500"/>
              <a:ext cx="1214896" cy="181229"/>
            </a:xfrm>
            <a:custGeom>
              <a:avLst/>
              <a:gdLst/>
              <a:ahLst/>
              <a:cxnLst/>
              <a:rect l="l" t="t" r="r" b="b"/>
              <a:pathLst>
                <a:path w="49532" h="7171" extrusionOk="0">
                  <a:moveTo>
                    <a:pt x="0" y="0"/>
                  </a:moveTo>
                  <a:lnTo>
                    <a:pt x="0" y="7171"/>
                  </a:lnTo>
                  <a:lnTo>
                    <a:pt x="48567" y="7171"/>
                  </a:lnTo>
                  <a:cubicBezTo>
                    <a:pt x="49101" y="7171"/>
                    <a:pt x="49531" y="6740"/>
                    <a:pt x="49531" y="6206"/>
                  </a:cubicBezTo>
                  <a:lnTo>
                    <a:pt x="49531" y="964"/>
                  </a:lnTo>
                  <a:cubicBezTo>
                    <a:pt x="49531" y="430"/>
                    <a:pt x="49101" y="0"/>
                    <a:pt x="485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5"/>
            <p:cNvSpPr/>
            <p:nvPr/>
          </p:nvSpPr>
          <p:spPr>
            <a:xfrm>
              <a:off x="3222275" y="2920500"/>
              <a:ext cx="968006" cy="181381"/>
            </a:xfrm>
            <a:custGeom>
              <a:avLst/>
              <a:gdLst/>
              <a:ahLst/>
              <a:cxnLst/>
              <a:rect l="l" t="t" r="r" b="b"/>
              <a:pathLst>
                <a:path w="39762" h="7177" extrusionOk="0">
                  <a:moveTo>
                    <a:pt x="0" y="0"/>
                  </a:moveTo>
                  <a:lnTo>
                    <a:pt x="0" y="7176"/>
                  </a:lnTo>
                  <a:lnTo>
                    <a:pt x="39761" y="7176"/>
                  </a:lnTo>
                  <a:lnTo>
                    <a:pt x="3976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5"/>
            <p:cNvSpPr/>
            <p:nvPr/>
          </p:nvSpPr>
          <p:spPr>
            <a:xfrm>
              <a:off x="3222275" y="2920500"/>
              <a:ext cx="724118" cy="181381"/>
            </a:xfrm>
            <a:custGeom>
              <a:avLst/>
              <a:gdLst/>
              <a:ahLst/>
              <a:cxnLst/>
              <a:rect l="l" t="t" r="r" b="b"/>
              <a:pathLst>
                <a:path w="30112" h="7177" extrusionOk="0">
                  <a:moveTo>
                    <a:pt x="0" y="0"/>
                  </a:moveTo>
                  <a:lnTo>
                    <a:pt x="0" y="7176"/>
                  </a:lnTo>
                  <a:lnTo>
                    <a:pt x="30111" y="7176"/>
                  </a:lnTo>
                  <a:lnTo>
                    <a:pt x="301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3222274" y="2920500"/>
              <a:ext cx="480243" cy="181381"/>
            </a:xfrm>
            <a:custGeom>
              <a:avLst/>
              <a:gdLst/>
              <a:ahLst/>
              <a:cxnLst/>
              <a:rect l="l" t="t" r="r" b="b"/>
              <a:pathLst>
                <a:path w="20462" h="7177" extrusionOk="0">
                  <a:moveTo>
                    <a:pt x="0" y="0"/>
                  </a:moveTo>
                  <a:lnTo>
                    <a:pt x="0" y="7176"/>
                  </a:lnTo>
                  <a:lnTo>
                    <a:pt x="20461" y="7176"/>
                  </a:lnTo>
                  <a:lnTo>
                    <a:pt x="2046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5"/>
            <p:cNvSpPr/>
            <p:nvPr/>
          </p:nvSpPr>
          <p:spPr>
            <a:xfrm>
              <a:off x="3222276" y="2920500"/>
              <a:ext cx="233593" cy="181381"/>
            </a:xfrm>
            <a:custGeom>
              <a:avLst/>
              <a:gdLst/>
              <a:ahLst/>
              <a:cxnLst/>
              <a:rect l="l" t="t" r="r" b="b"/>
              <a:pathLst>
                <a:path w="10703" h="7177" extrusionOk="0">
                  <a:moveTo>
                    <a:pt x="0" y="0"/>
                  </a:moveTo>
                  <a:lnTo>
                    <a:pt x="0" y="7176"/>
                  </a:lnTo>
                  <a:lnTo>
                    <a:pt x="10702" y="7176"/>
                  </a:lnTo>
                  <a:lnTo>
                    <a:pt x="1070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85"/>
          <p:cNvGrpSpPr/>
          <p:nvPr/>
        </p:nvGrpSpPr>
        <p:grpSpPr>
          <a:xfrm>
            <a:off x="3526573" y="3256553"/>
            <a:ext cx="447702" cy="1135923"/>
            <a:chOff x="3526573" y="3256553"/>
            <a:chExt cx="447702" cy="1135923"/>
          </a:xfrm>
        </p:grpSpPr>
        <p:sp>
          <p:nvSpPr>
            <p:cNvPr id="10575" name="Google Shape;10575;p85"/>
            <p:cNvSpPr/>
            <p:nvPr/>
          </p:nvSpPr>
          <p:spPr>
            <a:xfrm>
              <a:off x="3526573" y="3256553"/>
              <a:ext cx="447702" cy="11359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6" name="Google Shape;10576;p85"/>
            <p:cNvGrpSpPr/>
            <p:nvPr/>
          </p:nvGrpSpPr>
          <p:grpSpPr>
            <a:xfrm>
              <a:off x="3539512" y="3261380"/>
              <a:ext cx="426827" cy="1112925"/>
              <a:chOff x="3539512" y="3261380"/>
              <a:chExt cx="426827" cy="1112925"/>
            </a:xfrm>
          </p:grpSpPr>
          <p:sp>
            <p:nvSpPr>
              <p:cNvPr id="10577" name="Google Shape;10577;p85"/>
              <p:cNvSpPr/>
              <p:nvPr/>
            </p:nvSpPr>
            <p:spPr>
              <a:xfrm>
                <a:off x="3539512" y="3319229"/>
                <a:ext cx="211809" cy="1054874"/>
              </a:xfrm>
              <a:custGeom>
                <a:avLst/>
                <a:gdLst/>
                <a:ahLst/>
                <a:cxnLst/>
                <a:rect l="l" t="t" r="r" b="b"/>
                <a:pathLst>
                  <a:path w="8381" h="41740" extrusionOk="0">
                    <a:moveTo>
                      <a:pt x="8125" y="3066"/>
                    </a:moveTo>
                    <a:lnTo>
                      <a:pt x="8125" y="3605"/>
                    </a:lnTo>
                    <a:cubicBezTo>
                      <a:pt x="7881" y="3629"/>
                      <a:pt x="7650" y="3720"/>
                      <a:pt x="7406" y="3720"/>
                    </a:cubicBezTo>
                    <a:cubicBezTo>
                      <a:pt x="7372" y="3720"/>
                      <a:pt x="7337" y="3718"/>
                      <a:pt x="7302" y="3714"/>
                    </a:cubicBezTo>
                    <a:lnTo>
                      <a:pt x="7308" y="3714"/>
                    </a:lnTo>
                    <a:cubicBezTo>
                      <a:pt x="7373" y="3654"/>
                      <a:pt x="7433" y="3589"/>
                      <a:pt x="7493" y="3523"/>
                    </a:cubicBezTo>
                    <a:cubicBezTo>
                      <a:pt x="7667" y="3333"/>
                      <a:pt x="7885" y="3175"/>
                      <a:pt x="8125" y="3066"/>
                    </a:cubicBezTo>
                    <a:close/>
                    <a:moveTo>
                      <a:pt x="3308" y="11130"/>
                    </a:moveTo>
                    <a:cubicBezTo>
                      <a:pt x="3226" y="11408"/>
                      <a:pt x="3117" y="11675"/>
                      <a:pt x="2981" y="11926"/>
                    </a:cubicBezTo>
                    <a:cubicBezTo>
                      <a:pt x="2856" y="12171"/>
                      <a:pt x="2741" y="12449"/>
                      <a:pt x="2545" y="12645"/>
                    </a:cubicBezTo>
                    <a:cubicBezTo>
                      <a:pt x="2536" y="12654"/>
                      <a:pt x="2546" y="12663"/>
                      <a:pt x="2552" y="12663"/>
                    </a:cubicBezTo>
                    <a:cubicBezTo>
                      <a:pt x="2554" y="12663"/>
                      <a:pt x="2555" y="12662"/>
                      <a:pt x="2556" y="12661"/>
                    </a:cubicBezTo>
                    <a:cubicBezTo>
                      <a:pt x="2676" y="12574"/>
                      <a:pt x="2779" y="12471"/>
                      <a:pt x="2861" y="12351"/>
                    </a:cubicBezTo>
                    <a:cubicBezTo>
                      <a:pt x="2861" y="12356"/>
                      <a:pt x="2861" y="12362"/>
                      <a:pt x="2861" y="12362"/>
                    </a:cubicBezTo>
                    <a:cubicBezTo>
                      <a:pt x="2883" y="12487"/>
                      <a:pt x="2894" y="12612"/>
                      <a:pt x="2894" y="12738"/>
                    </a:cubicBezTo>
                    <a:cubicBezTo>
                      <a:pt x="2769" y="12847"/>
                      <a:pt x="2676" y="12950"/>
                      <a:pt x="2512" y="13010"/>
                    </a:cubicBezTo>
                    <a:cubicBezTo>
                      <a:pt x="2414" y="13043"/>
                      <a:pt x="2322" y="13092"/>
                      <a:pt x="2240" y="13157"/>
                    </a:cubicBezTo>
                    <a:cubicBezTo>
                      <a:pt x="2186" y="13201"/>
                      <a:pt x="2136" y="13255"/>
                      <a:pt x="2093" y="13310"/>
                    </a:cubicBezTo>
                    <a:cubicBezTo>
                      <a:pt x="2169" y="12912"/>
                      <a:pt x="2305" y="12525"/>
                      <a:pt x="2491" y="12165"/>
                    </a:cubicBezTo>
                    <a:cubicBezTo>
                      <a:pt x="2692" y="11779"/>
                      <a:pt x="3003" y="11452"/>
                      <a:pt x="3308" y="11130"/>
                    </a:cubicBezTo>
                    <a:close/>
                    <a:moveTo>
                      <a:pt x="8147" y="13277"/>
                    </a:moveTo>
                    <a:lnTo>
                      <a:pt x="8147" y="14143"/>
                    </a:lnTo>
                    <a:cubicBezTo>
                      <a:pt x="8140" y="14142"/>
                      <a:pt x="8133" y="14141"/>
                      <a:pt x="8127" y="14141"/>
                    </a:cubicBezTo>
                    <a:cubicBezTo>
                      <a:pt x="8109" y="14141"/>
                      <a:pt x="8094" y="14147"/>
                      <a:pt x="8081" y="14160"/>
                    </a:cubicBezTo>
                    <a:cubicBezTo>
                      <a:pt x="8010" y="14231"/>
                      <a:pt x="7929" y="14296"/>
                      <a:pt x="7842" y="14350"/>
                    </a:cubicBezTo>
                    <a:cubicBezTo>
                      <a:pt x="7591" y="14192"/>
                      <a:pt x="7444" y="14023"/>
                      <a:pt x="7122" y="14018"/>
                    </a:cubicBezTo>
                    <a:cubicBezTo>
                      <a:pt x="7111" y="14017"/>
                      <a:pt x="7099" y="14016"/>
                      <a:pt x="7087" y="14016"/>
                    </a:cubicBezTo>
                    <a:cubicBezTo>
                      <a:pt x="7055" y="14016"/>
                      <a:pt x="7023" y="14021"/>
                      <a:pt x="6992" y="14029"/>
                    </a:cubicBezTo>
                    <a:cubicBezTo>
                      <a:pt x="7117" y="13882"/>
                      <a:pt x="7237" y="13735"/>
                      <a:pt x="7411" y="13626"/>
                    </a:cubicBezTo>
                    <a:cubicBezTo>
                      <a:pt x="7645" y="13484"/>
                      <a:pt x="7918" y="13430"/>
                      <a:pt x="8147" y="13277"/>
                    </a:cubicBezTo>
                    <a:close/>
                    <a:moveTo>
                      <a:pt x="3172" y="11817"/>
                    </a:moveTo>
                    <a:cubicBezTo>
                      <a:pt x="3166" y="12040"/>
                      <a:pt x="3183" y="12263"/>
                      <a:pt x="3210" y="12487"/>
                    </a:cubicBezTo>
                    <a:cubicBezTo>
                      <a:pt x="3243" y="12825"/>
                      <a:pt x="3172" y="13184"/>
                      <a:pt x="3134" y="13522"/>
                    </a:cubicBezTo>
                    <a:cubicBezTo>
                      <a:pt x="3068" y="14171"/>
                      <a:pt x="2976" y="14835"/>
                      <a:pt x="2774" y="15457"/>
                    </a:cubicBezTo>
                    <a:cubicBezTo>
                      <a:pt x="2741" y="15560"/>
                      <a:pt x="2703" y="15664"/>
                      <a:pt x="2670" y="15767"/>
                    </a:cubicBezTo>
                    <a:cubicBezTo>
                      <a:pt x="2616" y="15566"/>
                      <a:pt x="2507" y="15375"/>
                      <a:pt x="2469" y="15173"/>
                    </a:cubicBezTo>
                    <a:cubicBezTo>
                      <a:pt x="2403" y="14765"/>
                      <a:pt x="2540" y="14350"/>
                      <a:pt x="2681" y="13974"/>
                    </a:cubicBezTo>
                    <a:cubicBezTo>
                      <a:pt x="2888" y="13440"/>
                      <a:pt x="3079" y="12928"/>
                      <a:pt x="2948" y="12345"/>
                    </a:cubicBezTo>
                    <a:cubicBezTo>
                      <a:pt x="2941" y="12327"/>
                      <a:pt x="2926" y="12316"/>
                      <a:pt x="2910" y="12316"/>
                    </a:cubicBezTo>
                    <a:cubicBezTo>
                      <a:pt x="2903" y="12316"/>
                      <a:pt x="2895" y="12318"/>
                      <a:pt x="2888" y="12323"/>
                    </a:cubicBezTo>
                    <a:cubicBezTo>
                      <a:pt x="2997" y="12165"/>
                      <a:pt x="3090" y="11996"/>
                      <a:pt x="3172" y="11817"/>
                    </a:cubicBezTo>
                    <a:close/>
                    <a:moveTo>
                      <a:pt x="8141" y="15010"/>
                    </a:moveTo>
                    <a:cubicBezTo>
                      <a:pt x="8141" y="15315"/>
                      <a:pt x="8136" y="15620"/>
                      <a:pt x="8136" y="15925"/>
                    </a:cubicBezTo>
                    <a:lnTo>
                      <a:pt x="8141" y="15925"/>
                    </a:lnTo>
                    <a:cubicBezTo>
                      <a:pt x="7624" y="16268"/>
                      <a:pt x="7144" y="16644"/>
                      <a:pt x="6877" y="17227"/>
                    </a:cubicBezTo>
                    <a:cubicBezTo>
                      <a:pt x="6741" y="17538"/>
                      <a:pt x="6725" y="17892"/>
                      <a:pt x="6725" y="18230"/>
                    </a:cubicBezTo>
                    <a:cubicBezTo>
                      <a:pt x="6550" y="18257"/>
                      <a:pt x="6392" y="18257"/>
                      <a:pt x="6212" y="18328"/>
                    </a:cubicBezTo>
                    <a:cubicBezTo>
                      <a:pt x="6136" y="18355"/>
                      <a:pt x="6065" y="18394"/>
                      <a:pt x="6000" y="18443"/>
                    </a:cubicBezTo>
                    <a:cubicBezTo>
                      <a:pt x="6191" y="17026"/>
                      <a:pt x="7275" y="16056"/>
                      <a:pt x="8141" y="15010"/>
                    </a:cubicBezTo>
                    <a:close/>
                    <a:moveTo>
                      <a:pt x="2883" y="12912"/>
                    </a:moveTo>
                    <a:cubicBezTo>
                      <a:pt x="2839" y="13397"/>
                      <a:pt x="2649" y="13827"/>
                      <a:pt x="2496" y="14323"/>
                    </a:cubicBezTo>
                    <a:cubicBezTo>
                      <a:pt x="2403" y="14596"/>
                      <a:pt x="2376" y="14890"/>
                      <a:pt x="2398" y="15179"/>
                    </a:cubicBezTo>
                    <a:cubicBezTo>
                      <a:pt x="2425" y="15424"/>
                      <a:pt x="2583" y="15636"/>
                      <a:pt x="2632" y="15865"/>
                    </a:cubicBezTo>
                    <a:cubicBezTo>
                      <a:pt x="2485" y="16279"/>
                      <a:pt x="2322" y="16672"/>
                      <a:pt x="2202" y="17091"/>
                    </a:cubicBezTo>
                    <a:lnTo>
                      <a:pt x="2207" y="17091"/>
                    </a:lnTo>
                    <a:cubicBezTo>
                      <a:pt x="2049" y="17636"/>
                      <a:pt x="1968" y="18203"/>
                      <a:pt x="1962" y="18770"/>
                    </a:cubicBezTo>
                    <a:cubicBezTo>
                      <a:pt x="1946" y="18873"/>
                      <a:pt x="1919" y="18971"/>
                      <a:pt x="1891" y="19069"/>
                    </a:cubicBezTo>
                    <a:cubicBezTo>
                      <a:pt x="1820" y="19140"/>
                      <a:pt x="1744" y="19205"/>
                      <a:pt x="1657" y="19249"/>
                    </a:cubicBezTo>
                    <a:cubicBezTo>
                      <a:pt x="1722" y="18682"/>
                      <a:pt x="1641" y="18088"/>
                      <a:pt x="1673" y="17516"/>
                    </a:cubicBezTo>
                    <a:cubicBezTo>
                      <a:pt x="1711" y="16808"/>
                      <a:pt x="1733" y="16100"/>
                      <a:pt x="1766" y="15391"/>
                    </a:cubicBezTo>
                    <a:cubicBezTo>
                      <a:pt x="1788" y="14868"/>
                      <a:pt x="1799" y="14334"/>
                      <a:pt x="1962" y="13827"/>
                    </a:cubicBezTo>
                    <a:cubicBezTo>
                      <a:pt x="2033" y="13582"/>
                      <a:pt x="2180" y="13364"/>
                      <a:pt x="2382" y="13201"/>
                    </a:cubicBezTo>
                    <a:cubicBezTo>
                      <a:pt x="2485" y="13119"/>
                      <a:pt x="2643" y="13097"/>
                      <a:pt x="2758" y="13026"/>
                    </a:cubicBezTo>
                    <a:cubicBezTo>
                      <a:pt x="2801" y="12994"/>
                      <a:pt x="2845" y="12955"/>
                      <a:pt x="2883" y="12912"/>
                    </a:cubicBezTo>
                    <a:close/>
                    <a:moveTo>
                      <a:pt x="4202" y="37274"/>
                    </a:moveTo>
                    <a:lnTo>
                      <a:pt x="4202" y="37274"/>
                    </a:lnTo>
                    <a:cubicBezTo>
                      <a:pt x="4240" y="37351"/>
                      <a:pt x="4289" y="37421"/>
                      <a:pt x="4349" y="37481"/>
                    </a:cubicBezTo>
                    <a:cubicBezTo>
                      <a:pt x="4469" y="37628"/>
                      <a:pt x="4561" y="37792"/>
                      <a:pt x="4616" y="37972"/>
                    </a:cubicBezTo>
                    <a:cubicBezTo>
                      <a:pt x="4262" y="38500"/>
                      <a:pt x="4463" y="39111"/>
                      <a:pt x="4420" y="39699"/>
                    </a:cubicBezTo>
                    <a:cubicBezTo>
                      <a:pt x="4398" y="40037"/>
                      <a:pt x="4332" y="40364"/>
                      <a:pt x="4109" y="40625"/>
                    </a:cubicBezTo>
                    <a:cubicBezTo>
                      <a:pt x="3880" y="40881"/>
                      <a:pt x="3379" y="41050"/>
                      <a:pt x="3014" y="41078"/>
                    </a:cubicBezTo>
                    <a:cubicBezTo>
                      <a:pt x="3090" y="40936"/>
                      <a:pt x="3155" y="40789"/>
                      <a:pt x="3215" y="40642"/>
                    </a:cubicBezTo>
                    <a:cubicBezTo>
                      <a:pt x="3313" y="40380"/>
                      <a:pt x="3308" y="40091"/>
                      <a:pt x="3297" y="39813"/>
                    </a:cubicBezTo>
                    <a:cubicBezTo>
                      <a:pt x="3493" y="39525"/>
                      <a:pt x="3662" y="39225"/>
                      <a:pt x="3809" y="38914"/>
                    </a:cubicBezTo>
                    <a:cubicBezTo>
                      <a:pt x="3831" y="39394"/>
                      <a:pt x="3896" y="39868"/>
                      <a:pt x="3847" y="40353"/>
                    </a:cubicBezTo>
                    <a:cubicBezTo>
                      <a:pt x="3847" y="40361"/>
                      <a:pt x="3854" y="40365"/>
                      <a:pt x="3862" y="40365"/>
                    </a:cubicBezTo>
                    <a:cubicBezTo>
                      <a:pt x="3869" y="40365"/>
                      <a:pt x="3877" y="40361"/>
                      <a:pt x="3880" y="40353"/>
                    </a:cubicBezTo>
                    <a:cubicBezTo>
                      <a:pt x="3956" y="39824"/>
                      <a:pt x="3896" y="39290"/>
                      <a:pt x="3880" y="38756"/>
                    </a:cubicBezTo>
                    <a:cubicBezTo>
                      <a:pt x="3956" y="38582"/>
                      <a:pt x="4022" y="38408"/>
                      <a:pt x="4076" y="38228"/>
                    </a:cubicBezTo>
                    <a:cubicBezTo>
                      <a:pt x="4169" y="37917"/>
                      <a:pt x="4207" y="37596"/>
                      <a:pt x="4202" y="37274"/>
                    </a:cubicBezTo>
                    <a:close/>
                    <a:moveTo>
                      <a:pt x="8201" y="1"/>
                    </a:moveTo>
                    <a:cubicBezTo>
                      <a:pt x="8194" y="1"/>
                      <a:pt x="8188" y="3"/>
                      <a:pt x="8185" y="9"/>
                    </a:cubicBezTo>
                    <a:cubicBezTo>
                      <a:pt x="8174" y="194"/>
                      <a:pt x="8163" y="1534"/>
                      <a:pt x="8152" y="1720"/>
                    </a:cubicBezTo>
                    <a:cubicBezTo>
                      <a:pt x="8045" y="1623"/>
                      <a:pt x="7903" y="1583"/>
                      <a:pt x="7752" y="1583"/>
                    </a:cubicBezTo>
                    <a:cubicBezTo>
                      <a:pt x="7444" y="1583"/>
                      <a:pt x="7098" y="1749"/>
                      <a:pt x="6926" y="1943"/>
                    </a:cubicBezTo>
                    <a:cubicBezTo>
                      <a:pt x="6922" y="1948"/>
                      <a:pt x="6928" y="1955"/>
                      <a:pt x="6933" y="1955"/>
                    </a:cubicBezTo>
                    <a:cubicBezTo>
                      <a:pt x="6935" y="1955"/>
                      <a:pt x="6936" y="1955"/>
                      <a:pt x="6937" y="1954"/>
                    </a:cubicBezTo>
                    <a:cubicBezTo>
                      <a:pt x="7148" y="1771"/>
                      <a:pt x="7424" y="1656"/>
                      <a:pt x="7697" y="1656"/>
                    </a:cubicBezTo>
                    <a:cubicBezTo>
                      <a:pt x="7855" y="1656"/>
                      <a:pt x="8011" y="1694"/>
                      <a:pt x="8152" y="1780"/>
                    </a:cubicBezTo>
                    <a:cubicBezTo>
                      <a:pt x="8147" y="1894"/>
                      <a:pt x="8141" y="2003"/>
                      <a:pt x="8136" y="2117"/>
                    </a:cubicBezTo>
                    <a:cubicBezTo>
                      <a:pt x="8004" y="2045"/>
                      <a:pt x="7845" y="2007"/>
                      <a:pt x="7688" y="2007"/>
                    </a:cubicBezTo>
                    <a:cubicBezTo>
                      <a:pt x="7501" y="2007"/>
                      <a:pt x="7316" y="2062"/>
                      <a:pt x="7182" y="2177"/>
                    </a:cubicBezTo>
                    <a:cubicBezTo>
                      <a:pt x="7182" y="2183"/>
                      <a:pt x="7182" y="2188"/>
                      <a:pt x="7188" y="2188"/>
                    </a:cubicBezTo>
                    <a:cubicBezTo>
                      <a:pt x="7325" y="2100"/>
                      <a:pt x="7481" y="2053"/>
                      <a:pt x="7640" y="2053"/>
                    </a:cubicBezTo>
                    <a:cubicBezTo>
                      <a:pt x="7715" y="2053"/>
                      <a:pt x="7790" y="2064"/>
                      <a:pt x="7863" y="2085"/>
                    </a:cubicBezTo>
                    <a:cubicBezTo>
                      <a:pt x="7809" y="2128"/>
                      <a:pt x="7765" y="2199"/>
                      <a:pt x="7716" y="2248"/>
                    </a:cubicBezTo>
                    <a:cubicBezTo>
                      <a:pt x="7629" y="2335"/>
                      <a:pt x="7520" y="2390"/>
                      <a:pt x="7400" y="2401"/>
                    </a:cubicBezTo>
                    <a:cubicBezTo>
                      <a:pt x="7395" y="2401"/>
                      <a:pt x="7395" y="2406"/>
                      <a:pt x="7400" y="2406"/>
                    </a:cubicBezTo>
                    <a:cubicBezTo>
                      <a:pt x="7408" y="2407"/>
                      <a:pt x="7417" y="2407"/>
                      <a:pt x="7425" y="2407"/>
                    </a:cubicBezTo>
                    <a:cubicBezTo>
                      <a:pt x="7515" y="2407"/>
                      <a:pt x="7603" y="2380"/>
                      <a:pt x="7678" y="2330"/>
                    </a:cubicBezTo>
                    <a:cubicBezTo>
                      <a:pt x="7771" y="2270"/>
                      <a:pt x="7852" y="2188"/>
                      <a:pt x="7918" y="2096"/>
                    </a:cubicBezTo>
                    <a:cubicBezTo>
                      <a:pt x="7994" y="2117"/>
                      <a:pt x="8070" y="2139"/>
                      <a:pt x="8147" y="2172"/>
                    </a:cubicBezTo>
                    <a:cubicBezTo>
                      <a:pt x="8141" y="2297"/>
                      <a:pt x="8136" y="2423"/>
                      <a:pt x="8136" y="2542"/>
                    </a:cubicBezTo>
                    <a:cubicBezTo>
                      <a:pt x="7901" y="2553"/>
                      <a:pt x="7689" y="2662"/>
                      <a:pt x="7476" y="2750"/>
                    </a:cubicBezTo>
                    <a:cubicBezTo>
                      <a:pt x="7452" y="2754"/>
                      <a:pt x="7458" y="2789"/>
                      <a:pt x="7479" y="2789"/>
                    </a:cubicBezTo>
                    <a:cubicBezTo>
                      <a:pt x="7482" y="2789"/>
                      <a:pt x="7484" y="2789"/>
                      <a:pt x="7487" y="2788"/>
                    </a:cubicBezTo>
                    <a:cubicBezTo>
                      <a:pt x="7694" y="2706"/>
                      <a:pt x="7912" y="2641"/>
                      <a:pt x="8130" y="2597"/>
                    </a:cubicBezTo>
                    <a:lnTo>
                      <a:pt x="8130" y="2597"/>
                    </a:lnTo>
                    <a:cubicBezTo>
                      <a:pt x="8130" y="2722"/>
                      <a:pt x="8130" y="2842"/>
                      <a:pt x="8125" y="2962"/>
                    </a:cubicBezTo>
                    <a:cubicBezTo>
                      <a:pt x="7357" y="3322"/>
                      <a:pt x="6953" y="4188"/>
                      <a:pt x="6027" y="4237"/>
                    </a:cubicBezTo>
                    <a:cubicBezTo>
                      <a:pt x="6005" y="4237"/>
                      <a:pt x="6005" y="4270"/>
                      <a:pt x="6027" y="4270"/>
                    </a:cubicBezTo>
                    <a:cubicBezTo>
                      <a:pt x="6403" y="4221"/>
                      <a:pt x="6768" y="4090"/>
                      <a:pt x="7084" y="3883"/>
                    </a:cubicBezTo>
                    <a:cubicBezTo>
                      <a:pt x="7139" y="3845"/>
                      <a:pt x="7188" y="3812"/>
                      <a:pt x="7237" y="3769"/>
                    </a:cubicBezTo>
                    <a:cubicBezTo>
                      <a:pt x="7303" y="3785"/>
                      <a:pt x="7368" y="3791"/>
                      <a:pt x="7431" y="3791"/>
                    </a:cubicBezTo>
                    <a:cubicBezTo>
                      <a:pt x="7665" y="3791"/>
                      <a:pt x="7885" y="3702"/>
                      <a:pt x="8125" y="3676"/>
                    </a:cubicBezTo>
                    <a:lnTo>
                      <a:pt x="8125" y="3807"/>
                    </a:lnTo>
                    <a:lnTo>
                      <a:pt x="8114" y="3807"/>
                    </a:lnTo>
                    <a:cubicBezTo>
                      <a:pt x="7994" y="3910"/>
                      <a:pt x="7874" y="4019"/>
                      <a:pt x="7765" y="4139"/>
                    </a:cubicBezTo>
                    <a:cubicBezTo>
                      <a:pt x="7771" y="4128"/>
                      <a:pt x="7765" y="4123"/>
                      <a:pt x="7760" y="4117"/>
                    </a:cubicBezTo>
                    <a:cubicBezTo>
                      <a:pt x="7685" y="4083"/>
                      <a:pt x="7608" y="4070"/>
                      <a:pt x="7531" y="4070"/>
                    </a:cubicBezTo>
                    <a:cubicBezTo>
                      <a:pt x="7172" y="4070"/>
                      <a:pt x="6796" y="4371"/>
                      <a:pt x="6447" y="4384"/>
                    </a:cubicBezTo>
                    <a:cubicBezTo>
                      <a:pt x="6419" y="4384"/>
                      <a:pt x="6425" y="4428"/>
                      <a:pt x="6447" y="4428"/>
                    </a:cubicBezTo>
                    <a:cubicBezTo>
                      <a:pt x="6878" y="4423"/>
                      <a:pt x="7232" y="4147"/>
                      <a:pt x="7663" y="4147"/>
                    </a:cubicBezTo>
                    <a:cubicBezTo>
                      <a:pt x="7690" y="4147"/>
                      <a:pt x="7716" y="4148"/>
                      <a:pt x="7743" y="4150"/>
                    </a:cubicBezTo>
                    <a:lnTo>
                      <a:pt x="7749" y="4150"/>
                    </a:lnTo>
                    <a:cubicBezTo>
                      <a:pt x="7515" y="4390"/>
                      <a:pt x="7286" y="4619"/>
                      <a:pt x="6926" y="4689"/>
                    </a:cubicBezTo>
                    <a:cubicBezTo>
                      <a:pt x="6800" y="4714"/>
                      <a:pt x="6672" y="4723"/>
                      <a:pt x="6543" y="4723"/>
                    </a:cubicBezTo>
                    <a:cubicBezTo>
                      <a:pt x="6190" y="4723"/>
                      <a:pt x="5829" y="4655"/>
                      <a:pt x="5482" y="4651"/>
                    </a:cubicBezTo>
                    <a:cubicBezTo>
                      <a:pt x="5455" y="4651"/>
                      <a:pt x="5460" y="4695"/>
                      <a:pt x="5488" y="4695"/>
                    </a:cubicBezTo>
                    <a:cubicBezTo>
                      <a:pt x="5832" y="4702"/>
                      <a:pt x="6204" y="4777"/>
                      <a:pt x="6564" y="4777"/>
                    </a:cubicBezTo>
                    <a:cubicBezTo>
                      <a:pt x="6729" y="4777"/>
                      <a:pt x="6891" y="4761"/>
                      <a:pt x="7046" y="4717"/>
                    </a:cubicBezTo>
                    <a:cubicBezTo>
                      <a:pt x="7509" y="4591"/>
                      <a:pt x="7787" y="4204"/>
                      <a:pt x="8119" y="3883"/>
                    </a:cubicBezTo>
                    <a:cubicBezTo>
                      <a:pt x="8119" y="4101"/>
                      <a:pt x="8125" y="4319"/>
                      <a:pt x="8130" y="4537"/>
                    </a:cubicBezTo>
                    <a:lnTo>
                      <a:pt x="8125" y="4537"/>
                    </a:lnTo>
                    <a:cubicBezTo>
                      <a:pt x="7891" y="4668"/>
                      <a:pt x="7667" y="4722"/>
                      <a:pt x="7466" y="4902"/>
                    </a:cubicBezTo>
                    <a:cubicBezTo>
                      <a:pt x="7313" y="5044"/>
                      <a:pt x="7166" y="5174"/>
                      <a:pt x="6970" y="5229"/>
                    </a:cubicBezTo>
                    <a:cubicBezTo>
                      <a:pt x="6463" y="4973"/>
                      <a:pt x="5782" y="4984"/>
                      <a:pt x="5237" y="4935"/>
                    </a:cubicBezTo>
                    <a:cubicBezTo>
                      <a:pt x="5215" y="4935"/>
                      <a:pt x="5210" y="4967"/>
                      <a:pt x="5231" y="4967"/>
                    </a:cubicBezTo>
                    <a:cubicBezTo>
                      <a:pt x="5482" y="5005"/>
                      <a:pt x="5733" y="5044"/>
                      <a:pt x="5978" y="5076"/>
                    </a:cubicBezTo>
                    <a:cubicBezTo>
                      <a:pt x="6272" y="5120"/>
                      <a:pt x="6577" y="5131"/>
                      <a:pt x="6850" y="5251"/>
                    </a:cubicBezTo>
                    <a:lnTo>
                      <a:pt x="6833" y="5251"/>
                    </a:lnTo>
                    <a:cubicBezTo>
                      <a:pt x="6777" y="5258"/>
                      <a:pt x="6720" y="5260"/>
                      <a:pt x="6663" y="5260"/>
                    </a:cubicBezTo>
                    <a:cubicBezTo>
                      <a:pt x="6549" y="5260"/>
                      <a:pt x="6434" y="5251"/>
                      <a:pt x="6321" y="5251"/>
                    </a:cubicBezTo>
                    <a:cubicBezTo>
                      <a:pt x="6141" y="5262"/>
                      <a:pt x="5967" y="5300"/>
                      <a:pt x="5793" y="5360"/>
                    </a:cubicBezTo>
                    <a:cubicBezTo>
                      <a:pt x="5548" y="5218"/>
                      <a:pt x="5231" y="5283"/>
                      <a:pt x="4964" y="5180"/>
                    </a:cubicBezTo>
                    <a:cubicBezTo>
                      <a:pt x="4961" y="5178"/>
                      <a:pt x="4958" y="5178"/>
                      <a:pt x="4955" y="5178"/>
                    </a:cubicBezTo>
                    <a:cubicBezTo>
                      <a:pt x="4933" y="5178"/>
                      <a:pt x="4919" y="5209"/>
                      <a:pt x="4948" y="5223"/>
                    </a:cubicBezTo>
                    <a:cubicBezTo>
                      <a:pt x="5182" y="5321"/>
                      <a:pt x="5449" y="5300"/>
                      <a:pt x="5684" y="5398"/>
                    </a:cubicBezTo>
                    <a:lnTo>
                      <a:pt x="5673" y="5398"/>
                    </a:lnTo>
                    <a:cubicBezTo>
                      <a:pt x="5668" y="5396"/>
                      <a:pt x="5664" y="5396"/>
                      <a:pt x="5660" y="5396"/>
                    </a:cubicBezTo>
                    <a:cubicBezTo>
                      <a:pt x="5648" y="5396"/>
                      <a:pt x="5637" y="5401"/>
                      <a:pt x="5629" y="5409"/>
                    </a:cubicBezTo>
                    <a:lnTo>
                      <a:pt x="5618" y="5414"/>
                    </a:lnTo>
                    <a:cubicBezTo>
                      <a:pt x="5520" y="5452"/>
                      <a:pt x="5417" y="5485"/>
                      <a:pt x="5313" y="5518"/>
                    </a:cubicBezTo>
                    <a:cubicBezTo>
                      <a:pt x="5202" y="5539"/>
                      <a:pt x="5087" y="5546"/>
                      <a:pt x="4971" y="5546"/>
                    </a:cubicBezTo>
                    <a:cubicBezTo>
                      <a:pt x="4729" y="5546"/>
                      <a:pt x="4481" y="5514"/>
                      <a:pt x="4245" y="5507"/>
                    </a:cubicBezTo>
                    <a:cubicBezTo>
                      <a:pt x="4234" y="5507"/>
                      <a:pt x="4234" y="5523"/>
                      <a:pt x="4245" y="5523"/>
                    </a:cubicBezTo>
                    <a:cubicBezTo>
                      <a:pt x="4503" y="5578"/>
                      <a:pt x="4763" y="5605"/>
                      <a:pt x="5024" y="5605"/>
                    </a:cubicBezTo>
                    <a:cubicBezTo>
                      <a:pt x="5122" y="5605"/>
                      <a:pt x="5220" y="5601"/>
                      <a:pt x="5319" y="5594"/>
                    </a:cubicBezTo>
                    <a:cubicBezTo>
                      <a:pt x="5368" y="5594"/>
                      <a:pt x="5417" y="5583"/>
                      <a:pt x="5460" y="5578"/>
                    </a:cubicBezTo>
                    <a:lnTo>
                      <a:pt x="5460" y="5578"/>
                    </a:lnTo>
                    <a:cubicBezTo>
                      <a:pt x="5302" y="5746"/>
                      <a:pt x="5182" y="5954"/>
                      <a:pt x="4997" y="6106"/>
                    </a:cubicBezTo>
                    <a:cubicBezTo>
                      <a:pt x="4864" y="6216"/>
                      <a:pt x="4710" y="6265"/>
                      <a:pt x="4557" y="6265"/>
                    </a:cubicBezTo>
                    <a:cubicBezTo>
                      <a:pt x="4160" y="6265"/>
                      <a:pt x="3777" y="5934"/>
                      <a:pt x="3820" y="5501"/>
                    </a:cubicBezTo>
                    <a:cubicBezTo>
                      <a:pt x="3820" y="5483"/>
                      <a:pt x="3806" y="5473"/>
                      <a:pt x="3793" y="5473"/>
                    </a:cubicBezTo>
                    <a:cubicBezTo>
                      <a:pt x="3783" y="5473"/>
                      <a:pt x="3774" y="5479"/>
                      <a:pt x="3771" y="5490"/>
                    </a:cubicBezTo>
                    <a:cubicBezTo>
                      <a:pt x="3706" y="5970"/>
                      <a:pt x="4033" y="6259"/>
                      <a:pt x="4490" y="6297"/>
                    </a:cubicBezTo>
                    <a:cubicBezTo>
                      <a:pt x="4515" y="6299"/>
                      <a:pt x="4540" y="6300"/>
                      <a:pt x="4564" y="6300"/>
                    </a:cubicBezTo>
                    <a:cubicBezTo>
                      <a:pt x="4718" y="6300"/>
                      <a:pt x="4865" y="6256"/>
                      <a:pt x="4992" y="6172"/>
                    </a:cubicBezTo>
                    <a:lnTo>
                      <a:pt x="4992" y="6172"/>
                    </a:lnTo>
                    <a:cubicBezTo>
                      <a:pt x="4866" y="6297"/>
                      <a:pt x="4752" y="6439"/>
                      <a:pt x="4643" y="6580"/>
                    </a:cubicBezTo>
                    <a:lnTo>
                      <a:pt x="4627" y="6580"/>
                    </a:lnTo>
                    <a:cubicBezTo>
                      <a:pt x="4229" y="6558"/>
                      <a:pt x="3902" y="6362"/>
                      <a:pt x="3629" y="6073"/>
                    </a:cubicBezTo>
                    <a:cubicBezTo>
                      <a:pt x="3627" y="6071"/>
                      <a:pt x="3624" y="6070"/>
                      <a:pt x="3622" y="6070"/>
                    </a:cubicBezTo>
                    <a:cubicBezTo>
                      <a:pt x="3613" y="6070"/>
                      <a:pt x="3605" y="6083"/>
                      <a:pt x="3613" y="6095"/>
                    </a:cubicBezTo>
                    <a:cubicBezTo>
                      <a:pt x="3782" y="6297"/>
                      <a:pt x="3995" y="6455"/>
                      <a:pt x="4240" y="6553"/>
                    </a:cubicBezTo>
                    <a:cubicBezTo>
                      <a:pt x="4191" y="6575"/>
                      <a:pt x="4136" y="6586"/>
                      <a:pt x="4082" y="6597"/>
                    </a:cubicBezTo>
                    <a:cubicBezTo>
                      <a:pt x="4049" y="6602"/>
                      <a:pt x="4015" y="6605"/>
                      <a:pt x="3981" y="6605"/>
                    </a:cubicBezTo>
                    <a:cubicBezTo>
                      <a:pt x="3947" y="6605"/>
                      <a:pt x="3913" y="6602"/>
                      <a:pt x="3880" y="6597"/>
                    </a:cubicBezTo>
                    <a:cubicBezTo>
                      <a:pt x="3864" y="6597"/>
                      <a:pt x="3858" y="6618"/>
                      <a:pt x="3875" y="6624"/>
                    </a:cubicBezTo>
                    <a:cubicBezTo>
                      <a:pt x="3941" y="6638"/>
                      <a:pt x="4029" y="6657"/>
                      <a:pt x="4114" y="6657"/>
                    </a:cubicBezTo>
                    <a:cubicBezTo>
                      <a:pt x="4188" y="6657"/>
                      <a:pt x="4260" y="6642"/>
                      <a:pt x="4311" y="6597"/>
                    </a:cubicBezTo>
                    <a:cubicBezTo>
                      <a:pt x="4311" y="6591"/>
                      <a:pt x="4316" y="6591"/>
                      <a:pt x="4316" y="6586"/>
                    </a:cubicBezTo>
                    <a:cubicBezTo>
                      <a:pt x="4403" y="6613"/>
                      <a:pt x="4496" y="6640"/>
                      <a:pt x="4589" y="6656"/>
                    </a:cubicBezTo>
                    <a:cubicBezTo>
                      <a:pt x="4534" y="6722"/>
                      <a:pt x="4480" y="6793"/>
                      <a:pt x="4425" y="6858"/>
                    </a:cubicBezTo>
                    <a:cubicBezTo>
                      <a:pt x="4345" y="6867"/>
                      <a:pt x="4266" y="6871"/>
                      <a:pt x="4187" y="6871"/>
                    </a:cubicBezTo>
                    <a:cubicBezTo>
                      <a:pt x="4019" y="6871"/>
                      <a:pt x="3853" y="6852"/>
                      <a:pt x="3689" y="6814"/>
                    </a:cubicBezTo>
                    <a:cubicBezTo>
                      <a:pt x="3700" y="6804"/>
                      <a:pt x="3706" y="6787"/>
                      <a:pt x="3700" y="6771"/>
                    </a:cubicBezTo>
                    <a:cubicBezTo>
                      <a:pt x="3608" y="6553"/>
                      <a:pt x="3537" y="6237"/>
                      <a:pt x="3308" y="6117"/>
                    </a:cubicBezTo>
                    <a:cubicBezTo>
                      <a:pt x="3306" y="6115"/>
                      <a:pt x="3303" y="6113"/>
                      <a:pt x="3300" y="6113"/>
                    </a:cubicBezTo>
                    <a:cubicBezTo>
                      <a:pt x="3291" y="6113"/>
                      <a:pt x="3283" y="6126"/>
                      <a:pt x="3292" y="6139"/>
                    </a:cubicBezTo>
                    <a:cubicBezTo>
                      <a:pt x="3373" y="6237"/>
                      <a:pt x="3439" y="6346"/>
                      <a:pt x="3493" y="6466"/>
                    </a:cubicBezTo>
                    <a:cubicBezTo>
                      <a:pt x="3542" y="6575"/>
                      <a:pt x="3575" y="6689"/>
                      <a:pt x="3629" y="6798"/>
                    </a:cubicBezTo>
                    <a:cubicBezTo>
                      <a:pt x="3428" y="6744"/>
                      <a:pt x="3254" y="6607"/>
                      <a:pt x="3166" y="6417"/>
                    </a:cubicBezTo>
                    <a:cubicBezTo>
                      <a:pt x="3162" y="6408"/>
                      <a:pt x="3156" y="6405"/>
                      <a:pt x="3149" y="6405"/>
                    </a:cubicBezTo>
                    <a:cubicBezTo>
                      <a:pt x="3139" y="6405"/>
                      <a:pt x="3130" y="6414"/>
                      <a:pt x="3134" y="6428"/>
                    </a:cubicBezTo>
                    <a:cubicBezTo>
                      <a:pt x="3270" y="6799"/>
                      <a:pt x="3730" y="6934"/>
                      <a:pt x="4135" y="6934"/>
                    </a:cubicBezTo>
                    <a:cubicBezTo>
                      <a:pt x="4217" y="6934"/>
                      <a:pt x="4296" y="6928"/>
                      <a:pt x="4371" y="6918"/>
                    </a:cubicBezTo>
                    <a:lnTo>
                      <a:pt x="4371" y="6918"/>
                    </a:lnTo>
                    <a:cubicBezTo>
                      <a:pt x="4343" y="6956"/>
                      <a:pt x="4316" y="6989"/>
                      <a:pt x="4283" y="7022"/>
                    </a:cubicBezTo>
                    <a:cubicBezTo>
                      <a:pt x="4158" y="7158"/>
                      <a:pt x="4022" y="7289"/>
                      <a:pt x="3875" y="7398"/>
                    </a:cubicBezTo>
                    <a:cubicBezTo>
                      <a:pt x="3788" y="7398"/>
                      <a:pt x="3706" y="7387"/>
                      <a:pt x="3619" y="7365"/>
                    </a:cubicBezTo>
                    <a:cubicBezTo>
                      <a:pt x="3629" y="7354"/>
                      <a:pt x="3629" y="7338"/>
                      <a:pt x="3624" y="7327"/>
                    </a:cubicBezTo>
                    <a:cubicBezTo>
                      <a:pt x="3575" y="7158"/>
                      <a:pt x="3471" y="7016"/>
                      <a:pt x="3324" y="6913"/>
                    </a:cubicBezTo>
                    <a:cubicBezTo>
                      <a:pt x="3321" y="6909"/>
                      <a:pt x="3317" y="6908"/>
                      <a:pt x="3313" y="6908"/>
                    </a:cubicBezTo>
                    <a:cubicBezTo>
                      <a:pt x="3299" y="6908"/>
                      <a:pt x="3285" y="6928"/>
                      <a:pt x="3303" y="6945"/>
                    </a:cubicBezTo>
                    <a:cubicBezTo>
                      <a:pt x="3428" y="7060"/>
                      <a:pt x="3471" y="7196"/>
                      <a:pt x="3542" y="7343"/>
                    </a:cubicBezTo>
                    <a:cubicBezTo>
                      <a:pt x="3243" y="7256"/>
                      <a:pt x="2943" y="7060"/>
                      <a:pt x="2883" y="6765"/>
                    </a:cubicBezTo>
                    <a:cubicBezTo>
                      <a:pt x="2880" y="6750"/>
                      <a:pt x="2869" y="6743"/>
                      <a:pt x="2857" y="6743"/>
                    </a:cubicBezTo>
                    <a:cubicBezTo>
                      <a:pt x="2844" y="6743"/>
                      <a:pt x="2831" y="6753"/>
                      <a:pt x="2834" y="6771"/>
                    </a:cubicBezTo>
                    <a:cubicBezTo>
                      <a:pt x="2899" y="7190"/>
                      <a:pt x="3401" y="7419"/>
                      <a:pt x="3798" y="7457"/>
                    </a:cubicBezTo>
                    <a:cubicBezTo>
                      <a:pt x="3584" y="7606"/>
                      <a:pt x="3344" y="7701"/>
                      <a:pt x="3083" y="7701"/>
                    </a:cubicBezTo>
                    <a:cubicBezTo>
                      <a:pt x="2979" y="7701"/>
                      <a:pt x="2873" y="7686"/>
                      <a:pt x="2763" y="7654"/>
                    </a:cubicBezTo>
                    <a:cubicBezTo>
                      <a:pt x="2747" y="7654"/>
                      <a:pt x="2747" y="7670"/>
                      <a:pt x="2752" y="7675"/>
                    </a:cubicBezTo>
                    <a:cubicBezTo>
                      <a:pt x="2895" y="7734"/>
                      <a:pt x="3031" y="7760"/>
                      <a:pt x="3163" y="7760"/>
                    </a:cubicBezTo>
                    <a:cubicBezTo>
                      <a:pt x="3473" y="7760"/>
                      <a:pt x="3754" y="7614"/>
                      <a:pt x="4011" y="7403"/>
                    </a:cubicBezTo>
                    <a:lnTo>
                      <a:pt x="4011" y="7403"/>
                    </a:lnTo>
                    <a:cubicBezTo>
                      <a:pt x="3989" y="7463"/>
                      <a:pt x="3978" y="7528"/>
                      <a:pt x="3962" y="7594"/>
                    </a:cubicBezTo>
                    <a:cubicBezTo>
                      <a:pt x="3918" y="7757"/>
                      <a:pt x="3837" y="7910"/>
                      <a:pt x="3722" y="8030"/>
                    </a:cubicBezTo>
                    <a:cubicBezTo>
                      <a:pt x="3711" y="8035"/>
                      <a:pt x="3706" y="8041"/>
                      <a:pt x="3700" y="8051"/>
                    </a:cubicBezTo>
                    <a:cubicBezTo>
                      <a:pt x="3493" y="8280"/>
                      <a:pt x="3182" y="8488"/>
                      <a:pt x="2869" y="8488"/>
                    </a:cubicBezTo>
                    <a:cubicBezTo>
                      <a:pt x="2861" y="8488"/>
                      <a:pt x="2853" y="8488"/>
                      <a:pt x="2845" y="8487"/>
                    </a:cubicBezTo>
                    <a:cubicBezTo>
                      <a:pt x="2818" y="8487"/>
                      <a:pt x="2812" y="8520"/>
                      <a:pt x="2834" y="8525"/>
                    </a:cubicBezTo>
                    <a:cubicBezTo>
                      <a:pt x="2876" y="8531"/>
                      <a:pt x="2918" y="8534"/>
                      <a:pt x="2959" y="8534"/>
                    </a:cubicBezTo>
                    <a:cubicBezTo>
                      <a:pt x="3252" y="8534"/>
                      <a:pt x="3517" y="8386"/>
                      <a:pt x="3722" y="8171"/>
                    </a:cubicBezTo>
                    <a:lnTo>
                      <a:pt x="3722" y="8171"/>
                    </a:lnTo>
                    <a:cubicBezTo>
                      <a:pt x="3804" y="8520"/>
                      <a:pt x="3679" y="8787"/>
                      <a:pt x="3482" y="9027"/>
                    </a:cubicBezTo>
                    <a:cubicBezTo>
                      <a:pt x="3466" y="9032"/>
                      <a:pt x="3450" y="9049"/>
                      <a:pt x="3450" y="9065"/>
                    </a:cubicBezTo>
                    <a:cubicBezTo>
                      <a:pt x="3297" y="9228"/>
                      <a:pt x="3139" y="9381"/>
                      <a:pt x="2970" y="9523"/>
                    </a:cubicBezTo>
                    <a:cubicBezTo>
                      <a:pt x="2611" y="9850"/>
                      <a:pt x="2300" y="10209"/>
                      <a:pt x="2109" y="10661"/>
                    </a:cubicBezTo>
                    <a:cubicBezTo>
                      <a:pt x="2102" y="10672"/>
                      <a:pt x="2111" y="10683"/>
                      <a:pt x="2122" y="10683"/>
                    </a:cubicBezTo>
                    <a:cubicBezTo>
                      <a:pt x="2127" y="10683"/>
                      <a:pt x="2133" y="10680"/>
                      <a:pt x="2136" y="10672"/>
                    </a:cubicBezTo>
                    <a:cubicBezTo>
                      <a:pt x="2360" y="10204"/>
                      <a:pt x="2714" y="9882"/>
                      <a:pt x="3079" y="9550"/>
                    </a:cubicBezTo>
                    <a:lnTo>
                      <a:pt x="3079" y="9550"/>
                    </a:lnTo>
                    <a:cubicBezTo>
                      <a:pt x="2921" y="10160"/>
                      <a:pt x="2670" y="10651"/>
                      <a:pt x="2349" y="11190"/>
                    </a:cubicBezTo>
                    <a:cubicBezTo>
                      <a:pt x="2169" y="11490"/>
                      <a:pt x="1924" y="11893"/>
                      <a:pt x="1989" y="12253"/>
                    </a:cubicBezTo>
                    <a:cubicBezTo>
                      <a:pt x="1994" y="12270"/>
                      <a:pt x="2010" y="12279"/>
                      <a:pt x="2024" y="12279"/>
                    </a:cubicBezTo>
                    <a:cubicBezTo>
                      <a:pt x="2041" y="12279"/>
                      <a:pt x="2055" y="12268"/>
                      <a:pt x="2049" y="12247"/>
                    </a:cubicBezTo>
                    <a:cubicBezTo>
                      <a:pt x="1968" y="11811"/>
                      <a:pt x="2398" y="11261"/>
                      <a:pt x="2616" y="10912"/>
                    </a:cubicBezTo>
                    <a:cubicBezTo>
                      <a:pt x="2883" y="10482"/>
                      <a:pt x="3079" y="10013"/>
                      <a:pt x="3194" y="9523"/>
                    </a:cubicBezTo>
                    <a:cubicBezTo>
                      <a:pt x="3199" y="9501"/>
                      <a:pt x="3188" y="9479"/>
                      <a:pt x="3166" y="9474"/>
                    </a:cubicBezTo>
                    <a:cubicBezTo>
                      <a:pt x="3237" y="9414"/>
                      <a:pt x="3303" y="9348"/>
                      <a:pt x="3373" y="9288"/>
                    </a:cubicBezTo>
                    <a:cubicBezTo>
                      <a:pt x="3401" y="9256"/>
                      <a:pt x="3433" y="9228"/>
                      <a:pt x="3461" y="9196"/>
                    </a:cubicBezTo>
                    <a:lnTo>
                      <a:pt x="3461" y="9196"/>
                    </a:lnTo>
                    <a:cubicBezTo>
                      <a:pt x="3548" y="9801"/>
                      <a:pt x="3477" y="10411"/>
                      <a:pt x="3341" y="11005"/>
                    </a:cubicBezTo>
                    <a:cubicBezTo>
                      <a:pt x="2632" y="11642"/>
                      <a:pt x="2164" y="12498"/>
                      <a:pt x="2017" y="13440"/>
                    </a:cubicBezTo>
                    <a:cubicBezTo>
                      <a:pt x="1984" y="13500"/>
                      <a:pt x="1946" y="13560"/>
                      <a:pt x="1919" y="13620"/>
                    </a:cubicBezTo>
                    <a:cubicBezTo>
                      <a:pt x="1701" y="14073"/>
                      <a:pt x="1690" y="14612"/>
                      <a:pt x="1662" y="15102"/>
                    </a:cubicBezTo>
                    <a:cubicBezTo>
                      <a:pt x="1624" y="15860"/>
                      <a:pt x="1608" y="16623"/>
                      <a:pt x="1575" y="17386"/>
                    </a:cubicBezTo>
                    <a:cubicBezTo>
                      <a:pt x="1559" y="17691"/>
                      <a:pt x="1548" y="17996"/>
                      <a:pt x="1553" y="18301"/>
                    </a:cubicBezTo>
                    <a:cubicBezTo>
                      <a:pt x="1553" y="18633"/>
                      <a:pt x="1624" y="18955"/>
                      <a:pt x="1619" y="19282"/>
                    </a:cubicBezTo>
                    <a:cubicBezTo>
                      <a:pt x="1483" y="19353"/>
                      <a:pt x="1330" y="19396"/>
                      <a:pt x="1188" y="19467"/>
                    </a:cubicBezTo>
                    <a:cubicBezTo>
                      <a:pt x="959" y="19581"/>
                      <a:pt x="780" y="19772"/>
                      <a:pt x="622" y="19968"/>
                    </a:cubicBezTo>
                    <a:cubicBezTo>
                      <a:pt x="605" y="19989"/>
                      <a:pt x="624" y="20014"/>
                      <a:pt x="643" y="20014"/>
                    </a:cubicBezTo>
                    <a:cubicBezTo>
                      <a:pt x="649" y="20014"/>
                      <a:pt x="655" y="20011"/>
                      <a:pt x="660" y="20006"/>
                    </a:cubicBezTo>
                    <a:cubicBezTo>
                      <a:pt x="872" y="19739"/>
                      <a:pt x="1161" y="19543"/>
                      <a:pt x="1493" y="19451"/>
                    </a:cubicBezTo>
                    <a:cubicBezTo>
                      <a:pt x="1597" y="19418"/>
                      <a:pt x="1701" y="19380"/>
                      <a:pt x="1793" y="19325"/>
                    </a:cubicBezTo>
                    <a:lnTo>
                      <a:pt x="1793" y="19325"/>
                    </a:lnTo>
                    <a:cubicBezTo>
                      <a:pt x="1766" y="19385"/>
                      <a:pt x="1739" y="19440"/>
                      <a:pt x="1701" y="19489"/>
                    </a:cubicBezTo>
                    <a:cubicBezTo>
                      <a:pt x="1526" y="19756"/>
                      <a:pt x="1265" y="19957"/>
                      <a:pt x="1009" y="20143"/>
                    </a:cubicBezTo>
                    <a:cubicBezTo>
                      <a:pt x="600" y="20448"/>
                      <a:pt x="186" y="20742"/>
                      <a:pt x="11" y="21243"/>
                    </a:cubicBezTo>
                    <a:cubicBezTo>
                      <a:pt x="0" y="21272"/>
                      <a:pt x="26" y="21294"/>
                      <a:pt x="49" y="21294"/>
                    </a:cubicBezTo>
                    <a:cubicBezTo>
                      <a:pt x="60" y="21294"/>
                      <a:pt x="71" y="21289"/>
                      <a:pt x="77" y="21276"/>
                    </a:cubicBezTo>
                    <a:cubicBezTo>
                      <a:pt x="240" y="20840"/>
                      <a:pt x="589" y="20579"/>
                      <a:pt x="949" y="20323"/>
                    </a:cubicBezTo>
                    <a:lnTo>
                      <a:pt x="949" y="20323"/>
                    </a:lnTo>
                    <a:cubicBezTo>
                      <a:pt x="812" y="20758"/>
                      <a:pt x="812" y="21282"/>
                      <a:pt x="812" y="21728"/>
                    </a:cubicBezTo>
                    <a:cubicBezTo>
                      <a:pt x="812" y="21743"/>
                      <a:pt x="823" y="21750"/>
                      <a:pt x="834" y="21750"/>
                    </a:cubicBezTo>
                    <a:cubicBezTo>
                      <a:pt x="848" y="21750"/>
                      <a:pt x="864" y="21741"/>
                      <a:pt x="867" y="21723"/>
                    </a:cubicBezTo>
                    <a:cubicBezTo>
                      <a:pt x="878" y="21260"/>
                      <a:pt x="889" y="20677"/>
                      <a:pt x="1058" y="20241"/>
                    </a:cubicBezTo>
                    <a:cubicBezTo>
                      <a:pt x="1188" y="20148"/>
                      <a:pt x="1319" y="20050"/>
                      <a:pt x="1439" y="19952"/>
                    </a:cubicBezTo>
                    <a:lnTo>
                      <a:pt x="1488" y="19903"/>
                    </a:lnTo>
                    <a:lnTo>
                      <a:pt x="1488" y="19903"/>
                    </a:lnTo>
                    <a:cubicBezTo>
                      <a:pt x="1483" y="20246"/>
                      <a:pt x="1510" y="20584"/>
                      <a:pt x="1477" y="20927"/>
                    </a:cubicBezTo>
                    <a:cubicBezTo>
                      <a:pt x="1434" y="21309"/>
                      <a:pt x="1341" y="21674"/>
                      <a:pt x="1346" y="22061"/>
                    </a:cubicBezTo>
                    <a:cubicBezTo>
                      <a:pt x="1346" y="22075"/>
                      <a:pt x="1361" y="22083"/>
                      <a:pt x="1375" y="22083"/>
                    </a:cubicBezTo>
                    <a:cubicBezTo>
                      <a:pt x="1388" y="22083"/>
                      <a:pt x="1401" y="22076"/>
                      <a:pt x="1401" y="22061"/>
                    </a:cubicBezTo>
                    <a:cubicBezTo>
                      <a:pt x="1417" y="21679"/>
                      <a:pt x="1510" y="21314"/>
                      <a:pt x="1570" y="20938"/>
                    </a:cubicBezTo>
                    <a:cubicBezTo>
                      <a:pt x="1630" y="20568"/>
                      <a:pt x="1602" y="20175"/>
                      <a:pt x="1581" y="19805"/>
                    </a:cubicBezTo>
                    <a:cubicBezTo>
                      <a:pt x="1722" y="19658"/>
                      <a:pt x="1842" y="19489"/>
                      <a:pt x="1935" y="19309"/>
                    </a:cubicBezTo>
                    <a:cubicBezTo>
                      <a:pt x="2000" y="19701"/>
                      <a:pt x="2044" y="20099"/>
                      <a:pt x="2060" y="20497"/>
                    </a:cubicBezTo>
                    <a:cubicBezTo>
                      <a:pt x="2082" y="20971"/>
                      <a:pt x="2033" y="21434"/>
                      <a:pt x="2126" y="21903"/>
                    </a:cubicBezTo>
                    <a:cubicBezTo>
                      <a:pt x="2128" y="21919"/>
                      <a:pt x="2142" y="21927"/>
                      <a:pt x="2154" y="21927"/>
                    </a:cubicBezTo>
                    <a:cubicBezTo>
                      <a:pt x="2166" y="21927"/>
                      <a:pt x="2177" y="21919"/>
                      <a:pt x="2175" y="21903"/>
                    </a:cubicBezTo>
                    <a:cubicBezTo>
                      <a:pt x="2109" y="21429"/>
                      <a:pt x="2164" y="20960"/>
                      <a:pt x="2164" y="20486"/>
                    </a:cubicBezTo>
                    <a:cubicBezTo>
                      <a:pt x="2164" y="20028"/>
                      <a:pt x="2115" y="19576"/>
                      <a:pt x="2011" y="19129"/>
                    </a:cubicBezTo>
                    <a:cubicBezTo>
                      <a:pt x="2098" y="18911"/>
                      <a:pt x="2126" y="18677"/>
                      <a:pt x="2098" y="18448"/>
                    </a:cubicBezTo>
                    <a:cubicBezTo>
                      <a:pt x="2094" y="18429"/>
                      <a:pt x="2077" y="18414"/>
                      <a:pt x="2058" y="18414"/>
                    </a:cubicBezTo>
                    <a:cubicBezTo>
                      <a:pt x="2055" y="18414"/>
                      <a:pt x="2052" y="18415"/>
                      <a:pt x="2049" y="18415"/>
                    </a:cubicBezTo>
                    <a:cubicBezTo>
                      <a:pt x="2109" y="17936"/>
                      <a:pt x="2207" y="17462"/>
                      <a:pt x="2344" y="16999"/>
                    </a:cubicBezTo>
                    <a:cubicBezTo>
                      <a:pt x="2442" y="16666"/>
                      <a:pt x="2567" y="16345"/>
                      <a:pt x="2687" y="16018"/>
                    </a:cubicBezTo>
                    <a:cubicBezTo>
                      <a:pt x="2698" y="16012"/>
                      <a:pt x="2703" y="16007"/>
                      <a:pt x="2703" y="15996"/>
                    </a:cubicBezTo>
                    <a:lnTo>
                      <a:pt x="2703" y="15985"/>
                    </a:lnTo>
                    <a:cubicBezTo>
                      <a:pt x="2796" y="15745"/>
                      <a:pt x="2883" y="15500"/>
                      <a:pt x="2959" y="15255"/>
                    </a:cubicBezTo>
                    <a:cubicBezTo>
                      <a:pt x="3286" y="14127"/>
                      <a:pt x="3390" y="12945"/>
                      <a:pt x="3264" y="11779"/>
                    </a:cubicBezTo>
                    <a:cubicBezTo>
                      <a:pt x="3264" y="11755"/>
                      <a:pt x="3244" y="11739"/>
                      <a:pt x="3220" y="11739"/>
                    </a:cubicBezTo>
                    <a:cubicBezTo>
                      <a:pt x="3217" y="11739"/>
                      <a:pt x="3213" y="11740"/>
                      <a:pt x="3210" y="11740"/>
                    </a:cubicBezTo>
                    <a:cubicBezTo>
                      <a:pt x="3270" y="11599"/>
                      <a:pt x="3324" y="11452"/>
                      <a:pt x="3368" y="11304"/>
                    </a:cubicBezTo>
                    <a:cubicBezTo>
                      <a:pt x="3586" y="10602"/>
                      <a:pt x="3700" y="9806"/>
                      <a:pt x="3564" y="9076"/>
                    </a:cubicBezTo>
                    <a:cubicBezTo>
                      <a:pt x="3804" y="8787"/>
                      <a:pt x="3929" y="8466"/>
                      <a:pt x="3804" y="8068"/>
                    </a:cubicBezTo>
                    <a:cubicBezTo>
                      <a:pt x="3978" y="7855"/>
                      <a:pt x="4082" y="7588"/>
                      <a:pt x="4104" y="7310"/>
                    </a:cubicBezTo>
                    <a:cubicBezTo>
                      <a:pt x="4240" y="7185"/>
                      <a:pt x="4371" y="7049"/>
                      <a:pt x="4490" y="6902"/>
                    </a:cubicBezTo>
                    <a:lnTo>
                      <a:pt x="4512" y="6902"/>
                    </a:lnTo>
                    <a:cubicBezTo>
                      <a:pt x="4518" y="6896"/>
                      <a:pt x="4529" y="6880"/>
                      <a:pt x="4518" y="6869"/>
                    </a:cubicBezTo>
                    <a:cubicBezTo>
                      <a:pt x="4757" y="6580"/>
                      <a:pt x="4970" y="6286"/>
                      <a:pt x="5166" y="6079"/>
                    </a:cubicBezTo>
                    <a:cubicBezTo>
                      <a:pt x="5177" y="6068"/>
                      <a:pt x="5177" y="6057"/>
                      <a:pt x="5166" y="6046"/>
                    </a:cubicBezTo>
                    <a:cubicBezTo>
                      <a:pt x="5340" y="5883"/>
                      <a:pt x="5498" y="5681"/>
                      <a:pt x="5711" y="5539"/>
                    </a:cubicBezTo>
                    <a:lnTo>
                      <a:pt x="5716" y="5534"/>
                    </a:lnTo>
                    <a:cubicBezTo>
                      <a:pt x="5967" y="5469"/>
                      <a:pt x="6212" y="5387"/>
                      <a:pt x="6474" y="5381"/>
                    </a:cubicBezTo>
                    <a:cubicBezTo>
                      <a:pt x="6577" y="5381"/>
                      <a:pt x="6670" y="5381"/>
                      <a:pt x="6763" y="5371"/>
                    </a:cubicBezTo>
                    <a:lnTo>
                      <a:pt x="6763" y="5371"/>
                    </a:lnTo>
                    <a:cubicBezTo>
                      <a:pt x="6490" y="5752"/>
                      <a:pt x="6060" y="5964"/>
                      <a:pt x="5689" y="6242"/>
                    </a:cubicBezTo>
                    <a:cubicBezTo>
                      <a:pt x="5346" y="6493"/>
                      <a:pt x="5101" y="6847"/>
                      <a:pt x="4899" y="7212"/>
                    </a:cubicBezTo>
                    <a:cubicBezTo>
                      <a:pt x="4398" y="8100"/>
                      <a:pt x="4294" y="9228"/>
                      <a:pt x="3646" y="10029"/>
                    </a:cubicBezTo>
                    <a:cubicBezTo>
                      <a:pt x="4327" y="9365"/>
                      <a:pt x="4485" y="8297"/>
                      <a:pt x="4883" y="7463"/>
                    </a:cubicBezTo>
                    <a:cubicBezTo>
                      <a:pt x="5112" y="6962"/>
                      <a:pt x="5466" y="6531"/>
                      <a:pt x="5918" y="6215"/>
                    </a:cubicBezTo>
                    <a:cubicBezTo>
                      <a:pt x="6283" y="5964"/>
                      <a:pt x="6665" y="5752"/>
                      <a:pt x="6921" y="5376"/>
                    </a:cubicBezTo>
                    <a:cubicBezTo>
                      <a:pt x="6926" y="5365"/>
                      <a:pt x="6926" y="5360"/>
                      <a:pt x="6932" y="5349"/>
                    </a:cubicBezTo>
                    <a:cubicBezTo>
                      <a:pt x="6953" y="5343"/>
                      <a:pt x="6970" y="5343"/>
                      <a:pt x="6992" y="5338"/>
                    </a:cubicBezTo>
                    <a:lnTo>
                      <a:pt x="7013" y="5349"/>
                    </a:lnTo>
                    <a:cubicBezTo>
                      <a:pt x="7021" y="5355"/>
                      <a:pt x="7029" y="5357"/>
                      <a:pt x="7038" y="5357"/>
                    </a:cubicBezTo>
                    <a:cubicBezTo>
                      <a:pt x="7059" y="5357"/>
                      <a:pt x="7079" y="5340"/>
                      <a:pt x="7079" y="5316"/>
                    </a:cubicBezTo>
                    <a:cubicBezTo>
                      <a:pt x="7150" y="5289"/>
                      <a:pt x="7226" y="5251"/>
                      <a:pt x="7291" y="5207"/>
                    </a:cubicBezTo>
                    <a:cubicBezTo>
                      <a:pt x="7444" y="5109"/>
                      <a:pt x="7564" y="4956"/>
                      <a:pt x="7716" y="4853"/>
                    </a:cubicBezTo>
                    <a:cubicBezTo>
                      <a:pt x="7836" y="4766"/>
                      <a:pt x="8000" y="4722"/>
                      <a:pt x="8141" y="4657"/>
                    </a:cubicBezTo>
                    <a:cubicBezTo>
                      <a:pt x="8141" y="4918"/>
                      <a:pt x="8147" y="5174"/>
                      <a:pt x="8147" y="5430"/>
                    </a:cubicBezTo>
                    <a:cubicBezTo>
                      <a:pt x="7765" y="5828"/>
                      <a:pt x="7166" y="5997"/>
                      <a:pt x="6692" y="6270"/>
                    </a:cubicBezTo>
                    <a:cubicBezTo>
                      <a:pt x="6141" y="6586"/>
                      <a:pt x="5706" y="7081"/>
                      <a:pt x="5297" y="7561"/>
                    </a:cubicBezTo>
                    <a:cubicBezTo>
                      <a:pt x="5285" y="7577"/>
                      <a:pt x="5297" y="7594"/>
                      <a:pt x="5313" y="7594"/>
                    </a:cubicBezTo>
                    <a:cubicBezTo>
                      <a:pt x="5319" y="7594"/>
                      <a:pt x="5324" y="7592"/>
                      <a:pt x="5330" y="7588"/>
                    </a:cubicBezTo>
                    <a:cubicBezTo>
                      <a:pt x="5847" y="7022"/>
                      <a:pt x="6376" y="6515"/>
                      <a:pt x="7079" y="6182"/>
                    </a:cubicBezTo>
                    <a:cubicBezTo>
                      <a:pt x="7444" y="6008"/>
                      <a:pt x="7842" y="5872"/>
                      <a:pt x="8147" y="5610"/>
                    </a:cubicBezTo>
                    <a:lnTo>
                      <a:pt x="8147" y="5741"/>
                    </a:lnTo>
                    <a:lnTo>
                      <a:pt x="8147" y="6090"/>
                    </a:lnTo>
                    <a:cubicBezTo>
                      <a:pt x="8032" y="6242"/>
                      <a:pt x="7858" y="6340"/>
                      <a:pt x="7716" y="6466"/>
                    </a:cubicBezTo>
                    <a:cubicBezTo>
                      <a:pt x="7531" y="6624"/>
                      <a:pt x="7340" y="6776"/>
                      <a:pt x="7144" y="6923"/>
                    </a:cubicBezTo>
                    <a:cubicBezTo>
                      <a:pt x="6779" y="7190"/>
                      <a:pt x="6392" y="7419"/>
                      <a:pt x="6032" y="7692"/>
                    </a:cubicBezTo>
                    <a:cubicBezTo>
                      <a:pt x="5335" y="8220"/>
                      <a:pt x="4856" y="8842"/>
                      <a:pt x="4463" y="9610"/>
                    </a:cubicBezTo>
                    <a:cubicBezTo>
                      <a:pt x="4448" y="9636"/>
                      <a:pt x="4472" y="9660"/>
                      <a:pt x="4495" y="9660"/>
                    </a:cubicBezTo>
                    <a:cubicBezTo>
                      <a:pt x="4506" y="9660"/>
                      <a:pt x="4516" y="9655"/>
                      <a:pt x="4523" y="9643"/>
                    </a:cubicBezTo>
                    <a:cubicBezTo>
                      <a:pt x="4943" y="8842"/>
                      <a:pt x="5548" y="8149"/>
                      <a:pt x="6283" y="7626"/>
                    </a:cubicBezTo>
                    <a:cubicBezTo>
                      <a:pt x="6648" y="7359"/>
                      <a:pt x="7035" y="7131"/>
                      <a:pt x="7400" y="6864"/>
                    </a:cubicBezTo>
                    <a:cubicBezTo>
                      <a:pt x="7634" y="6695"/>
                      <a:pt x="7934" y="6509"/>
                      <a:pt x="8147" y="6291"/>
                    </a:cubicBezTo>
                    <a:lnTo>
                      <a:pt x="8147" y="7294"/>
                    </a:lnTo>
                    <a:cubicBezTo>
                      <a:pt x="8130" y="7294"/>
                      <a:pt x="8114" y="7305"/>
                      <a:pt x="8103" y="7316"/>
                    </a:cubicBezTo>
                    <a:cubicBezTo>
                      <a:pt x="7929" y="7517"/>
                      <a:pt x="7645" y="7566"/>
                      <a:pt x="7406" y="7643"/>
                    </a:cubicBezTo>
                    <a:cubicBezTo>
                      <a:pt x="7090" y="7752"/>
                      <a:pt x="6768" y="7833"/>
                      <a:pt x="6468" y="7975"/>
                    </a:cubicBezTo>
                    <a:cubicBezTo>
                      <a:pt x="6022" y="8188"/>
                      <a:pt x="5733" y="8602"/>
                      <a:pt x="5488" y="9016"/>
                    </a:cubicBezTo>
                    <a:cubicBezTo>
                      <a:pt x="5480" y="9027"/>
                      <a:pt x="5490" y="9035"/>
                      <a:pt x="5500" y="9035"/>
                    </a:cubicBezTo>
                    <a:cubicBezTo>
                      <a:pt x="5505" y="9035"/>
                      <a:pt x="5511" y="9032"/>
                      <a:pt x="5515" y="9027"/>
                    </a:cubicBezTo>
                    <a:cubicBezTo>
                      <a:pt x="5880" y="8444"/>
                      <a:pt x="6283" y="8068"/>
                      <a:pt x="6953" y="7866"/>
                    </a:cubicBezTo>
                    <a:cubicBezTo>
                      <a:pt x="7318" y="7757"/>
                      <a:pt x="7847" y="7730"/>
                      <a:pt x="8147" y="7468"/>
                    </a:cubicBezTo>
                    <a:lnTo>
                      <a:pt x="8147" y="7833"/>
                    </a:lnTo>
                    <a:cubicBezTo>
                      <a:pt x="7934" y="8084"/>
                      <a:pt x="7596" y="8220"/>
                      <a:pt x="7308" y="8373"/>
                    </a:cubicBezTo>
                    <a:cubicBezTo>
                      <a:pt x="6926" y="8564"/>
                      <a:pt x="6556" y="8776"/>
                      <a:pt x="6201" y="9010"/>
                    </a:cubicBezTo>
                    <a:cubicBezTo>
                      <a:pt x="5716" y="9348"/>
                      <a:pt x="5172" y="9822"/>
                      <a:pt x="4970" y="10394"/>
                    </a:cubicBezTo>
                    <a:cubicBezTo>
                      <a:pt x="4963" y="10413"/>
                      <a:pt x="4983" y="10429"/>
                      <a:pt x="5000" y="10429"/>
                    </a:cubicBezTo>
                    <a:cubicBezTo>
                      <a:pt x="5008" y="10429"/>
                      <a:pt x="5015" y="10425"/>
                      <a:pt x="5019" y="10416"/>
                    </a:cubicBezTo>
                    <a:cubicBezTo>
                      <a:pt x="5275" y="9746"/>
                      <a:pt x="5983" y="9239"/>
                      <a:pt x="6572" y="8880"/>
                    </a:cubicBezTo>
                    <a:cubicBezTo>
                      <a:pt x="7057" y="8580"/>
                      <a:pt x="7716" y="8389"/>
                      <a:pt x="8152" y="7991"/>
                    </a:cubicBezTo>
                    <a:lnTo>
                      <a:pt x="8152" y="8874"/>
                    </a:lnTo>
                    <a:cubicBezTo>
                      <a:pt x="8016" y="8956"/>
                      <a:pt x="7945" y="9065"/>
                      <a:pt x="7852" y="9196"/>
                    </a:cubicBezTo>
                    <a:cubicBezTo>
                      <a:pt x="7700" y="9408"/>
                      <a:pt x="7515" y="9593"/>
                      <a:pt x="7297" y="9735"/>
                    </a:cubicBezTo>
                    <a:cubicBezTo>
                      <a:pt x="7008" y="9920"/>
                      <a:pt x="6681" y="10040"/>
                      <a:pt x="6370" y="10182"/>
                    </a:cubicBezTo>
                    <a:cubicBezTo>
                      <a:pt x="5853" y="10416"/>
                      <a:pt x="5368" y="10721"/>
                      <a:pt x="5155" y="11266"/>
                    </a:cubicBezTo>
                    <a:cubicBezTo>
                      <a:pt x="5144" y="11291"/>
                      <a:pt x="5167" y="11312"/>
                      <a:pt x="5187" y="11312"/>
                    </a:cubicBezTo>
                    <a:cubicBezTo>
                      <a:pt x="5197" y="11312"/>
                      <a:pt x="5206" y="11307"/>
                      <a:pt x="5210" y="11294"/>
                    </a:cubicBezTo>
                    <a:cubicBezTo>
                      <a:pt x="5460" y="10640"/>
                      <a:pt x="6136" y="10389"/>
                      <a:pt x="6730" y="10138"/>
                    </a:cubicBezTo>
                    <a:cubicBezTo>
                      <a:pt x="6970" y="10035"/>
                      <a:pt x="7204" y="9920"/>
                      <a:pt x="7427" y="9784"/>
                    </a:cubicBezTo>
                    <a:cubicBezTo>
                      <a:pt x="7733" y="9588"/>
                      <a:pt x="7907" y="9277"/>
                      <a:pt x="8152" y="9027"/>
                    </a:cubicBezTo>
                    <a:lnTo>
                      <a:pt x="8152" y="10275"/>
                    </a:lnTo>
                    <a:lnTo>
                      <a:pt x="8147" y="10275"/>
                    </a:lnTo>
                    <a:cubicBezTo>
                      <a:pt x="7585" y="10743"/>
                      <a:pt x="6921" y="10879"/>
                      <a:pt x="6278" y="11195"/>
                    </a:cubicBezTo>
                    <a:cubicBezTo>
                      <a:pt x="5874" y="11397"/>
                      <a:pt x="5439" y="11691"/>
                      <a:pt x="5248" y="12111"/>
                    </a:cubicBezTo>
                    <a:cubicBezTo>
                      <a:pt x="5241" y="12125"/>
                      <a:pt x="5253" y="12138"/>
                      <a:pt x="5265" y="12138"/>
                    </a:cubicBezTo>
                    <a:cubicBezTo>
                      <a:pt x="5271" y="12138"/>
                      <a:pt x="5277" y="12135"/>
                      <a:pt x="5281" y="12127"/>
                    </a:cubicBezTo>
                    <a:cubicBezTo>
                      <a:pt x="5526" y="11604"/>
                      <a:pt x="6158" y="11310"/>
                      <a:pt x="6665" y="11103"/>
                    </a:cubicBezTo>
                    <a:cubicBezTo>
                      <a:pt x="7209" y="10890"/>
                      <a:pt x="7689" y="10743"/>
                      <a:pt x="8152" y="10384"/>
                    </a:cubicBezTo>
                    <a:lnTo>
                      <a:pt x="8152" y="10438"/>
                    </a:lnTo>
                    <a:lnTo>
                      <a:pt x="8152" y="11119"/>
                    </a:lnTo>
                    <a:cubicBezTo>
                      <a:pt x="8081" y="11163"/>
                      <a:pt x="8027" y="11223"/>
                      <a:pt x="7983" y="11288"/>
                    </a:cubicBezTo>
                    <a:cubicBezTo>
                      <a:pt x="7858" y="11468"/>
                      <a:pt x="7694" y="11615"/>
                      <a:pt x="7498" y="11713"/>
                    </a:cubicBezTo>
                    <a:cubicBezTo>
                      <a:pt x="7128" y="11904"/>
                      <a:pt x="6708" y="11986"/>
                      <a:pt x="6327" y="12160"/>
                    </a:cubicBezTo>
                    <a:cubicBezTo>
                      <a:pt x="6043" y="12291"/>
                      <a:pt x="5787" y="12465"/>
                      <a:pt x="5553" y="12678"/>
                    </a:cubicBezTo>
                    <a:cubicBezTo>
                      <a:pt x="5291" y="12912"/>
                      <a:pt x="5166" y="13201"/>
                      <a:pt x="4954" y="13473"/>
                    </a:cubicBezTo>
                    <a:cubicBezTo>
                      <a:pt x="4933" y="13498"/>
                      <a:pt x="4956" y="13528"/>
                      <a:pt x="4982" y="13528"/>
                    </a:cubicBezTo>
                    <a:cubicBezTo>
                      <a:pt x="4991" y="13528"/>
                      <a:pt x="5000" y="13525"/>
                      <a:pt x="5008" y="13517"/>
                    </a:cubicBezTo>
                    <a:cubicBezTo>
                      <a:pt x="5242" y="13228"/>
                      <a:pt x="5400" y="12923"/>
                      <a:pt x="5695" y="12678"/>
                    </a:cubicBezTo>
                    <a:cubicBezTo>
                      <a:pt x="5994" y="12427"/>
                      <a:pt x="6343" y="12236"/>
                      <a:pt x="6714" y="12111"/>
                    </a:cubicBezTo>
                    <a:cubicBezTo>
                      <a:pt x="7013" y="11996"/>
                      <a:pt x="7373" y="11937"/>
                      <a:pt x="7645" y="11762"/>
                    </a:cubicBezTo>
                    <a:cubicBezTo>
                      <a:pt x="7738" y="11702"/>
                      <a:pt x="7825" y="11637"/>
                      <a:pt x="7912" y="11561"/>
                    </a:cubicBezTo>
                    <a:cubicBezTo>
                      <a:pt x="8005" y="11473"/>
                      <a:pt x="8065" y="11353"/>
                      <a:pt x="8152" y="11261"/>
                    </a:cubicBezTo>
                    <a:lnTo>
                      <a:pt x="8152" y="11261"/>
                    </a:lnTo>
                    <a:cubicBezTo>
                      <a:pt x="8152" y="11719"/>
                      <a:pt x="8152" y="12171"/>
                      <a:pt x="8147" y="12623"/>
                    </a:cubicBezTo>
                    <a:cubicBezTo>
                      <a:pt x="8136" y="12623"/>
                      <a:pt x="8125" y="12629"/>
                      <a:pt x="8114" y="12634"/>
                    </a:cubicBezTo>
                    <a:cubicBezTo>
                      <a:pt x="8016" y="12694"/>
                      <a:pt x="7912" y="12748"/>
                      <a:pt x="7809" y="12797"/>
                    </a:cubicBezTo>
                    <a:cubicBezTo>
                      <a:pt x="7496" y="12760"/>
                      <a:pt x="7194" y="12712"/>
                      <a:pt x="6906" y="12712"/>
                    </a:cubicBezTo>
                    <a:cubicBezTo>
                      <a:pt x="6490" y="12712"/>
                      <a:pt x="6104" y="12811"/>
                      <a:pt x="5760" y="13184"/>
                    </a:cubicBezTo>
                    <a:cubicBezTo>
                      <a:pt x="5748" y="13197"/>
                      <a:pt x="5760" y="13212"/>
                      <a:pt x="5772" y="13212"/>
                    </a:cubicBezTo>
                    <a:cubicBezTo>
                      <a:pt x="5775" y="13212"/>
                      <a:pt x="5779" y="13210"/>
                      <a:pt x="5782" y="13206"/>
                    </a:cubicBezTo>
                    <a:cubicBezTo>
                      <a:pt x="6071" y="12923"/>
                      <a:pt x="6408" y="12792"/>
                      <a:pt x="6806" y="12765"/>
                    </a:cubicBezTo>
                    <a:cubicBezTo>
                      <a:pt x="6835" y="12763"/>
                      <a:pt x="6864" y="12762"/>
                      <a:pt x="6893" y="12762"/>
                    </a:cubicBezTo>
                    <a:cubicBezTo>
                      <a:pt x="7153" y="12762"/>
                      <a:pt x="7395" y="12844"/>
                      <a:pt x="7651" y="12868"/>
                    </a:cubicBezTo>
                    <a:cubicBezTo>
                      <a:pt x="7057" y="13119"/>
                      <a:pt x="6419" y="13255"/>
                      <a:pt x="5847" y="13566"/>
                    </a:cubicBezTo>
                    <a:cubicBezTo>
                      <a:pt x="5417" y="13800"/>
                      <a:pt x="5106" y="14340"/>
                      <a:pt x="5237" y="14824"/>
                    </a:cubicBezTo>
                    <a:cubicBezTo>
                      <a:pt x="5241" y="14843"/>
                      <a:pt x="5254" y="14850"/>
                      <a:pt x="5268" y="14850"/>
                    </a:cubicBezTo>
                    <a:cubicBezTo>
                      <a:pt x="5292" y="14850"/>
                      <a:pt x="5318" y="14828"/>
                      <a:pt x="5308" y="14797"/>
                    </a:cubicBezTo>
                    <a:cubicBezTo>
                      <a:pt x="5024" y="14023"/>
                      <a:pt x="5978" y="13555"/>
                      <a:pt x="6539" y="13364"/>
                    </a:cubicBezTo>
                    <a:cubicBezTo>
                      <a:pt x="7090" y="13179"/>
                      <a:pt x="7629" y="13048"/>
                      <a:pt x="8147" y="12770"/>
                    </a:cubicBezTo>
                    <a:lnTo>
                      <a:pt x="8147" y="13173"/>
                    </a:lnTo>
                    <a:lnTo>
                      <a:pt x="8136" y="13173"/>
                    </a:lnTo>
                    <a:cubicBezTo>
                      <a:pt x="7863" y="13321"/>
                      <a:pt x="7569" y="13451"/>
                      <a:pt x="7308" y="13620"/>
                    </a:cubicBezTo>
                    <a:cubicBezTo>
                      <a:pt x="7155" y="13735"/>
                      <a:pt x="7024" y="13882"/>
                      <a:pt x="6926" y="14051"/>
                    </a:cubicBezTo>
                    <a:cubicBezTo>
                      <a:pt x="6752" y="14116"/>
                      <a:pt x="6599" y="14225"/>
                      <a:pt x="6474" y="14367"/>
                    </a:cubicBezTo>
                    <a:cubicBezTo>
                      <a:pt x="6237" y="14614"/>
                      <a:pt x="5756" y="15679"/>
                      <a:pt x="5275" y="15679"/>
                    </a:cubicBezTo>
                    <a:cubicBezTo>
                      <a:pt x="5237" y="15679"/>
                      <a:pt x="5199" y="15673"/>
                      <a:pt x="5161" y="15658"/>
                    </a:cubicBezTo>
                    <a:cubicBezTo>
                      <a:pt x="5158" y="15657"/>
                      <a:pt x="5156" y="15657"/>
                      <a:pt x="5154" y="15657"/>
                    </a:cubicBezTo>
                    <a:cubicBezTo>
                      <a:pt x="5142" y="15657"/>
                      <a:pt x="5135" y="15671"/>
                      <a:pt x="5144" y="15680"/>
                    </a:cubicBezTo>
                    <a:cubicBezTo>
                      <a:pt x="5193" y="15713"/>
                      <a:pt x="5244" y="15727"/>
                      <a:pt x="5297" y="15727"/>
                    </a:cubicBezTo>
                    <a:cubicBezTo>
                      <a:pt x="5554" y="15727"/>
                      <a:pt x="5837" y="15382"/>
                      <a:pt x="5973" y="15228"/>
                    </a:cubicBezTo>
                    <a:cubicBezTo>
                      <a:pt x="6169" y="15004"/>
                      <a:pt x="6310" y="14743"/>
                      <a:pt x="6490" y="14508"/>
                    </a:cubicBezTo>
                    <a:cubicBezTo>
                      <a:pt x="6637" y="14296"/>
                      <a:pt x="6866" y="14154"/>
                      <a:pt x="7128" y="14127"/>
                    </a:cubicBezTo>
                    <a:cubicBezTo>
                      <a:pt x="7148" y="14124"/>
                      <a:pt x="7168" y="14123"/>
                      <a:pt x="7187" y="14123"/>
                    </a:cubicBezTo>
                    <a:cubicBezTo>
                      <a:pt x="7411" y="14123"/>
                      <a:pt x="7568" y="14290"/>
                      <a:pt x="7743" y="14416"/>
                    </a:cubicBezTo>
                    <a:cubicBezTo>
                      <a:pt x="7526" y="14536"/>
                      <a:pt x="7286" y="14612"/>
                      <a:pt x="7046" y="14726"/>
                    </a:cubicBezTo>
                    <a:cubicBezTo>
                      <a:pt x="6708" y="14890"/>
                      <a:pt x="6430" y="15206"/>
                      <a:pt x="6201" y="15495"/>
                    </a:cubicBezTo>
                    <a:cubicBezTo>
                      <a:pt x="5727" y="16089"/>
                      <a:pt x="5253" y="16939"/>
                      <a:pt x="5281" y="17718"/>
                    </a:cubicBezTo>
                    <a:cubicBezTo>
                      <a:pt x="5281" y="17729"/>
                      <a:pt x="5287" y="17734"/>
                      <a:pt x="5295" y="17734"/>
                    </a:cubicBezTo>
                    <a:cubicBezTo>
                      <a:pt x="5302" y="17734"/>
                      <a:pt x="5311" y="17729"/>
                      <a:pt x="5313" y="17718"/>
                    </a:cubicBezTo>
                    <a:cubicBezTo>
                      <a:pt x="5466" y="16813"/>
                      <a:pt x="5885" y="15974"/>
                      <a:pt x="6507" y="15299"/>
                    </a:cubicBezTo>
                    <a:cubicBezTo>
                      <a:pt x="6806" y="14983"/>
                      <a:pt x="7133" y="14824"/>
                      <a:pt x="7531" y="14677"/>
                    </a:cubicBezTo>
                    <a:cubicBezTo>
                      <a:pt x="7760" y="14596"/>
                      <a:pt x="8000" y="14487"/>
                      <a:pt x="8136" y="14285"/>
                    </a:cubicBezTo>
                    <a:lnTo>
                      <a:pt x="8136" y="14868"/>
                    </a:lnTo>
                    <a:cubicBezTo>
                      <a:pt x="8130" y="14868"/>
                      <a:pt x="8130" y="14874"/>
                      <a:pt x="8125" y="14879"/>
                    </a:cubicBezTo>
                    <a:cubicBezTo>
                      <a:pt x="7231" y="15996"/>
                      <a:pt x="6109" y="16988"/>
                      <a:pt x="5929" y="18486"/>
                    </a:cubicBezTo>
                    <a:cubicBezTo>
                      <a:pt x="5858" y="18541"/>
                      <a:pt x="5787" y="18601"/>
                      <a:pt x="5722" y="18661"/>
                    </a:cubicBezTo>
                    <a:cubicBezTo>
                      <a:pt x="5373" y="18960"/>
                      <a:pt x="5084" y="19320"/>
                      <a:pt x="4687" y="19565"/>
                    </a:cubicBezTo>
                    <a:cubicBezTo>
                      <a:pt x="4668" y="19579"/>
                      <a:pt x="4681" y="19600"/>
                      <a:pt x="4698" y="19600"/>
                    </a:cubicBezTo>
                    <a:cubicBezTo>
                      <a:pt x="4701" y="19600"/>
                      <a:pt x="4705" y="19600"/>
                      <a:pt x="4708" y="19598"/>
                    </a:cubicBezTo>
                    <a:cubicBezTo>
                      <a:pt x="5019" y="19429"/>
                      <a:pt x="5270" y="19200"/>
                      <a:pt x="5526" y="18955"/>
                    </a:cubicBezTo>
                    <a:cubicBezTo>
                      <a:pt x="5662" y="18824"/>
                      <a:pt x="5798" y="18704"/>
                      <a:pt x="5945" y="18590"/>
                    </a:cubicBezTo>
                    <a:cubicBezTo>
                      <a:pt x="5948" y="18591"/>
                      <a:pt x="5951" y="18591"/>
                      <a:pt x="5954" y="18591"/>
                    </a:cubicBezTo>
                    <a:cubicBezTo>
                      <a:pt x="5967" y="18591"/>
                      <a:pt x="5979" y="18581"/>
                      <a:pt x="5983" y="18568"/>
                    </a:cubicBezTo>
                    <a:lnTo>
                      <a:pt x="5983" y="18562"/>
                    </a:lnTo>
                    <a:cubicBezTo>
                      <a:pt x="6000" y="18546"/>
                      <a:pt x="6022" y="18530"/>
                      <a:pt x="6038" y="18519"/>
                    </a:cubicBezTo>
                    <a:cubicBezTo>
                      <a:pt x="6250" y="18361"/>
                      <a:pt x="6485" y="18372"/>
                      <a:pt x="6725" y="18334"/>
                    </a:cubicBezTo>
                    <a:lnTo>
                      <a:pt x="6725" y="18372"/>
                    </a:lnTo>
                    <a:cubicBezTo>
                      <a:pt x="6725" y="18546"/>
                      <a:pt x="6725" y="18721"/>
                      <a:pt x="6719" y="18900"/>
                    </a:cubicBezTo>
                    <a:cubicBezTo>
                      <a:pt x="6534" y="18928"/>
                      <a:pt x="6365" y="19020"/>
                      <a:pt x="6245" y="19162"/>
                    </a:cubicBezTo>
                    <a:cubicBezTo>
                      <a:pt x="6005" y="19402"/>
                      <a:pt x="5874" y="19614"/>
                      <a:pt x="5542" y="19750"/>
                    </a:cubicBezTo>
                    <a:cubicBezTo>
                      <a:pt x="5106" y="19930"/>
                      <a:pt x="4638" y="19974"/>
                      <a:pt x="4371" y="20404"/>
                    </a:cubicBezTo>
                    <a:cubicBezTo>
                      <a:pt x="4363" y="20416"/>
                      <a:pt x="4374" y="20427"/>
                      <a:pt x="4385" y="20427"/>
                    </a:cubicBezTo>
                    <a:cubicBezTo>
                      <a:pt x="4390" y="20427"/>
                      <a:pt x="4395" y="20425"/>
                      <a:pt x="4398" y="20421"/>
                    </a:cubicBezTo>
                    <a:cubicBezTo>
                      <a:pt x="4687" y="20001"/>
                      <a:pt x="5210" y="19963"/>
                      <a:pt x="5651" y="19799"/>
                    </a:cubicBezTo>
                    <a:lnTo>
                      <a:pt x="5662" y="19799"/>
                    </a:lnTo>
                    <a:cubicBezTo>
                      <a:pt x="5569" y="20083"/>
                      <a:pt x="5526" y="20339"/>
                      <a:pt x="5357" y="20595"/>
                    </a:cubicBezTo>
                    <a:cubicBezTo>
                      <a:pt x="5275" y="20726"/>
                      <a:pt x="5177" y="20846"/>
                      <a:pt x="5084" y="20971"/>
                    </a:cubicBezTo>
                    <a:cubicBezTo>
                      <a:pt x="5080" y="20962"/>
                      <a:pt x="5068" y="20953"/>
                      <a:pt x="5055" y="20953"/>
                    </a:cubicBezTo>
                    <a:cubicBezTo>
                      <a:pt x="5052" y="20953"/>
                      <a:pt x="5049" y="20954"/>
                      <a:pt x="5046" y="20955"/>
                    </a:cubicBezTo>
                    <a:cubicBezTo>
                      <a:pt x="4747" y="21015"/>
                      <a:pt x="4496" y="21222"/>
                      <a:pt x="4381" y="21510"/>
                    </a:cubicBezTo>
                    <a:cubicBezTo>
                      <a:pt x="4374" y="21521"/>
                      <a:pt x="4383" y="21529"/>
                      <a:pt x="4394" y="21529"/>
                    </a:cubicBezTo>
                    <a:cubicBezTo>
                      <a:pt x="4399" y="21529"/>
                      <a:pt x="4405" y="21527"/>
                      <a:pt x="4409" y="21521"/>
                    </a:cubicBezTo>
                    <a:cubicBezTo>
                      <a:pt x="4480" y="21391"/>
                      <a:pt x="4578" y="21282"/>
                      <a:pt x="4703" y="21200"/>
                    </a:cubicBezTo>
                    <a:cubicBezTo>
                      <a:pt x="4806" y="21145"/>
                      <a:pt x="4910" y="21096"/>
                      <a:pt x="5024" y="21058"/>
                    </a:cubicBezTo>
                    <a:lnTo>
                      <a:pt x="5024" y="21058"/>
                    </a:lnTo>
                    <a:cubicBezTo>
                      <a:pt x="4997" y="21102"/>
                      <a:pt x="4970" y="21140"/>
                      <a:pt x="4943" y="21183"/>
                    </a:cubicBezTo>
                    <a:cubicBezTo>
                      <a:pt x="4812" y="21396"/>
                      <a:pt x="4725" y="21641"/>
                      <a:pt x="4697" y="21892"/>
                    </a:cubicBezTo>
                    <a:cubicBezTo>
                      <a:pt x="4262" y="22388"/>
                      <a:pt x="4262" y="23025"/>
                      <a:pt x="4278" y="23652"/>
                    </a:cubicBezTo>
                    <a:cubicBezTo>
                      <a:pt x="4289" y="23979"/>
                      <a:pt x="4278" y="24338"/>
                      <a:pt x="4371" y="24654"/>
                    </a:cubicBezTo>
                    <a:cubicBezTo>
                      <a:pt x="4474" y="25052"/>
                      <a:pt x="4697" y="25396"/>
                      <a:pt x="4850" y="25771"/>
                    </a:cubicBezTo>
                    <a:cubicBezTo>
                      <a:pt x="4854" y="25779"/>
                      <a:pt x="4862" y="25783"/>
                      <a:pt x="4869" y="25783"/>
                    </a:cubicBezTo>
                    <a:cubicBezTo>
                      <a:pt x="4882" y="25783"/>
                      <a:pt x="4895" y="25772"/>
                      <a:pt x="4888" y="25755"/>
                    </a:cubicBezTo>
                    <a:cubicBezTo>
                      <a:pt x="4790" y="25494"/>
                      <a:pt x="4659" y="25243"/>
                      <a:pt x="4550" y="24981"/>
                    </a:cubicBezTo>
                    <a:cubicBezTo>
                      <a:pt x="4409" y="24644"/>
                      <a:pt x="4392" y="24262"/>
                      <a:pt x="4381" y="23892"/>
                    </a:cubicBezTo>
                    <a:cubicBezTo>
                      <a:pt x="4360" y="23254"/>
                      <a:pt x="4316" y="22595"/>
                      <a:pt x="4681" y="22044"/>
                    </a:cubicBezTo>
                    <a:lnTo>
                      <a:pt x="4681" y="22044"/>
                    </a:lnTo>
                    <a:cubicBezTo>
                      <a:pt x="4670" y="22224"/>
                      <a:pt x="4665" y="22409"/>
                      <a:pt x="4659" y="22600"/>
                    </a:cubicBezTo>
                    <a:cubicBezTo>
                      <a:pt x="4659" y="22606"/>
                      <a:pt x="4664" y="22610"/>
                      <a:pt x="4669" y="22610"/>
                    </a:cubicBezTo>
                    <a:cubicBezTo>
                      <a:pt x="4672" y="22610"/>
                      <a:pt x="4676" y="22608"/>
                      <a:pt x="4676" y="22600"/>
                    </a:cubicBezTo>
                    <a:cubicBezTo>
                      <a:pt x="4714" y="22388"/>
                      <a:pt x="4719" y="22170"/>
                      <a:pt x="4741" y="21957"/>
                    </a:cubicBezTo>
                    <a:lnTo>
                      <a:pt x="4757" y="21941"/>
                    </a:lnTo>
                    <a:cubicBezTo>
                      <a:pt x="4768" y="21925"/>
                      <a:pt x="4768" y="21903"/>
                      <a:pt x="4757" y="21886"/>
                    </a:cubicBezTo>
                    <a:cubicBezTo>
                      <a:pt x="4757" y="21870"/>
                      <a:pt x="4763" y="21848"/>
                      <a:pt x="4763" y="21826"/>
                    </a:cubicBezTo>
                    <a:cubicBezTo>
                      <a:pt x="4817" y="21543"/>
                      <a:pt x="4981" y="21276"/>
                      <a:pt x="5139" y="21036"/>
                    </a:cubicBezTo>
                    <a:cubicBezTo>
                      <a:pt x="5210" y="20933"/>
                      <a:pt x="5286" y="20835"/>
                      <a:pt x="5362" y="20731"/>
                    </a:cubicBezTo>
                    <a:cubicBezTo>
                      <a:pt x="5684" y="21031"/>
                      <a:pt x="5706" y="21472"/>
                      <a:pt x="5738" y="21903"/>
                    </a:cubicBezTo>
                    <a:cubicBezTo>
                      <a:pt x="5569" y="22202"/>
                      <a:pt x="5362" y="22453"/>
                      <a:pt x="5248" y="22791"/>
                    </a:cubicBezTo>
                    <a:cubicBezTo>
                      <a:pt x="5123" y="23161"/>
                      <a:pt x="5095" y="23565"/>
                      <a:pt x="5101" y="23957"/>
                    </a:cubicBezTo>
                    <a:cubicBezTo>
                      <a:pt x="5117" y="24889"/>
                      <a:pt x="5411" y="25788"/>
                      <a:pt x="5449" y="26720"/>
                    </a:cubicBezTo>
                    <a:cubicBezTo>
                      <a:pt x="5068" y="27145"/>
                      <a:pt x="4888" y="27690"/>
                      <a:pt x="4763" y="28251"/>
                    </a:cubicBezTo>
                    <a:cubicBezTo>
                      <a:pt x="4756" y="28275"/>
                      <a:pt x="4780" y="28292"/>
                      <a:pt x="4801" y="28292"/>
                    </a:cubicBezTo>
                    <a:cubicBezTo>
                      <a:pt x="4813" y="28292"/>
                      <a:pt x="4824" y="28287"/>
                      <a:pt x="4828" y="28273"/>
                    </a:cubicBezTo>
                    <a:cubicBezTo>
                      <a:pt x="4932" y="27929"/>
                      <a:pt x="5057" y="27591"/>
                      <a:pt x="5204" y="27270"/>
                    </a:cubicBezTo>
                    <a:cubicBezTo>
                      <a:pt x="5270" y="27128"/>
                      <a:pt x="5357" y="26998"/>
                      <a:pt x="5460" y="26883"/>
                    </a:cubicBezTo>
                    <a:cubicBezTo>
                      <a:pt x="5591" y="27237"/>
                      <a:pt x="5646" y="27624"/>
                      <a:pt x="5624" y="28006"/>
                    </a:cubicBezTo>
                    <a:lnTo>
                      <a:pt x="5618" y="28006"/>
                    </a:lnTo>
                    <a:cubicBezTo>
                      <a:pt x="5019" y="28534"/>
                      <a:pt x="4425" y="29084"/>
                      <a:pt x="4185" y="29880"/>
                    </a:cubicBezTo>
                    <a:cubicBezTo>
                      <a:pt x="3907" y="30817"/>
                      <a:pt x="4114" y="31695"/>
                      <a:pt x="4174" y="32648"/>
                    </a:cubicBezTo>
                    <a:cubicBezTo>
                      <a:pt x="4174" y="32654"/>
                      <a:pt x="4178" y="32656"/>
                      <a:pt x="4183" y="32656"/>
                    </a:cubicBezTo>
                    <a:cubicBezTo>
                      <a:pt x="4187" y="32656"/>
                      <a:pt x="4191" y="32654"/>
                      <a:pt x="4191" y="32648"/>
                    </a:cubicBezTo>
                    <a:cubicBezTo>
                      <a:pt x="4196" y="31787"/>
                      <a:pt x="4033" y="30964"/>
                      <a:pt x="4229" y="30114"/>
                    </a:cubicBezTo>
                    <a:cubicBezTo>
                      <a:pt x="4414" y="29281"/>
                      <a:pt x="5003" y="28665"/>
                      <a:pt x="5618" y="28125"/>
                    </a:cubicBezTo>
                    <a:lnTo>
                      <a:pt x="5618" y="28125"/>
                    </a:lnTo>
                    <a:cubicBezTo>
                      <a:pt x="5613" y="28240"/>
                      <a:pt x="5602" y="28349"/>
                      <a:pt x="5591" y="28463"/>
                    </a:cubicBezTo>
                    <a:cubicBezTo>
                      <a:pt x="5586" y="28469"/>
                      <a:pt x="5580" y="28469"/>
                      <a:pt x="5580" y="28474"/>
                    </a:cubicBezTo>
                    <a:cubicBezTo>
                      <a:pt x="5264" y="28872"/>
                      <a:pt x="4899" y="29242"/>
                      <a:pt x="4648" y="29689"/>
                    </a:cubicBezTo>
                    <a:cubicBezTo>
                      <a:pt x="4550" y="29869"/>
                      <a:pt x="4485" y="30065"/>
                      <a:pt x="4452" y="30267"/>
                    </a:cubicBezTo>
                    <a:cubicBezTo>
                      <a:pt x="4398" y="30561"/>
                      <a:pt x="4501" y="30844"/>
                      <a:pt x="4480" y="31139"/>
                    </a:cubicBezTo>
                    <a:cubicBezTo>
                      <a:pt x="4480" y="31157"/>
                      <a:pt x="4495" y="31168"/>
                      <a:pt x="4508" y="31168"/>
                    </a:cubicBezTo>
                    <a:cubicBezTo>
                      <a:pt x="4519" y="31168"/>
                      <a:pt x="4529" y="31161"/>
                      <a:pt x="4529" y="31144"/>
                    </a:cubicBezTo>
                    <a:cubicBezTo>
                      <a:pt x="4545" y="30975"/>
                      <a:pt x="4539" y="30806"/>
                      <a:pt x="4518" y="30637"/>
                    </a:cubicBezTo>
                    <a:cubicBezTo>
                      <a:pt x="4485" y="30310"/>
                      <a:pt x="4578" y="30005"/>
                      <a:pt x="4719" y="29722"/>
                    </a:cubicBezTo>
                    <a:cubicBezTo>
                      <a:pt x="4926" y="29302"/>
                      <a:pt x="5302" y="28975"/>
                      <a:pt x="5580" y="28600"/>
                    </a:cubicBezTo>
                    <a:lnTo>
                      <a:pt x="5580" y="28600"/>
                    </a:lnTo>
                    <a:cubicBezTo>
                      <a:pt x="5564" y="28725"/>
                      <a:pt x="5542" y="28856"/>
                      <a:pt x="5526" y="28975"/>
                    </a:cubicBezTo>
                    <a:cubicBezTo>
                      <a:pt x="5422" y="29668"/>
                      <a:pt x="5177" y="30365"/>
                      <a:pt x="5177" y="31062"/>
                    </a:cubicBezTo>
                    <a:cubicBezTo>
                      <a:pt x="5177" y="31075"/>
                      <a:pt x="5186" y="31081"/>
                      <a:pt x="5195" y="31081"/>
                    </a:cubicBezTo>
                    <a:cubicBezTo>
                      <a:pt x="5205" y="31081"/>
                      <a:pt x="5215" y="31074"/>
                      <a:pt x="5215" y="31062"/>
                    </a:cubicBezTo>
                    <a:cubicBezTo>
                      <a:pt x="5237" y="30654"/>
                      <a:pt x="5297" y="30251"/>
                      <a:pt x="5406" y="29853"/>
                    </a:cubicBezTo>
                    <a:cubicBezTo>
                      <a:pt x="5444" y="30065"/>
                      <a:pt x="5558" y="30256"/>
                      <a:pt x="5662" y="30458"/>
                    </a:cubicBezTo>
                    <a:cubicBezTo>
                      <a:pt x="5657" y="30463"/>
                      <a:pt x="5651" y="30474"/>
                      <a:pt x="5646" y="30479"/>
                    </a:cubicBezTo>
                    <a:cubicBezTo>
                      <a:pt x="5564" y="30964"/>
                      <a:pt x="5417" y="31428"/>
                      <a:pt x="5204" y="31869"/>
                    </a:cubicBezTo>
                    <a:cubicBezTo>
                      <a:pt x="4981" y="32305"/>
                      <a:pt x="4736" y="32708"/>
                      <a:pt x="4583" y="33182"/>
                    </a:cubicBezTo>
                    <a:cubicBezTo>
                      <a:pt x="4485" y="33498"/>
                      <a:pt x="4425" y="33825"/>
                      <a:pt x="4409" y="34157"/>
                    </a:cubicBezTo>
                    <a:cubicBezTo>
                      <a:pt x="4076" y="34599"/>
                      <a:pt x="3896" y="35013"/>
                      <a:pt x="3924" y="35569"/>
                    </a:cubicBezTo>
                    <a:cubicBezTo>
                      <a:pt x="3962" y="36288"/>
                      <a:pt x="4158" y="37007"/>
                      <a:pt x="4071" y="37727"/>
                    </a:cubicBezTo>
                    <a:cubicBezTo>
                      <a:pt x="3995" y="38386"/>
                      <a:pt x="3662" y="39007"/>
                      <a:pt x="3324" y="39563"/>
                    </a:cubicBezTo>
                    <a:lnTo>
                      <a:pt x="3270" y="39655"/>
                    </a:lnTo>
                    <a:cubicBezTo>
                      <a:pt x="3265" y="39654"/>
                      <a:pt x="3260" y="39653"/>
                      <a:pt x="3255" y="39653"/>
                    </a:cubicBezTo>
                    <a:cubicBezTo>
                      <a:pt x="3234" y="39653"/>
                      <a:pt x="3215" y="39671"/>
                      <a:pt x="3215" y="39694"/>
                    </a:cubicBezTo>
                    <a:lnTo>
                      <a:pt x="3215" y="39732"/>
                    </a:lnTo>
                    <a:cubicBezTo>
                      <a:pt x="3090" y="39939"/>
                      <a:pt x="2959" y="40135"/>
                      <a:pt x="2823" y="40326"/>
                    </a:cubicBezTo>
                    <a:cubicBezTo>
                      <a:pt x="2818" y="40326"/>
                      <a:pt x="2807" y="40326"/>
                      <a:pt x="2801" y="40331"/>
                    </a:cubicBezTo>
                    <a:cubicBezTo>
                      <a:pt x="2714" y="40407"/>
                      <a:pt x="2638" y="40495"/>
                      <a:pt x="2545" y="40565"/>
                    </a:cubicBezTo>
                    <a:cubicBezTo>
                      <a:pt x="2436" y="40647"/>
                      <a:pt x="2316" y="40718"/>
                      <a:pt x="2202" y="40794"/>
                    </a:cubicBezTo>
                    <a:cubicBezTo>
                      <a:pt x="2006" y="40909"/>
                      <a:pt x="1853" y="41089"/>
                      <a:pt x="1766" y="41301"/>
                    </a:cubicBezTo>
                    <a:cubicBezTo>
                      <a:pt x="1762" y="41312"/>
                      <a:pt x="1770" y="41320"/>
                      <a:pt x="1779" y="41320"/>
                    </a:cubicBezTo>
                    <a:cubicBezTo>
                      <a:pt x="1784" y="41320"/>
                      <a:pt x="1789" y="41318"/>
                      <a:pt x="1793" y="41312"/>
                    </a:cubicBezTo>
                    <a:cubicBezTo>
                      <a:pt x="1902" y="41045"/>
                      <a:pt x="2131" y="40903"/>
                      <a:pt x="2365" y="40756"/>
                    </a:cubicBezTo>
                    <a:cubicBezTo>
                      <a:pt x="2447" y="40713"/>
                      <a:pt x="2540" y="40658"/>
                      <a:pt x="2621" y="40604"/>
                    </a:cubicBezTo>
                    <a:lnTo>
                      <a:pt x="2621" y="40604"/>
                    </a:lnTo>
                    <a:cubicBezTo>
                      <a:pt x="2469" y="40805"/>
                      <a:pt x="2305" y="41001"/>
                      <a:pt x="2136" y="41192"/>
                    </a:cubicBezTo>
                    <a:cubicBezTo>
                      <a:pt x="2124" y="41205"/>
                      <a:pt x="2138" y="41224"/>
                      <a:pt x="2155" y="41224"/>
                    </a:cubicBezTo>
                    <a:cubicBezTo>
                      <a:pt x="2159" y="41224"/>
                      <a:pt x="2164" y="41223"/>
                      <a:pt x="2169" y="41219"/>
                    </a:cubicBezTo>
                    <a:cubicBezTo>
                      <a:pt x="2551" y="40816"/>
                      <a:pt x="2905" y="40380"/>
                      <a:pt x="3221" y="39922"/>
                    </a:cubicBezTo>
                    <a:lnTo>
                      <a:pt x="3221" y="39922"/>
                    </a:lnTo>
                    <a:cubicBezTo>
                      <a:pt x="3232" y="40233"/>
                      <a:pt x="3183" y="40549"/>
                      <a:pt x="3068" y="40838"/>
                    </a:cubicBezTo>
                    <a:cubicBezTo>
                      <a:pt x="3030" y="40920"/>
                      <a:pt x="2992" y="41001"/>
                      <a:pt x="2954" y="41083"/>
                    </a:cubicBezTo>
                    <a:lnTo>
                      <a:pt x="2910" y="41083"/>
                    </a:lnTo>
                    <a:cubicBezTo>
                      <a:pt x="2883" y="41083"/>
                      <a:pt x="2888" y="41116"/>
                      <a:pt x="2910" y="41116"/>
                    </a:cubicBezTo>
                    <a:lnTo>
                      <a:pt x="2932" y="41116"/>
                    </a:lnTo>
                    <a:cubicBezTo>
                      <a:pt x="2828" y="41317"/>
                      <a:pt x="2720" y="41514"/>
                      <a:pt x="2627" y="41721"/>
                    </a:cubicBezTo>
                    <a:cubicBezTo>
                      <a:pt x="2623" y="41731"/>
                      <a:pt x="2634" y="41740"/>
                      <a:pt x="2644" y="41740"/>
                    </a:cubicBezTo>
                    <a:cubicBezTo>
                      <a:pt x="2650" y="41740"/>
                      <a:pt x="2656" y="41737"/>
                      <a:pt x="2660" y="41732"/>
                    </a:cubicBezTo>
                    <a:cubicBezTo>
                      <a:pt x="2758" y="41524"/>
                      <a:pt x="2872" y="41323"/>
                      <a:pt x="2981" y="41116"/>
                    </a:cubicBezTo>
                    <a:cubicBezTo>
                      <a:pt x="3542" y="41099"/>
                      <a:pt x="4142" y="40805"/>
                      <a:pt x="4360" y="40271"/>
                    </a:cubicBezTo>
                    <a:cubicBezTo>
                      <a:pt x="4643" y="39579"/>
                      <a:pt x="4251" y="38724"/>
                      <a:pt x="4648" y="38086"/>
                    </a:cubicBezTo>
                    <a:cubicBezTo>
                      <a:pt x="4648" y="38092"/>
                      <a:pt x="4654" y="38103"/>
                      <a:pt x="4654" y="38113"/>
                    </a:cubicBezTo>
                    <a:cubicBezTo>
                      <a:pt x="4796" y="38555"/>
                      <a:pt x="4845" y="39018"/>
                      <a:pt x="4790" y="39481"/>
                    </a:cubicBezTo>
                    <a:cubicBezTo>
                      <a:pt x="4790" y="39489"/>
                      <a:pt x="4796" y="39493"/>
                      <a:pt x="4801" y="39493"/>
                    </a:cubicBezTo>
                    <a:cubicBezTo>
                      <a:pt x="4806" y="39493"/>
                      <a:pt x="4812" y="39489"/>
                      <a:pt x="4812" y="39481"/>
                    </a:cubicBezTo>
                    <a:cubicBezTo>
                      <a:pt x="4888" y="39094"/>
                      <a:pt x="4883" y="38696"/>
                      <a:pt x="4796" y="38310"/>
                    </a:cubicBezTo>
                    <a:cubicBezTo>
                      <a:pt x="4757" y="38119"/>
                      <a:pt x="4697" y="37928"/>
                      <a:pt x="4616" y="37743"/>
                    </a:cubicBezTo>
                    <a:cubicBezTo>
                      <a:pt x="4518" y="37525"/>
                      <a:pt x="4338" y="37367"/>
                      <a:pt x="4229" y="37154"/>
                    </a:cubicBezTo>
                    <a:cubicBezTo>
                      <a:pt x="4223" y="37138"/>
                      <a:pt x="4207" y="37133"/>
                      <a:pt x="4191" y="37133"/>
                    </a:cubicBezTo>
                    <a:cubicBezTo>
                      <a:pt x="4180" y="36882"/>
                      <a:pt x="4147" y="36631"/>
                      <a:pt x="4114" y="36375"/>
                    </a:cubicBezTo>
                    <a:lnTo>
                      <a:pt x="4104" y="36293"/>
                    </a:lnTo>
                    <a:lnTo>
                      <a:pt x="4104" y="36293"/>
                    </a:lnTo>
                    <a:cubicBezTo>
                      <a:pt x="4174" y="36375"/>
                      <a:pt x="4251" y="36451"/>
                      <a:pt x="4332" y="36522"/>
                    </a:cubicBezTo>
                    <a:cubicBezTo>
                      <a:pt x="4599" y="36762"/>
                      <a:pt x="4850" y="36985"/>
                      <a:pt x="5035" y="37291"/>
                    </a:cubicBezTo>
                    <a:cubicBezTo>
                      <a:pt x="5406" y="37928"/>
                      <a:pt x="5362" y="38587"/>
                      <a:pt x="5270" y="39285"/>
                    </a:cubicBezTo>
                    <a:cubicBezTo>
                      <a:pt x="5270" y="39290"/>
                      <a:pt x="5274" y="39293"/>
                      <a:pt x="5278" y="39293"/>
                    </a:cubicBezTo>
                    <a:cubicBezTo>
                      <a:pt x="5282" y="39293"/>
                      <a:pt x="5286" y="39290"/>
                      <a:pt x="5286" y="39285"/>
                    </a:cubicBezTo>
                    <a:cubicBezTo>
                      <a:pt x="5411" y="38675"/>
                      <a:pt x="5488" y="38146"/>
                      <a:pt x="5275" y="37541"/>
                    </a:cubicBezTo>
                    <a:cubicBezTo>
                      <a:pt x="5052" y="36893"/>
                      <a:pt x="4490" y="36577"/>
                      <a:pt x="4098" y="36054"/>
                    </a:cubicBezTo>
                    <a:cubicBezTo>
                      <a:pt x="4093" y="36048"/>
                      <a:pt x="4082" y="36037"/>
                      <a:pt x="4071" y="36037"/>
                    </a:cubicBezTo>
                    <a:cubicBezTo>
                      <a:pt x="4033" y="35749"/>
                      <a:pt x="4022" y="35454"/>
                      <a:pt x="4038" y="35160"/>
                    </a:cubicBezTo>
                    <a:cubicBezTo>
                      <a:pt x="4060" y="34860"/>
                      <a:pt x="4229" y="34588"/>
                      <a:pt x="4392" y="34332"/>
                    </a:cubicBezTo>
                    <a:lnTo>
                      <a:pt x="4392" y="34386"/>
                    </a:lnTo>
                    <a:cubicBezTo>
                      <a:pt x="4392" y="34860"/>
                      <a:pt x="4376" y="35340"/>
                      <a:pt x="4556" y="35792"/>
                    </a:cubicBezTo>
                    <a:cubicBezTo>
                      <a:pt x="4562" y="35802"/>
                      <a:pt x="4571" y="35806"/>
                      <a:pt x="4580" y="35806"/>
                    </a:cubicBezTo>
                    <a:cubicBezTo>
                      <a:pt x="4596" y="35806"/>
                      <a:pt x="4612" y="35792"/>
                      <a:pt x="4605" y="35770"/>
                    </a:cubicBezTo>
                    <a:cubicBezTo>
                      <a:pt x="4430" y="35324"/>
                      <a:pt x="4469" y="34849"/>
                      <a:pt x="4485" y="34375"/>
                    </a:cubicBezTo>
                    <a:cubicBezTo>
                      <a:pt x="4496" y="33858"/>
                      <a:pt x="4599" y="33346"/>
                      <a:pt x="4790" y="32866"/>
                    </a:cubicBezTo>
                    <a:cubicBezTo>
                      <a:pt x="4850" y="32713"/>
                      <a:pt x="4915" y="32566"/>
                      <a:pt x="4986" y="32425"/>
                    </a:cubicBezTo>
                    <a:cubicBezTo>
                      <a:pt x="5057" y="32795"/>
                      <a:pt x="5182" y="33149"/>
                      <a:pt x="5199" y="33525"/>
                    </a:cubicBezTo>
                    <a:cubicBezTo>
                      <a:pt x="5215" y="33978"/>
                      <a:pt x="5068" y="34424"/>
                      <a:pt x="4992" y="34860"/>
                    </a:cubicBezTo>
                    <a:cubicBezTo>
                      <a:pt x="4926" y="35258"/>
                      <a:pt x="4856" y="35868"/>
                      <a:pt x="5128" y="36195"/>
                    </a:cubicBezTo>
                    <a:cubicBezTo>
                      <a:pt x="5133" y="36202"/>
                      <a:pt x="5139" y="36204"/>
                      <a:pt x="5145" y="36204"/>
                    </a:cubicBezTo>
                    <a:cubicBezTo>
                      <a:pt x="5159" y="36204"/>
                      <a:pt x="5172" y="36189"/>
                      <a:pt x="5161" y="36174"/>
                    </a:cubicBezTo>
                    <a:cubicBezTo>
                      <a:pt x="4812" y="35732"/>
                      <a:pt x="5063" y="34877"/>
                      <a:pt x="5166" y="34392"/>
                    </a:cubicBezTo>
                    <a:cubicBezTo>
                      <a:pt x="5248" y="34065"/>
                      <a:pt x="5286" y="33727"/>
                      <a:pt x="5281" y="33395"/>
                    </a:cubicBezTo>
                    <a:cubicBezTo>
                      <a:pt x="5270" y="33051"/>
                      <a:pt x="5155" y="32703"/>
                      <a:pt x="5068" y="32370"/>
                    </a:cubicBezTo>
                    <a:cubicBezTo>
                      <a:pt x="5063" y="32356"/>
                      <a:pt x="5050" y="32342"/>
                      <a:pt x="5033" y="32342"/>
                    </a:cubicBezTo>
                    <a:cubicBezTo>
                      <a:pt x="5030" y="32342"/>
                      <a:pt x="5027" y="32342"/>
                      <a:pt x="5024" y="32343"/>
                    </a:cubicBezTo>
                    <a:cubicBezTo>
                      <a:pt x="5308" y="31771"/>
                      <a:pt x="5635" y="31231"/>
                      <a:pt x="5716" y="30572"/>
                    </a:cubicBezTo>
                    <a:cubicBezTo>
                      <a:pt x="5755" y="30648"/>
                      <a:pt x="5787" y="30736"/>
                      <a:pt x="5815" y="30817"/>
                    </a:cubicBezTo>
                    <a:cubicBezTo>
                      <a:pt x="5831" y="30866"/>
                      <a:pt x="5842" y="30910"/>
                      <a:pt x="5853" y="30953"/>
                    </a:cubicBezTo>
                    <a:cubicBezTo>
                      <a:pt x="5853" y="30959"/>
                      <a:pt x="5853" y="30970"/>
                      <a:pt x="5858" y="30975"/>
                    </a:cubicBezTo>
                    <a:cubicBezTo>
                      <a:pt x="5973" y="31504"/>
                      <a:pt x="5847" y="32054"/>
                      <a:pt x="5662" y="32555"/>
                    </a:cubicBezTo>
                    <a:cubicBezTo>
                      <a:pt x="5659" y="32562"/>
                      <a:pt x="5664" y="32567"/>
                      <a:pt x="5669" y="32567"/>
                    </a:cubicBezTo>
                    <a:cubicBezTo>
                      <a:pt x="5673" y="32567"/>
                      <a:pt x="5676" y="32565"/>
                      <a:pt x="5678" y="32561"/>
                    </a:cubicBezTo>
                    <a:cubicBezTo>
                      <a:pt x="5891" y="32147"/>
                      <a:pt x="5994" y="31684"/>
                      <a:pt x="5983" y="31215"/>
                    </a:cubicBezTo>
                    <a:lnTo>
                      <a:pt x="5983" y="31215"/>
                    </a:lnTo>
                    <a:cubicBezTo>
                      <a:pt x="6092" y="31428"/>
                      <a:pt x="6169" y="31662"/>
                      <a:pt x="6207" y="31902"/>
                    </a:cubicBezTo>
                    <a:cubicBezTo>
                      <a:pt x="6245" y="32261"/>
                      <a:pt x="6109" y="32632"/>
                      <a:pt x="6092" y="32991"/>
                    </a:cubicBezTo>
                    <a:cubicBezTo>
                      <a:pt x="6092" y="33001"/>
                      <a:pt x="6100" y="33007"/>
                      <a:pt x="6106" y="33007"/>
                    </a:cubicBezTo>
                    <a:cubicBezTo>
                      <a:pt x="6110" y="33007"/>
                      <a:pt x="6114" y="33004"/>
                      <a:pt x="6114" y="32997"/>
                    </a:cubicBezTo>
                    <a:cubicBezTo>
                      <a:pt x="6174" y="32626"/>
                      <a:pt x="6278" y="32272"/>
                      <a:pt x="6272" y="31896"/>
                    </a:cubicBezTo>
                    <a:cubicBezTo>
                      <a:pt x="6267" y="31586"/>
                      <a:pt x="6120" y="31297"/>
                      <a:pt x="5962" y="31035"/>
                    </a:cubicBezTo>
                    <a:cubicBezTo>
                      <a:pt x="5891" y="30567"/>
                      <a:pt x="5597" y="30207"/>
                      <a:pt x="5466" y="29755"/>
                    </a:cubicBezTo>
                    <a:cubicBezTo>
                      <a:pt x="5461" y="29741"/>
                      <a:pt x="5446" y="29731"/>
                      <a:pt x="5431" y="29731"/>
                    </a:cubicBezTo>
                    <a:cubicBezTo>
                      <a:pt x="5428" y="29731"/>
                      <a:pt x="5425" y="29732"/>
                      <a:pt x="5422" y="29733"/>
                    </a:cubicBezTo>
                    <a:cubicBezTo>
                      <a:pt x="5504" y="29390"/>
                      <a:pt x="5586" y="29057"/>
                      <a:pt x="5635" y="28719"/>
                    </a:cubicBezTo>
                    <a:cubicBezTo>
                      <a:pt x="5733" y="28093"/>
                      <a:pt x="5782" y="27390"/>
                      <a:pt x="5531" y="26790"/>
                    </a:cubicBezTo>
                    <a:cubicBezTo>
                      <a:pt x="5738" y="26567"/>
                      <a:pt x="5989" y="26387"/>
                      <a:pt x="6229" y="26191"/>
                    </a:cubicBezTo>
                    <a:cubicBezTo>
                      <a:pt x="6741" y="25782"/>
                      <a:pt x="7095" y="25259"/>
                      <a:pt x="7128" y="24595"/>
                    </a:cubicBezTo>
                    <a:cubicBezTo>
                      <a:pt x="7128" y="24576"/>
                      <a:pt x="7113" y="24564"/>
                      <a:pt x="7100" y="24564"/>
                    </a:cubicBezTo>
                    <a:cubicBezTo>
                      <a:pt x="7090" y="24564"/>
                      <a:pt x="7081" y="24570"/>
                      <a:pt x="7079" y="24584"/>
                    </a:cubicBezTo>
                    <a:cubicBezTo>
                      <a:pt x="6986" y="25276"/>
                      <a:pt x="6599" y="25712"/>
                      <a:pt x="6125" y="26120"/>
                    </a:cubicBezTo>
                    <a:cubicBezTo>
                      <a:pt x="6071" y="25663"/>
                      <a:pt x="5951" y="25248"/>
                      <a:pt x="5994" y="24774"/>
                    </a:cubicBezTo>
                    <a:cubicBezTo>
                      <a:pt x="6027" y="24366"/>
                      <a:pt x="6234" y="24001"/>
                      <a:pt x="6223" y="23586"/>
                    </a:cubicBezTo>
                    <a:cubicBezTo>
                      <a:pt x="6223" y="23578"/>
                      <a:pt x="6212" y="23572"/>
                      <a:pt x="6202" y="23572"/>
                    </a:cubicBezTo>
                    <a:cubicBezTo>
                      <a:pt x="6193" y="23572"/>
                      <a:pt x="6185" y="23576"/>
                      <a:pt x="6185" y="23586"/>
                    </a:cubicBezTo>
                    <a:cubicBezTo>
                      <a:pt x="6152" y="24071"/>
                      <a:pt x="5896" y="24502"/>
                      <a:pt x="5864" y="24998"/>
                    </a:cubicBezTo>
                    <a:cubicBezTo>
                      <a:pt x="5836" y="25379"/>
                      <a:pt x="5880" y="25837"/>
                      <a:pt x="6043" y="26191"/>
                    </a:cubicBezTo>
                    <a:cubicBezTo>
                      <a:pt x="5924" y="26289"/>
                      <a:pt x="5798" y="26387"/>
                      <a:pt x="5673" y="26485"/>
                    </a:cubicBezTo>
                    <a:cubicBezTo>
                      <a:pt x="5607" y="26545"/>
                      <a:pt x="5542" y="26600"/>
                      <a:pt x="5482" y="26665"/>
                    </a:cubicBezTo>
                    <a:cubicBezTo>
                      <a:pt x="5460" y="25880"/>
                      <a:pt x="5275" y="25112"/>
                      <a:pt x="5199" y="24328"/>
                    </a:cubicBezTo>
                    <a:cubicBezTo>
                      <a:pt x="5155" y="23859"/>
                      <a:pt x="5188" y="23385"/>
                      <a:pt x="5302" y="22927"/>
                    </a:cubicBezTo>
                    <a:cubicBezTo>
                      <a:pt x="5384" y="22600"/>
                      <a:pt x="5591" y="22360"/>
                      <a:pt x="5749" y="22093"/>
                    </a:cubicBezTo>
                    <a:cubicBezTo>
                      <a:pt x="5787" y="22426"/>
                      <a:pt x="5864" y="22742"/>
                      <a:pt x="6131" y="22960"/>
                    </a:cubicBezTo>
                    <a:cubicBezTo>
                      <a:pt x="6138" y="22966"/>
                      <a:pt x="6147" y="22969"/>
                      <a:pt x="6154" y="22969"/>
                    </a:cubicBezTo>
                    <a:cubicBezTo>
                      <a:pt x="6178" y="22969"/>
                      <a:pt x="6196" y="22941"/>
                      <a:pt x="6180" y="22916"/>
                    </a:cubicBezTo>
                    <a:cubicBezTo>
                      <a:pt x="5722" y="22273"/>
                      <a:pt x="6049" y="21200"/>
                      <a:pt x="5384" y="20688"/>
                    </a:cubicBezTo>
                    <a:cubicBezTo>
                      <a:pt x="5422" y="20639"/>
                      <a:pt x="5455" y="20584"/>
                      <a:pt x="5488" y="20530"/>
                    </a:cubicBezTo>
                    <a:cubicBezTo>
                      <a:pt x="5629" y="20279"/>
                      <a:pt x="5673" y="20066"/>
                      <a:pt x="5722" y="19789"/>
                    </a:cubicBezTo>
                    <a:cubicBezTo>
                      <a:pt x="5727" y="19778"/>
                      <a:pt x="5722" y="19767"/>
                      <a:pt x="5716" y="19761"/>
                    </a:cubicBezTo>
                    <a:cubicBezTo>
                      <a:pt x="5847" y="19690"/>
                      <a:pt x="5973" y="19598"/>
                      <a:pt x="6076" y="19489"/>
                    </a:cubicBezTo>
                    <a:lnTo>
                      <a:pt x="6076" y="19489"/>
                    </a:lnTo>
                    <a:cubicBezTo>
                      <a:pt x="5989" y="19729"/>
                      <a:pt x="6038" y="19963"/>
                      <a:pt x="6120" y="20208"/>
                    </a:cubicBezTo>
                    <a:cubicBezTo>
                      <a:pt x="6261" y="20590"/>
                      <a:pt x="6425" y="20965"/>
                      <a:pt x="6621" y="21331"/>
                    </a:cubicBezTo>
                    <a:cubicBezTo>
                      <a:pt x="6599" y="21843"/>
                      <a:pt x="6414" y="22322"/>
                      <a:pt x="6398" y="22834"/>
                    </a:cubicBezTo>
                    <a:cubicBezTo>
                      <a:pt x="6398" y="22851"/>
                      <a:pt x="6412" y="22861"/>
                      <a:pt x="6426" y="22861"/>
                    </a:cubicBezTo>
                    <a:cubicBezTo>
                      <a:pt x="6439" y="22861"/>
                      <a:pt x="6452" y="22853"/>
                      <a:pt x="6452" y="22834"/>
                    </a:cubicBezTo>
                    <a:cubicBezTo>
                      <a:pt x="6485" y="22393"/>
                      <a:pt x="6697" y="21963"/>
                      <a:pt x="6719" y="21521"/>
                    </a:cubicBezTo>
                    <a:cubicBezTo>
                      <a:pt x="6855" y="21794"/>
                      <a:pt x="6992" y="22066"/>
                      <a:pt x="7106" y="22339"/>
                    </a:cubicBezTo>
                    <a:cubicBezTo>
                      <a:pt x="7090" y="22344"/>
                      <a:pt x="7079" y="22355"/>
                      <a:pt x="7073" y="22371"/>
                    </a:cubicBezTo>
                    <a:cubicBezTo>
                      <a:pt x="6975" y="22796"/>
                      <a:pt x="6768" y="23183"/>
                      <a:pt x="6659" y="23608"/>
                    </a:cubicBezTo>
                    <a:cubicBezTo>
                      <a:pt x="6566" y="23990"/>
                      <a:pt x="6659" y="24426"/>
                      <a:pt x="6741" y="24802"/>
                    </a:cubicBezTo>
                    <a:cubicBezTo>
                      <a:pt x="6745" y="24814"/>
                      <a:pt x="6755" y="24820"/>
                      <a:pt x="6766" y="24820"/>
                    </a:cubicBezTo>
                    <a:cubicBezTo>
                      <a:pt x="6782" y="24820"/>
                      <a:pt x="6799" y="24807"/>
                      <a:pt x="6795" y="24791"/>
                    </a:cubicBezTo>
                    <a:cubicBezTo>
                      <a:pt x="6697" y="24328"/>
                      <a:pt x="6654" y="23870"/>
                      <a:pt x="6801" y="23412"/>
                    </a:cubicBezTo>
                    <a:cubicBezTo>
                      <a:pt x="6915" y="23080"/>
                      <a:pt x="7079" y="22775"/>
                      <a:pt x="7144" y="22426"/>
                    </a:cubicBezTo>
                    <a:cubicBezTo>
                      <a:pt x="7367" y="22976"/>
                      <a:pt x="7515" y="23543"/>
                      <a:pt x="7482" y="24169"/>
                    </a:cubicBezTo>
                    <a:cubicBezTo>
                      <a:pt x="7482" y="24188"/>
                      <a:pt x="7496" y="24198"/>
                      <a:pt x="7509" y="24198"/>
                    </a:cubicBezTo>
                    <a:cubicBezTo>
                      <a:pt x="7519" y="24198"/>
                      <a:pt x="7529" y="24192"/>
                      <a:pt x="7531" y="24180"/>
                    </a:cubicBezTo>
                    <a:cubicBezTo>
                      <a:pt x="7624" y="23412"/>
                      <a:pt x="7422" y="22693"/>
                      <a:pt x="7095" y="22006"/>
                    </a:cubicBezTo>
                    <a:cubicBezTo>
                      <a:pt x="6904" y="21598"/>
                      <a:pt x="6697" y="21194"/>
                      <a:pt x="6507" y="20786"/>
                    </a:cubicBezTo>
                    <a:cubicBezTo>
                      <a:pt x="6321" y="20399"/>
                      <a:pt x="6038" y="19930"/>
                      <a:pt x="6163" y="19489"/>
                    </a:cubicBezTo>
                    <a:cubicBezTo>
                      <a:pt x="6169" y="19462"/>
                      <a:pt x="6152" y="19440"/>
                      <a:pt x="6125" y="19440"/>
                    </a:cubicBezTo>
                    <a:cubicBezTo>
                      <a:pt x="6299" y="19265"/>
                      <a:pt x="6463" y="19080"/>
                      <a:pt x="6708" y="18993"/>
                    </a:cubicBezTo>
                    <a:lnTo>
                      <a:pt x="6708" y="18993"/>
                    </a:lnTo>
                    <a:cubicBezTo>
                      <a:pt x="6708" y="19047"/>
                      <a:pt x="6703" y="19102"/>
                      <a:pt x="6697" y="19162"/>
                    </a:cubicBezTo>
                    <a:cubicBezTo>
                      <a:pt x="6686" y="19320"/>
                      <a:pt x="6708" y="19718"/>
                      <a:pt x="6616" y="19859"/>
                    </a:cubicBezTo>
                    <a:cubicBezTo>
                      <a:pt x="6603" y="19875"/>
                      <a:pt x="6615" y="19895"/>
                      <a:pt x="6629" y="19895"/>
                    </a:cubicBezTo>
                    <a:cubicBezTo>
                      <a:pt x="6634" y="19895"/>
                      <a:pt x="6639" y="19892"/>
                      <a:pt x="6643" y="19887"/>
                    </a:cubicBezTo>
                    <a:cubicBezTo>
                      <a:pt x="6801" y="19680"/>
                      <a:pt x="6757" y="19282"/>
                      <a:pt x="6779" y="19031"/>
                    </a:cubicBezTo>
                    <a:cubicBezTo>
                      <a:pt x="6801" y="18786"/>
                      <a:pt x="6795" y="18546"/>
                      <a:pt x="6795" y="18306"/>
                    </a:cubicBezTo>
                    <a:cubicBezTo>
                      <a:pt x="6844" y="18295"/>
                      <a:pt x="6833" y="18219"/>
                      <a:pt x="6795" y="18208"/>
                    </a:cubicBezTo>
                    <a:cubicBezTo>
                      <a:pt x="6795" y="18045"/>
                      <a:pt x="6801" y="17881"/>
                      <a:pt x="6817" y="17718"/>
                    </a:cubicBezTo>
                    <a:cubicBezTo>
                      <a:pt x="6899" y="16922"/>
                      <a:pt x="7509" y="16421"/>
                      <a:pt x="8125" y="15996"/>
                    </a:cubicBezTo>
                    <a:lnTo>
                      <a:pt x="8125" y="16574"/>
                    </a:lnTo>
                    <a:cubicBezTo>
                      <a:pt x="7504" y="17304"/>
                      <a:pt x="7373" y="18399"/>
                      <a:pt x="7749" y="19276"/>
                    </a:cubicBezTo>
                    <a:cubicBezTo>
                      <a:pt x="7753" y="19286"/>
                      <a:pt x="7761" y="19290"/>
                      <a:pt x="7769" y="19290"/>
                    </a:cubicBezTo>
                    <a:cubicBezTo>
                      <a:pt x="7784" y="19290"/>
                      <a:pt x="7799" y="19277"/>
                      <a:pt x="7793" y="19260"/>
                    </a:cubicBezTo>
                    <a:cubicBezTo>
                      <a:pt x="7607" y="18802"/>
                      <a:pt x="7591" y="18339"/>
                      <a:pt x="7656" y="17854"/>
                    </a:cubicBezTo>
                    <a:cubicBezTo>
                      <a:pt x="7711" y="17407"/>
                      <a:pt x="7896" y="17075"/>
                      <a:pt x="8125" y="16721"/>
                    </a:cubicBezTo>
                    <a:cubicBezTo>
                      <a:pt x="8130" y="17761"/>
                      <a:pt x="8147" y="18808"/>
                      <a:pt x="8179" y="19848"/>
                    </a:cubicBezTo>
                    <a:cubicBezTo>
                      <a:pt x="8179" y="19856"/>
                      <a:pt x="8183" y="19859"/>
                      <a:pt x="8186" y="19859"/>
                    </a:cubicBezTo>
                    <a:cubicBezTo>
                      <a:pt x="8191" y="19859"/>
                      <a:pt x="8196" y="19854"/>
                      <a:pt x="8196" y="19848"/>
                    </a:cubicBezTo>
                    <a:cubicBezTo>
                      <a:pt x="8239" y="18541"/>
                      <a:pt x="8250" y="17227"/>
                      <a:pt x="8250" y="15914"/>
                    </a:cubicBezTo>
                    <a:lnTo>
                      <a:pt x="8283" y="15892"/>
                    </a:lnTo>
                    <a:cubicBezTo>
                      <a:pt x="8312" y="15873"/>
                      <a:pt x="8289" y="15831"/>
                      <a:pt x="8260" y="15831"/>
                    </a:cubicBezTo>
                    <a:cubicBezTo>
                      <a:pt x="8257" y="15831"/>
                      <a:pt x="8253" y="15831"/>
                      <a:pt x="8250" y="15833"/>
                    </a:cubicBezTo>
                    <a:cubicBezTo>
                      <a:pt x="8250" y="14274"/>
                      <a:pt x="8234" y="12716"/>
                      <a:pt x="8234" y="11157"/>
                    </a:cubicBezTo>
                    <a:cubicBezTo>
                      <a:pt x="8239" y="11146"/>
                      <a:pt x="8239" y="11136"/>
                      <a:pt x="8234" y="11125"/>
                    </a:cubicBezTo>
                    <a:lnTo>
                      <a:pt x="8234" y="10558"/>
                    </a:lnTo>
                    <a:lnTo>
                      <a:pt x="8239" y="8891"/>
                    </a:lnTo>
                    <a:lnTo>
                      <a:pt x="8239" y="8885"/>
                    </a:lnTo>
                    <a:lnTo>
                      <a:pt x="8239" y="7861"/>
                    </a:lnTo>
                    <a:cubicBezTo>
                      <a:pt x="8239" y="7855"/>
                      <a:pt x="8239" y="7844"/>
                      <a:pt x="8239" y="7839"/>
                    </a:cubicBezTo>
                    <a:lnTo>
                      <a:pt x="8239" y="6144"/>
                    </a:lnTo>
                    <a:lnTo>
                      <a:pt x="8250" y="6133"/>
                    </a:lnTo>
                    <a:cubicBezTo>
                      <a:pt x="8272" y="6106"/>
                      <a:pt x="8272" y="6068"/>
                      <a:pt x="8245" y="6041"/>
                    </a:cubicBezTo>
                    <a:lnTo>
                      <a:pt x="8245" y="5855"/>
                    </a:lnTo>
                    <a:cubicBezTo>
                      <a:pt x="8256" y="5736"/>
                      <a:pt x="8261" y="5610"/>
                      <a:pt x="8261" y="5485"/>
                    </a:cubicBezTo>
                    <a:cubicBezTo>
                      <a:pt x="8288" y="5452"/>
                      <a:pt x="8321" y="5414"/>
                      <a:pt x="8348" y="5381"/>
                    </a:cubicBezTo>
                    <a:cubicBezTo>
                      <a:pt x="8381" y="5335"/>
                      <a:pt x="8339" y="5277"/>
                      <a:pt x="8289" y="5277"/>
                    </a:cubicBezTo>
                    <a:cubicBezTo>
                      <a:pt x="8280" y="5277"/>
                      <a:pt x="8270" y="5279"/>
                      <a:pt x="8261" y="5283"/>
                    </a:cubicBezTo>
                    <a:cubicBezTo>
                      <a:pt x="8277" y="3910"/>
                      <a:pt x="8321" y="1376"/>
                      <a:pt x="8212" y="9"/>
                    </a:cubicBezTo>
                    <a:cubicBezTo>
                      <a:pt x="8212" y="3"/>
                      <a:pt x="8207" y="1"/>
                      <a:pt x="8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3743006" y="3319684"/>
                <a:ext cx="223333" cy="1054621"/>
              </a:xfrm>
              <a:custGeom>
                <a:avLst/>
                <a:gdLst/>
                <a:ahLst/>
                <a:cxnLst/>
                <a:rect l="l" t="t" r="r" b="b"/>
                <a:pathLst>
                  <a:path w="8837" h="41730" extrusionOk="0">
                    <a:moveTo>
                      <a:pt x="285" y="3048"/>
                    </a:moveTo>
                    <a:cubicBezTo>
                      <a:pt x="536" y="3151"/>
                      <a:pt x="759" y="3309"/>
                      <a:pt x="950" y="3505"/>
                    </a:cubicBezTo>
                    <a:cubicBezTo>
                      <a:pt x="1010" y="3571"/>
                      <a:pt x="1076" y="3636"/>
                      <a:pt x="1146" y="3691"/>
                    </a:cubicBezTo>
                    <a:cubicBezTo>
                      <a:pt x="1105" y="3696"/>
                      <a:pt x="1064" y="3698"/>
                      <a:pt x="1023" y="3698"/>
                    </a:cubicBezTo>
                    <a:cubicBezTo>
                      <a:pt x="774" y="3698"/>
                      <a:pt x="534" y="3610"/>
                      <a:pt x="285" y="3587"/>
                    </a:cubicBezTo>
                    <a:lnTo>
                      <a:pt x="285" y="3582"/>
                    </a:lnTo>
                    <a:lnTo>
                      <a:pt x="285" y="3048"/>
                    </a:lnTo>
                    <a:close/>
                    <a:moveTo>
                      <a:pt x="5358" y="11107"/>
                    </a:moveTo>
                    <a:lnTo>
                      <a:pt x="5358" y="11107"/>
                    </a:lnTo>
                    <a:cubicBezTo>
                      <a:pt x="5674" y="11428"/>
                      <a:pt x="5996" y="11755"/>
                      <a:pt x="6214" y="12142"/>
                    </a:cubicBezTo>
                    <a:cubicBezTo>
                      <a:pt x="6410" y="12502"/>
                      <a:pt x="6552" y="12888"/>
                      <a:pt x="6633" y="13286"/>
                    </a:cubicBezTo>
                    <a:cubicBezTo>
                      <a:pt x="6584" y="13232"/>
                      <a:pt x="6535" y="13177"/>
                      <a:pt x="6475" y="13134"/>
                    </a:cubicBezTo>
                    <a:cubicBezTo>
                      <a:pt x="6388" y="13074"/>
                      <a:pt x="6296" y="13025"/>
                      <a:pt x="6192" y="12987"/>
                    </a:cubicBezTo>
                    <a:cubicBezTo>
                      <a:pt x="6023" y="12932"/>
                      <a:pt x="5920" y="12829"/>
                      <a:pt x="5789" y="12714"/>
                    </a:cubicBezTo>
                    <a:cubicBezTo>
                      <a:pt x="5789" y="12589"/>
                      <a:pt x="5800" y="12463"/>
                      <a:pt x="5822" y="12344"/>
                    </a:cubicBezTo>
                    <a:cubicBezTo>
                      <a:pt x="5822" y="12338"/>
                      <a:pt x="5822" y="12333"/>
                      <a:pt x="5822" y="12333"/>
                    </a:cubicBezTo>
                    <a:cubicBezTo>
                      <a:pt x="5914" y="12447"/>
                      <a:pt x="6023" y="12556"/>
                      <a:pt x="6143" y="12638"/>
                    </a:cubicBezTo>
                    <a:cubicBezTo>
                      <a:pt x="6145" y="12639"/>
                      <a:pt x="6147" y="12639"/>
                      <a:pt x="6149" y="12639"/>
                    </a:cubicBezTo>
                    <a:cubicBezTo>
                      <a:pt x="6157" y="12639"/>
                      <a:pt x="6164" y="12630"/>
                      <a:pt x="6159" y="12621"/>
                    </a:cubicBezTo>
                    <a:cubicBezTo>
                      <a:pt x="5947" y="12425"/>
                      <a:pt x="5832" y="12147"/>
                      <a:pt x="5696" y="11902"/>
                    </a:cubicBezTo>
                    <a:cubicBezTo>
                      <a:pt x="5549" y="11652"/>
                      <a:pt x="5435" y="11385"/>
                      <a:pt x="5358" y="11107"/>
                    </a:cubicBezTo>
                    <a:close/>
                    <a:moveTo>
                      <a:pt x="258" y="13264"/>
                    </a:moveTo>
                    <a:cubicBezTo>
                      <a:pt x="503" y="13412"/>
                      <a:pt x="792" y="13466"/>
                      <a:pt x="1037" y="13608"/>
                    </a:cubicBezTo>
                    <a:cubicBezTo>
                      <a:pt x="1217" y="13717"/>
                      <a:pt x="1343" y="13864"/>
                      <a:pt x="1479" y="14011"/>
                    </a:cubicBezTo>
                    <a:cubicBezTo>
                      <a:pt x="1435" y="14000"/>
                      <a:pt x="1386" y="14000"/>
                      <a:pt x="1343" y="14000"/>
                    </a:cubicBezTo>
                    <a:cubicBezTo>
                      <a:pt x="999" y="14005"/>
                      <a:pt x="847" y="14174"/>
                      <a:pt x="580" y="14332"/>
                    </a:cubicBezTo>
                    <a:cubicBezTo>
                      <a:pt x="492" y="14278"/>
                      <a:pt x="405" y="14213"/>
                      <a:pt x="329" y="14142"/>
                    </a:cubicBezTo>
                    <a:cubicBezTo>
                      <a:pt x="317" y="14129"/>
                      <a:pt x="298" y="14123"/>
                      <a:pt x="281" y="14123"/>
                    </a:cubicBezTo>
                    <a:cubicBezTo>
                      <a:pt x="275" y="14123"/>
                      <a:pt x="269" y="14124"/>
                      <a:pt x="264" y="14125"/>
                    </a:cubicBezTo>
                    <a:cubicBezTo>
                      <a:pt x="264" y="13837"/>
                      <a:pt x="258" y="13548"/>
                      <a:pt x="258" y="13264"/>
                    </a:cubicBezTo>
                    <a:close/>
                    <a:moveTo>
                      <a:pt x="5495" y="11799"/>
                    </a:moveTo>
                    <a:lnTo>
                      <a:pt x="5495" y="11799"/>
                    </a:lnTo>
                    <a:cubicBezTo>
                      <a:pt x="5582" y="11978"/>
                      <a:pt x="5680" y="12147"/>
                      <a:pt x="5800" y="12305"/>
                    </a:cubicBezTo>
                    <a:cubicBezTo>
                      <a:pt x="5791" y="12300"/>
                      <a:pt x="5782" y="12298"/>
                      <a:pt x="5774" y="12298"/>
                    </a:cubicBezTo>
                    <a:cubicBezTo>
                      <a:pt x="5757" y="12298"/>
                      <a:pt x="5742" y="12309"/>
                      <a:pt x="5734" y="12327"/>
                    </a:cubicBezTo>
                    <a:cubicBezTo>
                      <a:pt x="5593" y="12905"/>
                      <a:pt x="5800" y="13417"/>
                      <a:pt x="6012" y="13956"/>
                    </a:cubicBezTo>
                    <a:cubicBezTo>
                      <a:pt x="6159" y="14332"/>
                      <a:pt x="6312" y="14747"/>
                      <a:pt x="6236" y="15155"/>
                    </a:cubicBezTo>
                    <a:cubicBezTo>
                      <a:pt x="6198" y="15357"/>
                      <a:pt x="6083" y="15548"/>
                      <a:pt x="6023" y="15749"/>
                    </a:cubicBezTo>
                    <a:cubicBezTo>
                      <a:pt x="5985" y="15646"/>
                      <a:pt x="5952" y="15542"/>
                      <a:pt x="5914" y="15439"/>
                    </a:cubicBezTo>
                    <a:cubicBezTo>
                      <a:pt x="5707" y="14817"/>
                      <a:pt x="5604" y="14153"/>
                      <a:pt x="5533" y="13504"/>
                    </a:cubicBezTo>
                    <a:cubicBezTo>
                      <a:pt x="5500" y="13166"/>
                      <a:pt x="5424" y="12801"/>
                      <a:pt x="5456" y="12469"/>
                    </a:cubicBezTo>
                    <a:cubicBezTo>
                      <a:pt x="5484" y="12245"/>
                      <a:pt x="5500" y="12022"/>
                      <a:pt x="5495" y="11799"/>
                    </a:cubicBezTo>
                    <a:close/>
                    <a:moveTo>
                      <a:pt x="269" y="14998"/>
                    </a:moveTo>
                    <a:cubicBezTo>
                      <a:pt x="1178" y="16042"/>
                      <a:pt x="2313" y="17011"/>
                      <a:pt x="2519" y="18419"/>
                    </a:cubicBezTo>
                    <a:cubicBezTo>
                      <a:pt x="2449" y="18376"/>
                      <a:pt x="2372" y="18337"/>
                      <a:pt x="2296" y="18310"/>
                    </a:cubicBezTo>
                    <a:cubicBezTo>
                      <a:pt x="2105" y="18239"/>
                      <a:pt x="1942" y="18239"/>
                      <a:pt x="1757" y="18207"/>
                    </a:cubicBezTo>
                    <a:cubicBezTo>
                      <a:pt x="1757" y="17869"/>
                      <a:pt x="1740" y="17520"/>
                      <a:pt x="1593" y="17209"/>
                    </a:cubicBezTo>
                    <a:cubicBezTo>
                      <a:pt x="1315" y="16626"/>
                      <a:pt x="814" y="16250"/>
                      <a:pt x="269" y="15902"/>
                    </a:cubicBezTo>
                    <a:cubicBezTo>
                      <a:pt x="269" y="15604"/>
                      <a:pt x="269" y="15301"/>
                      <a:pt x="269" y="14998"/>
                    </a:cubicBezTo>
                    <a:close/>
                    <a:moveTo>
                      <a:pt x="5800" y="12899"/>
                    </a:moveTo>
                    <a:lnTo>
                      <a:pt x="5800" y="12899"/>
                    </a:lnTo>
                    <a:cubicBezTo>
                      <a:pt x="5838" y="12937"/>
                      <a:pt x="5887" y="12976"/>
                      <a:pt x="5936" y="13008"/>
                    </a:cubicBezTo>
                    <a:cubicBezTo>
                      <a:pt x="6056" y="13079"/>
                      <a:pt x="6219" y="13106"/>
                      <a:pt x="6328" y="13183"/>
                    </a:cubicBezTo>
                    <a:cubicBezTo>
                      <a:pt x="6541" y="13341"/>
                      <a:pt x="6693" y="13559"/>
                      <a:pt x="6775" y="13809"/>
                    </a:cubicBezTo>
                    <a:cubicBezTo>
                      <a:pt x="6944" y="14316"/>
                      <a:pt x="6955" y="14850"/>
                      <a:pt x="6977" y="15379"/>
                    </a:cubicBezTo>
                    <a:cubicBezTo>
                      <a:pt x="7009" y="16087"/>
                      <a:pt x="7031" y="16795"/>
                      <a:pt x="7075" y="17504"/>
                    </a:cubicBezTo>
                    <a:cubicBezTo>
                      <a:pt x="7113" y="18070"/>
                      <a:pt x="7020" y="18664"/>
                      <a:pt x="7097" y="19231"/>
                    </a:cubicBezTo>
                    <a:cubicBezTo>
                      <a:pt x="7004" y="19187"/>
                      <a:pt x="6917" y="19122"/>
                      <a:pt x="6846" y="19051"/>
                    </a:cubicBezTo>
                    <a:cubicBezTo>
                      <a:pt x="6813" y="18953"/>
                      <a:pt x="6791" y="18855"/>
                      <a:pt x="6770" y="18752"/>
                    </a:cubicBezTo>
                    <a:cubicBezTo>
                      <a:pt x="6764" y="18185"/>
                      <a:pt x="6677" y="17618"/>
                      <a:pt x="6514" y="17073"/>
                    </a:cubicBezTo>
                    <a:cubicBezTo>
                      <a:pt x="6388" y="16654"/>
                      <a:pt x="6219" y="16261"/>
                      <a:pt x="6067" y="15853"/>
                    </a:cubicBezTo>
                    <a:cubicBezTo>
                      <a:pt x="6116" y="15618"/>
                      <a:pt x="6285" y="15406"/>
                      <a:pt x="6307" y="15161"/>
                    </a:cubicBezTo>
                    <a:cubicBezTo>
                      <a:pt x="6334" y="14872"/>
                      <a:pt x="6301" y="14578"/>
                      <a:pt x="6208" y="14305"/>
                    </a:cubicBezTo>
                    <a:cubicBezTo>
                      <a:pt x="6045" y="13809"/>
                      <a:pt x="5843" y="13379"/>
                      <a:pt x="5800" y="12899"/>
                    </a:cubicBezTo>
                    <a:close/>
                    <a:moveTo>
                      <a:pt x="4410" y="37251"/>
                    </a:moveTo>
                    <a:lnTo>
                      <a:pt x="4410" y="37251"/>
                    </a:lnTo>
                    <a:cubicBezTo>
                      <a:pt x="4399" y="37578"/>
                      <a:pt x="4448" y="37899"/>
                      <a:pt x="4541" y="38210"/>
                    </a:cubicBezTo>
                    <a:lnTo>
                      <a:pt x="4541" y="38204"/>
                    </a:lnTo>
                    <a:cubicBezTo>
                      <a:pt x="4596" y="38390"/>
                      <a:pt x="4666" y="38564"/>
                      <a:pt x="4743" y="38738"/>
                    </a:cubicBezTo>
                    <a:cubicBezTo>
                      <a:pt x="4726" y="39272"/>
                      <a:pt x="4666" y="39801"/>
                      <a:pt x="4748" y="40335"/>
                    </a:cubicBezTo>
                    <a:cubicBezTo>
                      <a:pt x="4748" y="40345"/>
                      <a:pt x="4754" y="40349"/>
                      <a:pt x="4761" y="40349"/>
                    </a:cubicBezTo>
                    <a:cubicBezTo>
                      <a:pt x="4769" y="40349"/>
                      <a:pt x="4778" y="40342"/>
                      <a:pt x="4775" y="40329"/>
                    </a:cubicBezTo>
                    <a:cubicBezTo>
                      <a:pt x="4726" y="39850"/>
                      <a:pt x="4797" y="39376"/>
                      <a:pt x="4819" y="38896"/>
                    </a:cubicBezTo>
                    <a:cubicBezTo>
                      <a:pt x="4972" y="39207"/>
                      <a:pt x="5157" y="39507"/>
                      <a:pt x="5358" y="39795"/>
                    </a:cubicBezTo>
                    <a:cubicBezTo>
                      <a:pt x="5348" y="40068"/>
                      <a:pt x="5342" y="40362"/>
                      <a:pt x="5446" y="40618"/>
                    </a:cubicBezTo>
                    <a:cubicBezTo>
                      <a:pt x="5506" y="40771"/>
                      <a:pt x="5582" y="40918"/>
                      <a:pt x="5658" y="41060"/>
                    </a:cubicBezTo>
                    <a:cubicBezTo>
                      <a:pt x="5277" y="41032"/>
                      <a:pt x="4754" y="40869"/>
                      <a:pt x="4508" y="40602"/>
                    </a:cubicBezTo>
                    <a:cubicBezTo>
                      <a:pt x="4263" y="40340"/>
                      <a:pt x="4203" y="40013"/>
                      <a:pt x="4176" y="39681"/>
                    </a:cubicBezTo>
                    <a:cubicBezTo>
                      <a:pt x="4132" y="39087"/>
                      <a:pt x="4345" y="38477"/>
                      <a:pt x="3974" y="37954"/>
                    </a:cubicBezTo>
                    <a:cubicBezTo>
                      <a:pt x="4034" y="37774"/>
                      <a:pt x="4132" y="37605"/>
                      <a:pt x="4258" y="37463"/>
                    </a:cubicBezTo>
                    <a:cubicBezTo>
                      <a:pt x="4318" y="37403"/>
                      <a:pt x="4372" y="37333"/>
                      <a:pt x="4410" y="37251"/>
                    </a:cubicBezTo>
                    <a:close/>
                    <a:moveTo>
                      <a:pt x="195" y="0"/>
                    </a:moveTo>
                    <a:cubicBezTo>
                      <a:pt x="187" y="0"/>
                      <a:pt x="179" y="4"/>
                      <a:pt x="176" y="13"/>
                    </a:cubicBezTo>
                    <a:cubicBezTo>
                      <a:pt x="67" y="1375"/>
                      <a:pt x="111" y="3914"/>
                      <a:pt x="127" y="5287"/>
                    </a:cubicBezTo>
                    <a:cubicBezTo>
                      <a:pt x="117" y="5280"/>
                      <a:pt x="106" y="5277"/>
                      <a:pt x="95" y="5277"/>
                    </a:cubicBezTo>
                    <a:cubicBezTo>
                      <a:pt x="47" y="5277"/>
                      <a:pt x="0" y="5336"/>
                      <a:pt x="40" y="5385"/>
                    </a:cubicBezTo>
                    <a:cubicBezTo>
                      <a:pt x="67" y="5418"/>
                      <a:pt x="100" y="5451"/>
                      <a:pt x="133" y="5483"/>
                    </a:cubicBezTo>
                    <a:cubicBezTo>
                      <a:pt x="144" y="5592"/>
                      <a:pt x="144" y="5718"/>
                      <a:pt x="144" y="5837"/>
                    </a:cubicBezTo>
                    <a:lnTo>
                      <a:pt x="144" y="6028"/>
                    </a:lnTo>
                    <a:cubicBezTo>
                      <a:pt x="116" y="6055"/>
                      <a:pt x="111" y="6094"/>
                      <a:pt x="133" y="6121"/>
                    </a:cubicBezTo>
                    <a:lnTo>
                      <a:pt x="144" y="6132"/>
                    </a:lnTo>
                    <a:lnTo>
                      <a:pt x="149" y="7826"/>
                    </a:lnTo>
                    <a:cubicBezTo>
                      <a:pt x="144" y="7832"/>
                      <a:pt x="144" y="7843"/>
                      <a:pt x="149" y="7848"/>
                    </a:cubicBezTo>
                    <a:lnTo>
                      <a:pt x="149" y="8873"/>
                    </a:lnTo>
                    <a:lnTo>
                      <a:pt x="149" y="8878"/>
                    </a:lnTo>
                    <a:cubicBezTo>
                      <a:pt x="149" y="9434"/>
                      <a:pt x="149" y="9990"/>
                      <a:pt x="155" y="10545"/>
                    </a:cubicBezTo>
                    <a:lnTo>
                      <a:pt x="155" y="11112"/>
                    </a:lnTo>
                    <a:cubicBezTo>
                      <a:pt x="149" y="11123"/>
                      <a:pt x="149" y="11134"/>
                      <a:pt x="155" y="11145"/>
                    </a:cubicBezTo>
                    <a:cubicBezTo>
                      <a:pt x="155" y="12703"/>
                      <a:pt x="133" y="14262"/>
                      <a:pt x="133" y="15820"/>
                    </a:cubicBezTo>
                    <a:cubicBezTo>
                      <a:pt x="130" y="15819"/>
                      <a:pt x="126" y="15818"/>
                      <a:pt x="123" y="15818"/>
                    </a:cubicBezTo>
                    <a:cubicBezTo>
                      <a:pt x="94" y="15818"/>
                      <a:pt x="71" y="15860"/>
                      <a:pt x="100" y="15880"/>
                    </a:cubicBezTo>
                    <a:lnTo>
                      <a:pt x="133" y="15902"/>
                    </a:lnTo>
                    <a:cubicBezTo>
                      <a:pt x="133" y="17215"/>
                      <a:pt x="149" y="18528"/>
                      <a:pt x="187" y="19836"/>
                    </a:cubicBezTo>
                    <a:cubicBezTo>
                      <a:pt x="187" y="19842"/>
                      <a:pt x="194" y="19846"/>
                      <a:pt x="200" y="19846"/>
                    </a:cubicBezTo>
                    <a:cubicBezTo>
                      <a:pt x="205" y="19846"/>
                      <a:pt x="209" y="19843"/>
                      <a:pt x="209" y="19836"/>
                    </a:cubicBezTo>
                    <a:cubicBezTo>
                      <a:pt x="247" y="18795"/>
                      <a:pt x="258" y="17749"/>
                      <a:pt x="264" y="16708"/>
                    </a:cubicBezTo>
                    <a:cubicBezTo>
                      <a:pt x="509" y="17062"/>
                      <a:pt x="705" y="17395"/>
                      <a:pt x="759" y="17842"/>
                    </a:cubicBezTo>
                    <a:cubicBezTo>
                      <a:pt x="830" y="18321"/>
                      <a:pt x="814" y="18790"/>
                      <a:pt x="618" y="19247"/>
                    </a:cubicBezTo>
                    <a:cubicBezTo>
                      <a:pt x="611" y="19265"/>
                      <a:pt x="626" y="19278"/>
                      <a:pt x="642" y="19278"/>
                    </a:cubicBezTo>
                    <a:cubicBezTo>
                      <a:pt x="651" y="19278"/>
                      <a:pt x="661" y="19274"/>
                      <a:pt x="667" y="19264"/>
                    </a:cubicBezTo>
                    <a:cubicBezTo>
                      <a:pt x="1059" y="18386"/>
                      <a:pt x="923" y="17286"/>
                      <a:pt x="269" y="16561"/>
                    </a:cubicBezTo>
                    <a:lnTo>
                      <a:pt x="269" y="15983"/>
                    </a:lnTo>
                    <a:cubicBezTo>
                      <a:pt x="917" y="16403"/>
                      <a:pt x="1560" y="16910"/>
                      <a:pt x="1648" y="17705"/>
                    </a:cubicBezTo>
                    <a:cubicBezTo>
                      <a:pt x="1664" y="17869"/>
                      <a:pt x="1669" y="18032"/>
                      <a:pt x="1664" y="18196"/>
                    </a:cubicBezTo>
                    <a:cubicBezTo>
                      <a:pt x="1626" y="18207"/>
                      <a:pt x="1615" y="18283"/>
                      <a:pt x="1664" y="18294"/>
                    </a:cubicBezTo>
                    <a:cubicBezTo>
                      <a:pt x="1659" y="18534"/>
                      <a:pt x="1664" y="18779"/>
                      <a:pt x="1680" y="19019"/>
                    </a:cubicBezTo>
                    <a:cubicBezTo>
                      <a:pt x="1708" y="19269"/>
                      <a:pt x="1664" y="19667"/>
                      <a:pt x="1827" y="19874"/>
                    </a:cubicBezTo>
                    <a:cubicBezTo>
                      <a:pt x="1832" y="19880"/>
                      <a:pt x="1837" y="19882"/>
                      <a:pt x="1842" y="19882"/>
                    </a:cubicBezTo>
                    <a:cubicBezTo>
                      <a:pt x="1857" y="19882"/>
                      <a:pt x="1872" y="19863"/>
                      <a:pt x="1860" y="19847"/>
                    </a:cubicBezTo>
                    <a:cubicBezTo>
                      <a:pt x="1757" y="19700"/>
                      <a:pt x="1784" y="19307"/>
                      <a:pt x="1773" y="19144"/>
                    </a:cubicBezTo>
                    <a:cubicBezTo>
                      <a:pt x="1768" y="19089"/>
                      <a:pt x="1768" y="19035"/>
                      <a:pt x="1762" y="18980"/>
                    </a:cubicBezTo>
                    <a:lnTo>
                      <a:pt x="1762" y="18980"/>
                    </a:lnTo>
                    <a:cubicBezTo>
                      <a:pt x="2018" y="19068"/>
                      <a:pt x="2193" y="19253"/>
                      <a:pt x="2378" y="19427"/>
                    </a:cubicBezTo>
                    <a:cubicBezTo>
                      <a:pt x="2351" y="19427"/>
                      <a:pt x="2329" y="19449"/>
                      <a:pt x="2334" y="19471"/>
                    </a:cubicBezTo>
                    <a:cubicBezTo>
                      <a:pt x="2465" y="19918"/>
                      <a:pt x="2171" y="20386"/>
                      <a:pt x="1975" y="20773"/>
                    </a:cubicBezTo>
                    <a:cubicBezTo>
                      <a:pt x="1773" y="21182"/>
                      <a:pt x="1555" y="21585"/>
                      <a:pt x="1353" y="21994"/>
                    </a:cubicBezTo>
                    <a:cubicBezTo>
                      <a:pt x="1010" y="22680"/>
                      <a:pt x="798" y="23400"/>
                      <a:pt x="896" y="24168"/>
                    </a:cubicBezTo>
                    <a:cubicBezTo>
                      <a:pt x="896" y="24180"/>
                      <a:pt x="905" y="24185"/>
                      <a:pt x="915" y="24185"/>
                    </a:cubicBezTo>
                    <a:cubicBezTo>
                      <a:pt x="929" y="24185"/>
                      <a:pt x="945" y="24175"/>
                      <a:pt x="945" y="24157"/>
                    </a:cubicBezTo>
                    <a:cubicBezTo>
                      <a:pt x="912" y="23530"/>
                      <a:pt x="1070" y="22964"/>
                      <a:pt x="1304" y="22413"/>
                    </a:cubicBezTo>
                    <a:cubicBezTo>
                      <a:pt x="1370" y="22762"/>
                      <a:pt x="1544" y="23067"/>
                      <a:pt x="1659" y="23400"/>
                    </a:cubicBezTo>
                    <a:cubicBezTo>
                      <a:pt x="1822" y="23857"/>
                      <a:pt x="1773" y="24310"/>
                      <a:pt x="1669" y="24778"/>
                    </a:cubicBezTo>
                    <a:cubicBezTo>
                      <a:pt x="1663" y="24794"/>
                      <a:pt x="1682" y="24805"/>
                      <a:pt x="1699" y="24805"/>
                    </a:cubicBezTo>
                    <a:cubicBezTo>
                      <a:pt x="1711" y="24805"/>
                      <a:pt x="1722" y="24800"/>
                      <a:pt x="1724" y="24789"/>
                    </a:cubicBezTo>
                    <a:cubicBezTo>
                      <a:pt x="1817" y="24413"/>
                      <a:pt x="1909" y="23977"/>
                      <a:pt x="1811" y="23596"/>
                    </a:cubicBezTo>
                    <a:cubicBezTo>
                      <a:pt x="1697" y="23171"/>
                      <a:pt x="1479" y="22784"/>
                      <a:pt x="1375" y="22359"/>
                    </a:cubicBezTo>
                    <a:cubicBezTo>
                      <a:pt x="1370" y="22342"/>
                      <a:pt x="1359" y="22332"/>
                      <a:pt x="1343" y="22326"/>
                    </a:cubicBezTo>
                    <a:cubicBezTo>
                      <a:pt x="1462" y="22054"/>
                      <a:pt x="1604" y="21781"/>
                      <a:pt x="1746" y="21509"/>
                    </a:cubicBezTo>
                    <a:cubicBezTo>
                      <a:pt x="1773" y="21950"/>
                      <a:pt x="1996" y="22381"/>
                      <a:pt x="2029" y="22822"/>
                    </a:cubicBezTo>
                    <a:cubicBezTo>
                      <a:pt x="2029" y="22838"/>
                      <a:pt x="2044" y="22846"/>
                      <a:pt x="2059" y="22846"/>
                    </a:cubicBezTo>
                    <a:cubicBezTo>
                      <a:pt x="2074" y="22846"/>
                      <a:pt x="2089" y="22838"/>
                      <a:pt x="2089" y="22822"/>
                    </a:cubicBezTo>
                    <a:cubicBezTo>
                      <a:pt x="2073" y="22310"/>
                      <a:pt x="1877" y="21830"/>
                      <a:pt x="1855" y="21318"/>
                    </a:cubicBezTo>
                    <a:cubicBezTo>
                      <a:pt x="2056" y="20953"/>
                      <a:pt x="2231" y="20582"/>
                      <a:pt x="2378" y="20196"/>
                    </a:cubicBezTo>
                    <a:cubicBezTo>
                      <a:pt x="2465" y="19950"/>
                      <a:pt x="2519" y="19716"/>
                      <a:pt x="2421" y="19476"/>
                    </a:cubicBezTo>
                    <a:lnTo>
                      <a:pt x="2421" y="19476"/>
                    </a:lnTo>
                    <a:cubicBezTo>
                      <a:pt x="2536" y="19585"/>
                      <a:pt x="2667" y="19678"/>
                      <a:pt x="2808" y="19749"/>
                    </a:cubicBezTo>
                    <a:cubicBezTo>
                      <a:pt x="2797" y="19754"/>
                      <a:pt x="2792" y="19765"/>
                      <a:pt x="2797" y="19776"/>
                    </a:cubicBezTo>
                    <a:cubicBezTo>
                      <a:pt x="2852" y="20054"/>
                      <a:pt x="2895" y="20266"/>
                      <a:pt x="3043" y="20517"/>
                    </a:cubicBezTo>
                    <a:cubicBezTo>
                      <a:pt x="3075" y="20572"/>
                      <a:pt x="3113" y="20626"/>
                      <a:pt x="3157" y="20675"/>
                    </a:cubicBezTo>
                    <a:cubicBezTo>
                      <a:pt x="2454" y="21187"/>
                      <a:pt x="2797" y="22261"/>
                      <a:pt x="2318" y="22904"/>
                    </a:cubicBezTo>
                    <a:cubicBezTo>
                      <a:pt x="2301" y="22929"/>
                      <a:pt x="2323" y="22957"/>
                      <a:pt x="2346" y="22957"/>
                    </a:cubicBezTo>
                    <a:cubicBezTo>
                      <a:pt x="2353" y="22957"/>
                      <a:pt x="2360" y="22954"/>
                      <a:pt x="2367" y="22947"/>
                    </a:cubicBezTo>
                    <a:cubicBezTo>
                      <a:pt x="2650" y="22729"/>
                      <a:pt x="2732" y="22413"/>
                      <a:pt x="2770" y="22081"/>
                    </a:cubicBezTo>
                    <a:cubicBezTo>
                      <a:pt x="2939" y="22353"/>
                      <a:pt x="3157" y="22588"/>
                      <a:pt x="3244" y="22915"/>
                    </a:cubicBezTo>
                    <a:cubicBezTo>
                      <a:pt x="3359" y="23372"/>
                      <a:pt x="3397" y="23846"/>
                      <a:pt x="3348" y="24315"/>
                    </a:cubicBezTo>
                    <a:cubicBezTo>
                      <a:pt x="3271" y="25100"/>
                      <a:pt x="3075" y="25868"/>
                      <a:pt x="3048" y="26653"/>
                    </a:cubicBezTo>
                    <a:cubicBezTo>
                      <a:pt x="2983" y="26587"/>
                      <a:pt x="2917" y="26527"/>
                      <a:pt x="2846" y="26473"/>
                    </a:cubicBezTo>
                    <a:cubicBezTo>
                      <a:pt x="2716" y="26375"/>
                      <a:pt x="2585" y="26277"/>
                      <a:pt x="2460" y="26179"/>
                    </a:cubicBezTo>
                    <a:cubicBezTo>
                      <a:pt x="2628" y="25824"/>
                      <a:pt x="2678" y="25367"/>
                      <a:pt x="2650" y="24985"/>
                    </a:cubicBezTo>
                    <a:cubicBezTo>
                      <a:pt x="2612" y="24489"/>
                      <a:pt x="2345" y="24059"/>
                      <a:pt x="2307" y="23574"/>
                    </a:cubicBezTo>
                    <a:cubicBezTo>
                      <a:pt x="2307" y="23566"/>
                      <a:pt x="2297" y="23562"/>
                      <a:pt x="2288" y="23562"/>
                    </a:cubicBezTo>
                    <a:cubicBezTo>
                      <a:pt x="2278" y="23562"/>
                      <a:pt x="2269" y="23566"/>
                      <a:pt x="2269" y="23574"/>
                    </a:cubicBezTo>
                    <a:cubicBezTo>
                      <a:pt x="2258" y="23983"/>
                      <a:pt x="2470" y="24359"/>
                      <a:pt x="2509" y="24762"/>
                    </a:cubicBezTo>
                    <a:cubicBezTo>
                      <a:pt x="2552" y="25241"/>
                      <a:pt x="2427" y="25650"/>
                      <a:pt x="2372" y="26108"/>
                    </a:cubicBezTo>
                    <a:cubicBezTo>
                      <a:pt x="1871" y="25699"/>
                      <a:pt x="1462" y="25263"/>
                      <a:pt x="1370" y="24571"/>
                    </a:cubicBezTo>
                    <a:cubicBezTo>
                      <a:pt x="1367" y="24557"/>
                      <a:pt x="1358" y="24551"/>
                      <a:pt x="1347" y="24551"/>
                    </a:cubicBezTo>
                    <a:cubicBezTo>
                      <a:pt x="1332" y="24551"/>
                      <a:pt x="1315" y="24563"/>
                      <a:pt x="1315" y="24582"/>
                    </a:cubicBezTo>
                    <a:cubicBezTo>
                      <a:pt x="1353" y="25247"/>
                      <a:pt x="1724" y="25770"/>
                      <a:pt x="2258" y="26179"/>
                    </a:cubicBezTo>
                    <a:cubicBezTo>
                      <a:pt x="2514" y="26375"/>
                      <a:pt x="2776" y="26554"/>
                      <a:pt x="2999" y="26778"/>
                    </a:cubicBezTo>
                    <a:cubicBezTo>
                      <a:pt x="2732" y="27377"/>
                      <a:pt x="2786" y="28080"/>
                      <a:pt x="2885" y="28707"/>
                    </a:cubicBezTo>
                    <a:cubicBezTo>
                      <a:pt x="2939" y="29045"/>
                      <a:pt x="3026" y="29377"/>
                      <a:pt x="3113" y="29715"/>
                    </a:cubicBezTo>
                    <a:cubicBezTo>
                      <a:pt x="3111" y="29714"/>
                      <a:pt x="3108" y="29714"/>
                      <a:pt x="3105" y="29714"/>
                    </a:cubicBezTo>
                    <a:cubicBezTo>
                      <a:pt x="3086" y="29714"/>
                      <a:pt x="3069" y="29728"/>
                      <a:pt x="3064" y="29742"/>
                    </a:cubicBezTo>
                    <a:cubicBezTo>
                      <a:pt x="2928" y="30189"/>
                      <a:pt x="2618" y="30554"/>
                      <a:pt x="2541" y="31017"/>
                    </a:cubicBezTo>
                    <a:cubicBezTo>
                      <a:pt x="2378" y="31284"/>
                      <a:pt x="2220" y="31573"/>
                      <a:pt x="2214" y="31884"/>
                    </a:cubicBezTo>
                    <a:cubicBezTo>
                      <a:pt x="2209" y="32260"/>
                      <a:pt x="2318" y="32614"/>
                      <a:pt x="2383" y="32984"/>
                    </a:cubicBezTo>
                    <a:cubicBezTo>
                      <a:pt x="2383" y="32991"/>
                      <a:pt x="2387" y="32994"/>
                      <a:pt x="2392" y="32994"/>
                    </a:cubicBezTo>
                    <a:cubicBezTo>
                      <a:pt x="2398" y="32994"/>
                      <a:pt x="2405" y="32988"/>
                      <a:pt x="2405" y="32979"/>
                    </a:cubicBezTo>
                    <a:cubicBezTo>
                      <a:pt x="2389" y="32619"/>
                      <a:pt x="2242" y="32249"/>
                      <a:pt x="2285" y="31889"/>
                    </a:cubicBezTo>
                    <a:cubicBezTo>
                      <a:pt x="2323" y="31649"/>
                      <a:pt x="2405" y="31415"/>
                      <a:pt x="2525" y="31202"/>
                    </a:cubicBezTo>
                    <a:lnTo>
                      <a:pt x="2525" y="31202"/>
                    </a:lnTo>
                    <a:cubicBezTo>
                      <a:pt x="2503" y="31682"/>
                      <a:pt x="2623" y="32118"/>
                      <a:pt x="2841" y="32548"/>
                    </a:cubicBezTo>
                    <a:cubicBezTo>
                      <a:pt x="2843" y="32552"/>
                      <a:pt x="2845" y="32553"/>
                      <a:pt x="2848" y="32553"/>
                    </a:cubicBezTo>
                    <a:cubicBezTo>
                      <a:pt x="2854" y="32553"/>
                      <a:pt x="2861" y="32547"/>
                      <a:pt x="2857" y="32543"/>
                    </a:cubicBezTo>
                    <a:cubicBezTo>
                      <a:pt x="2661" y="32042"/>
                      <a:pt x="2530" y="31491"/>
                      <a:pt x="2656" y="30963"/>
                    </a:cubicBezTo>
                    <a:cubicBezTo>
                      <a:pt x="2656" y="30952"/>
                      <a:pt x="2656" y="30946"/>
                      <a:pt x="2656" y="30941"/>
                    </a:cubicBezTo>
                    <a:cubicBezTo>
                      <a:pt x="2667" y="30897"/>
                      <a:pt x="2678" y="30848"/>
                      <a:pt x="2694" y="30805"/>
                    </a:cubicBezTo>
                    <a:cubicBezTo>
                      <a:pt x="2721" y="30723"/>
                      <a:pt x="2759" y="30636"/>
                      <a:pt x="2803" y="30559"/>
                    </a:cubicBezTo>
                    <a:cubicBezTo>
                      <a:pt x="2879" y="31224"/>
                      <a:pt x="3228" y="31758"/>
                      <a:pt x="3528" y="32330"/>
                    </a:cubicBezTo>
                    <a:cubicBezTo>
                      <a:pt x="3524" y="32329"/>
                      <a:pt x="3520" y="32329"/>
                      <a:pt x="3516" y="32329"/>
                    </a:cubicBezTo>
                    <a:cubicBezTo>
                      <a:pt x="3499" y="32329"/>
                      <a:pt x="3483" y="32340"/>
                      <a:pt x="3479" y="32358"/>
                    </a:cubicBezTo>
                    <a:cubicBezTo>
                      <a:pt x="3391" y="32690"/>
                      <a:pt x="3266" y="33039"/>
                      <a:pt x="3255" y="33382"/>
                    </a:cubicBezTo>
                    <a:cubicBezTo>
                      <a:pt x="3250" y="33714"/>
                      <a:pt x="3288" y="34052"/>
                      <a:pt x="3375" y="34379"/>
                    </a:cubicBezTo>
                    <a:cubicBezTo>
                      <a:pt x="3484" y="34864"/>
                      <a:pt x="3751" y="35720"/>
                      <a:pt x="3380" y="36161"/>
                    </a:cubicBezTo>
                    <a:cubicBezTo>
                      <a:pt x="3369" y="36176"/>
                      <a:pt x="3382" y="36192"/>
                      <a:pt x="3398" y="36192"/>
                    </a:cubicBezTo>
                    <a:cubicBezTo>
                      <a:pt x="3405" y="36192"/>
                      <a:pt x="3412" y="36189"/>
                      <a:pt x="3419" y="36183"/>
                    </a:cubicBezTo>
                    <a:cubicBezTo>
                      <a:pt x="3707" y="35856"/>
                      <a:pt x="3637" y="35246"/>
                      <a:pt x="3566" y="34848"/>
                    </a:cubicBezTo>
                    <a:cubicBezTo>
                      <a:pt x="3484" y="34412"/>
                      <a:pt x="3326" y="33965"/>
                      <a:pt x="3348" y="33513"/>
                    </a:cubicBezTo>
                    <a:cubicBezTo>
                      <a:pt x="3364" y="33137"/>
                      <a:pt x="3489" y="32783"/>
                      <a:pt x="3571" y="32412"/>
                    </a:cubicBezTo>
                    <a:cubicBezTo>
                      <a:pt x="3642" y="32554"/>
                      <a:pt x="3713" y="32701"/>
                      <a:pt x="3773" y="32854"/>
                    </a:cubicBezTo>
                    <a:cubicBezTo>
                      <a:pt x="3974" y="33333"/>
                      <a:pt x="4083" y="33845"/>
                      <a:pt x="4094" y="34363"/>
                    </a:cubicBezTo>
                    <a:cubicBezTo>
                      <a:pt x="4111" y="34837"/>
                      <a:pt x="4149" y="35311"/>
                      <a:pt x="3969" y="35758"/>
                    </a:cubicBezTo>
                    <a:cubicBezTo>
                      <a:pt x="3962" y="35779"/>
                      <a:pt x="3980" y="35793"/>
                      <a:pt x="3997" y="35793"/>
                    </a:cubicBezTo>
                    <a:cubicBezTo>
                      <a:pt x="4006" y="35793"/>
                      <a:pt x="4014" y="35789"/>
                      <a:pt x="4018" y="35780"/>
                    </a:cubicBezTo>
                    <a:cubicBezTo>
                      <a:pt x="4214" y="35327"/>
                      <a:pt x="4192" y="34853"/>
                      <a:pt x="4192" y="34374"/>
                    </a:cubicBezTo>
                    <a:lnTo>
                      <a:pt x="4192" y="34319"/>
                    </a:lnTo>
                    <a:cubicBezTo>
                      <a:pt x="4361" y="34575"/>
                      <a:pt x="4541" y="34848"/>
                      <a:pt x="4563" y="35148"/>
                    </a:cubicBezTo>
                    <a:cubicBezTo>
                      <a:pt x="4579" y="35442"/>
                      <a:pt x="4568" y="35736"/>
                      <a:pt x="4530" y="36025"/>
                    </a:cubicBezTo>
                    <a:cubicBezTo>
                      <a:pt x="4519" y="36025"/>
                      <a:pt x="4508" y="36036"/>
                      <a:pt x="4503" y="36041"/>
                    </a:cubicBezTo>
                    <a:cubicBezTo>
                      <a:pt x="4089" y="36564"/>
                      <a:pt x="3500" y="36880"/>
                      <a:pt x="3261" y="37529"/>
                    </a:cubicBezTo>
                    <a:cubicBezTo>
                      <a:pt x="3037" y="38134"/>
                      <a:pt x="3124" y="38657"/>
                      <a:pt x="3255" y="39272"/>
                    </a:cubicBezTo>
                    <a:cubicBezTo>
                      <a:pt x="3255" y="39278"/>
                      <a:pt x="3259" y="39281"/>
                      <a:pt x="3263" y="39281"/>
                    </a:cubicBezTo>
                    <a:cubicBezTo>
                      <a:pt x="3266" y="39281"/>
                      <a:pt x="3269" y="39278"/>
                      <a:pt x="3266" y="39272"/>
                    </a:cubicBezTo>
                    <a:cubicBezTo>
                      <a:pt x="3173" y="38575"/>
                      <a:pt x="3124" y="37910"/>
                      <a:pt x="3517" y="37278"/>
                    </a:cubicBezTo>
                    <a:cubicBezTo>
                      <a:pt x="3707" y="36973"/>
                      <a:pt x="3974" y="36750"/>
                      <a:pt x="4252" y="36510"/>
                    </a:cubicBezTo>
                    <a:cubicBezTo>
                      <a:pt x="4339" y="36439"/>
                      <a:pt x="4421" y="36363"/>
                      <a:pt x="4497" y="36281"/>
                    </a:cubicBezTo>
                    <a:lnTo>
                      <a:pt x="4497" y="36281"/>
                    </a:lnTo>
                    <a:cubicBezTo>
                      <a:pt x="4497" y="36308"/>
                      <a:pt x="4487" y="36335"/>
                      <a:pt x="4487" y="36363"/>
                    </a:cubicBezTo>
                    <a:cubicBezTo>
                      <a:pt x="4448" y="36619"/>
                      <a:pt x="4416" y="36869"/>
                      <a:pt x="4405" y="37120"/>
                    </a:cubicBezTo>
                    <a:cubicBezTo>
                      <a:pt x="4388" y="37120"/>
                      <a:pt x="4372" y="37125"/>
                      <a:pt x="4361" y="37142"/>
                    </a:cubicBezTo>
                    <a:cubicBezTo>
                      <a:pt x="4247" y="37354"/>
                      <a:pt x="4062" y="37512"/>
                      <a:pt x="3958" y="37730"/>
                    </a:cubicBezTo>
                    <a:cubicBezTo>
                      <a:pt x="3871" y="37916"/>
                      <a:pt x="3811" y="38101"/>
                      <a:pt x="3767" y="38297"/>
                    </a:cubicBezTo>
                    <a:cubicBezTo>
                      <a:pt x="3675" y="38684"/>
                      <a:pt x="3669" y="39082"/>
                      <a:pt x="3751" y="39469"/>
                    </a:cubicBezTo>
                    <a:cubicBezTo>
                      <a:pt x="3751" y="39477"/>
                      <a:pt x="3756" y="39481"/>
                      <a:pt x="3762" y="39481"/>
                    </a:cubicBezTo>
                    <a:cubicBezTo>
                      <a:pt x="3767" y="39481"/>
                      <a:pt x="3773" y="39477"/>
                      <a:pt x="3773" y="39469"/>
                    </a:cubicBezTo>
                    <a:cubicBezTo>
                      <a:pt x="3718" y="39005"/>
                      <a:pt x="3773" y="38537"/>
                      <a:pt x="3920" y="38101"/>
                    </a:cubicBezTo>
                    <a:cubicBezTo>
                      <a:pt x="3920" y="38090"/>
                      <a:pt x="3925" y="38079"/>
                      <a:pt x="3931" y="38074"/>
                    </a:cubicBezTo>
                    <a:cubicBezTo>
                      <a:pt x="4345" y="38711"/>
                      <a:pt x="3931" y="39567"/>
                      <a:pt x="4230" y="40259"/>
                    </a:cubicBezTo>
                    <a:cubicBezTo>
                      <a:pt x="4459" y="40793"/>
                      <a:pt x="5091" y="41087"/>
                      <a:pt x="5680" y="41103"/>
                    </a:cubicBezTo>
                    <a:cubicBezTo>
                      <a:pt x="5794" y="41310"/>
                      <a:pt x="5914" y="41512"/>
                      <a:pt x="6018" y="41719"/>
                    </a:cubicBezTo>
                    <a:cubicBezTo>
                      <a:pt x="6022" y="41727"/>
                      <a:pt x="6028" y="41729"/>
                      <a:pt x="6034" y="41729"/>
                    </a:cubicBezTo>
                    <a:cubicBezTo>
                      <a:pt x="6046" y="41729"/>
                      <a:pt x="6058" y="41719"/>
                      <a:pt x="6050" y="41708"/>
                    </a:cubicBezTo>
                    <a:cubicBezTo>
                      <a:pt x="5958" y="41501"/>
                      <a:pt x="5843" y="41305"/>
                      <a:pt x="5734" y="41103"/>
                    </a:cubicBezTo>
                    <a:lnTo>
                      <a:pt x="5756" y="41103"/>
                    </a:lnTo>
                    <a:cubicBezTo>
                      <a:pt x="5783" y="41103"/>
                      <a:pt x="5783" y="41071"/>
                      <a:pt x="5762" y="41071"/>
                    </a:cubicBezTo>
                    <a:lnTo>
                      <a:pt x="5713" y="41071"/>
                    </a:lnTo>
                    <a:cubicBezTo>
                      <a:pt x="5674" y="40989"/>
                      <a:pt x="5631" y="40907"/>
                      <a:pt x="5598" y="40825"/>
                    </a:cubicBezTo>
                    <a:cubicBezTo>
                      <a:pt x="5473" y="40537"/>
                      <a:pt x="5418" y="40226"/>
                      <a:pt x="5435" y="39910"/>
                    </a:cubicBezTo>
                    <a:lnTo>
                      <a:pt x="5435" y="39910"/>
                    </a:lnTo>
                    <a:cubicBezTo>
                      <a:pt x="5767" y="40368"/>
                      <a:pt x="6138" y="40804"/>
                      <a:pt x="6541" y="41207"/>
                    </a:cubicBezTo>
                    <a:cubicBezTo>
                      <a:pt x="6544" y="41210"/>
                      <a:pt x="6549" y="41212"/>
                      <a:pt x="6553" y="41212"/>
                    </a:cubicBezTo>
                    <a:cubicBezTo>
                      <a:pt x="6569" y="41212"/>
                      <a:pt x="6586" y="41192"/>
                      <a:pt x="6574" y="41180"/>
                    </a:cubicBezTo>
                    <a:cubicBezTo>
                      <a:pt x="6394" y="40989"/>
                      <a:pt x="6225" y="40793"/>
                      <a:pt x="6061" y="40591"/>
                    </a:cubicBezTo>
                    <a:lnTo>
                      <a:pt x="6061" y="40591"/>
                    </a:lnTo>
                    <a:cubicBezTo>
                      <a:pt x="6149" y="40646"/>
                      <a:pt x="6247" y="40700"/>
                      <a:pt x="6334" y="40744"/>
                    </a:cubicBezTo>
                    <a:cubicBezTo>
                      <a:pt x="6584" y="40885"/>
                      <a:pt x="6819" y="41032"/>
                      <a:pt x="6939" y="41299"/>
                    </a:cubicBezTo>
                    <a:cubicBezTo>
                      <a:pt x="6941" y="41305"/>
                      <a:pt x="6945" y="41308"/>
                      <a:pt x="6950" y="41308"/>
                    </a:cubicBezTo>
                    <a:cubicBezTo>
                      <a:pt x="6959" y="41308"/>
                      <a:pt x="6969" y="41299"/>
                      <a:pt x="6966" y="41289"/>
                    </a:cubicBezTo>
                    <a:cubicBezTo>
                      <a:pt x="6879" y="41065"/>
                      <a:pt x="6710" y="40913"/>
                      <a:pt x="6508" y="40782"/>
                    </a:cubicBezTo>
                    <a:cubicBezTo>
                      <a:pt x="6383" y="40705"/>
                      <a:pt x="6257" y="40635"/>
                      <a:pt x="6143" y="40553"/>
                    </a:cubicBezTo>
                    <a:cubicBezTo>
                      <a:pt x="6045" y="40482"/>
                      <a:pt x="5969" y="40395"/>
                      <a:pt x="5871" y="40319"/>
                    </a:cubicBezTo>
                    <a:cubicBezTo>
                      <a:pt x="5865" y="40313"/>
                      <a:pt x="5860" y="40313"/>
                      <a:pt x="5849" y="40313"/>
                    </a:cubicBezTo>
                    <a:cubicBezTo>
                      <a:pt x="5707" y="40122"/>
                      <a:pt x="5565" y="39921"/>
                      <a:pt x="5435" y="39719"/>
                    </a:cubicBezTo>
                    <a:lnTo>
                      <a:pt x="5435" y="39681"/>
                    </a:lnTo>
                    <a:cubicBezTo>
                      <a:pt x="5435" y="39659"/>
                      <a:pt x="5416" y="39640"/>
                      <a:pt x="5395" y="39640"/>
                    </a:cubicBezTo>
                    <a:cubicBezTo>
                      <a:pt x="5390" y="39640"/>
                      <a:pt x="5385" y="39641"/>
                      <a:pt x="5380" y="39643"/>
                    </a:cubicBezTo>
                    <a:cubicBezTo>
                      <a:pt x="5364" y="39610"/>
                      <a:pt x="5342" y="39578"/>
                      <a:pt x="5320" y="39550"/>
                    </a:cubicBezTo>
                    <a:cubicBezTo>
                      <a:pt x="4972" y="38994"/>
                      <a:pt x="4617" y="38373"/>
                      <a:pt x="4536" y="37714"/>
                    </a:cubicBezTo>
                    <a:cubicBezTo>
                      <a:pt x="4448" y="36995"/>
                      <a:pt x="4650" y="36275"/>
                      <a:pt x="4694" y="35556"/>
                    </a:cubicBezTo>
                    <a:cubicBezTo>
                      <a:pt x="4721" y="35000"/>
                      <a:pt x="4530" y="34586"/>
                      <a:pt x="4181" y="34145"/>
                    </a:cubicBezTo>
                    <a:cubicBezTo>
                      <a:pt x="4165" y="33813"/>
                      <a:pt x="4105" y="33486"/>
                      <a:pt x="4002" y="33170"/>
                    </a:cubicBezTo>
                    <a:cubicBezTo>
                      <a:pt x="3838" y="32695"/>
                      <a:pt x="3582" y="32292"/>
                      <a:pt x="3348" y="31856"/>
                    </a:cubicBezTo>
                    <a:cubicBezTo>
                      <a:pt x="3113" y="31415"/>
                      <a:pt x="2983" y="30957"/>
                      <a:pt x="2879" y="30467"/>
                    </a:cubicBezTo>
                    <a:cubicBezTo>
                      <a:pt x="2879" y="30456"/>
                      <a:pt x="2874" y="30451"/>
                      <a:pt x="2863" y="30445"/>
                    </a:cubicBezTo>
                    <a:cubicBezTo>
                      <a:pt x="2972" y="30243"/>
                      <a:pt x="3092" y="30053"/>
                      <a:pt x="3135" y="29840"/>
                    </a:cubicBezTo>
                    <a:cubicBezTo>
                      <a:pt x="3239" y="30243"/>
                      <a:pt x="3326" y="30647"/>
                      <a:pt x="3342" y="31050"/>
                    </a:cubicBezTo>
                    <a:cubicBezTo>
                      <a:pt x="3342" y="31061"/>
                      <a:pt x="3353" y="31068"/>
                      <a:pt x="3363" y="31068"/>
                    </a:cubicBezTo>
                    <a:cubicBezTo>
                      <a:pt x="3372" y="31068"/>
                      <a:pt x="3380" y="31063"/>
                      <a:pt x="3380" y="31050"/>
                    </a:cubicBezTo>
                    <a:cubicBezTo>
                      <a:pt x="3380" y="30352"/>
                      <a:pt x="3124" y="29655"/>
                      <a:pt x="3015" y="28963"/>
                    </a:cubicBezTo>
                    <a:cubicBezTo>
                      <a:pt x="2994" y="28843"/>
                      <a:pt x="2972" y="28712"/>
                      <a:pt x="2955" y="28587"/>
                    </a:cubicBezTo>
                    <a:lnTo>
                      <a:pt x="2955" y="28587"/>
                    </a:lnTo>
                    <a:cubicBezTo>
                      <a:pt x="3250" y="28963"/>
                      <a:pt x="3642" y="29290"/>
                      <a:pt x="3860" y="29709"/>
                    </a:cubicBezTo>
                    <a:cubicBezTo>
                      <a:pt x="4007" y="29993"/>
                      <a:pt x="4105" y="30298"/>
                      <a:pt x="4067" y="30625"/>
                    </a:cubicBezTo>
                    <a:cubicBezTo>
                      <a:pt x="4045" y="30794"/>
                      <a:pt x="4040" y="30963"/>
                      <a:pt x="4056" y="31132"/>
                    </a:cubicBezTo>
                    <a:cubicBezTo>
                      <a:pt x="4059" y="31149"/>
                      <a:pt x="4070" y="31156"/>
                      <a:pt x="4081" y="31156"/>
                    </a:cubicBezTo>
                    <a:cubicBezTo>
                      <a:pt x="4095" y="31156"/>
                      <a:pt x="4111" y="31144"/>
                      <a:pt x="4111" y="31126"/>
                    </a:cubicBezTo>
                    <a:cubicBezTo>
                      <a:pt x="4083" y="30832"/>
                      <a:pt x="4192" y="30549"/>
                      <a:pt x="4138" y="30254"/>
                    </a:cubicBezTo>
                    <a:cubicBezTo>
                      <a:pt x="4100" y="30053"/>
                      <a:pt x="4034" y="29857"/>
                      <a:pt x="3931" y="29677"/>
                    </a:cubicBezTo>
                    <a:cubicBezTo>
                      <a:pt x="3669" y="29230"/>
                      <a:pt x="3282" y="28859"/>
                      <a:pt x="2955" y="28462"/>
                    </a:cubicBezTo>
                    <a:cubicBezTo>
                      <a:pt x="2950" y="28456"/>
                      <a:pt x="2945" y="28456"/>
                      <a:pt x="2939" y="28451"/>
                    </a:cubicBezTo>
                    <a:cubicBezTo>
                      <a:pt x="2928" y="28336"/>
                      <a:pt x="2917" y="28227"/>
                      <a:pt x="2912" y="28113"/>
                    </a:cubicBezTo>
                    <a:lnTo>
                      <a:pt x="2912" y="28113"/>
                    </a:lnTo>
                    <a:cubicBezTo>
                      <a:pt x="3560" y="28658"/>
                      <a:pt x="4176" y="29268"/>
                      <a:pt x="4378" y="30102"/>
                    </a:cubicBezTo>
                    <a:cubicBezTo>
                      <a:pt x="4579" y="30952"/>
                      <a:pt x="4405" y="31775"/>
                      <a:pt x="4416" y="32636"/>
                    </a:cubicBezTo>
                    <a:cubicBezTo>
                      <a:pt x="4416" y="32641"/>
                      <a:pt x="4420" y="32644"/>
                      <a:pt x="4424" y="32644"/>
                    </a:cubicBezTo>
                    <a:cubicBezTo>
                      <a:pt x="4428" y="32644"/>
                      <a:pt x="4432" y="32641"/>
                      <a:pt x="4432" y="32636"/>
                    </a:cubicBezTo>
                    <a:cubicBezTo>
                      <a:pt x="4497" y="31682"/>
                      <a:pt x="4715" y="30805"/>
                      <a:pt x="4416" y="29867"/>
                    </a:cubicBezTo>
                    <a:cubicBezTo>
                      <a:pt x="4165" y="29072"/>
                      <a:pt x="3544" y="28522"/>
                      <a:pt x="2912" y="27993"/>
                    </a:cubicBezTo>
                    <a:lnTo>
                      <a:pt x="2906" y="27993"/>
                    </a:lnTo>
                    <a:cubicBezTo>
                      <a:pt x="2879" y="27606"/>
                      <a:pt x="2939" y="27225"/>
                      <a:pt x="3081" y="26871"/>
                    </a:cubicBezTo>
                    <a:cubicBezTo>
                      <a:pt x="3190" y="26985"/>
                      <a:pt x="3277" y="27116"/>
                      <a:pt x="3353" y="27257"/>
                    </a:cubicBezTo>
                    <a:cubicBezTo>
                      <a:pt x="3506" y="27579"/>
                      <a:pt x="3637" y="27917"/>
                      <a:pt x="3746" y="28260"/>
                    </a:cubicBezTo>
                    <a:cubicBezTo>
                      <a:pt x="3750" y="28274"/>
                      <a:pt x="3762" y="28280"/>
                      <a:pt x="3775" y="28280"/>
                    </a:cubicBezTo>
                    <a:cubicBezTo>
                      <a:pt x="3797" y="28280"/>
                      <a:pt x="3823" y="28262"/>
                      <a:pt x="3816" y="28238"/>
                    </a:cubicBezTo>
                    <a:cubicBezTo>
                      <a:pt x="3680" y="27677"/>
                      <a:pt x="3495" y="27132"/>
                      <a:pt x="3092" y="26707"/>
                    </a:cubicBezTo>
                    <a:cubicBezTo>
                      <a:pt x="3135" y="25775"/>
                      <a:pt x="3446" y="24876"/>
                      <a:pt x="3457" y="23944"/>
                    </a:cubicBezTo>
                    <a:cubicBezTo>
                      <a:pt x="3462" y="23552"/>
                      <a:pt x="3440" y="23149"/>
                      <a:pt x="3304" y="22778"/>
                    </a:cubicBezTo>
                    <a:cubicBezTo>
                      <a:pt x="3184" y="22441"/>
                      <a:pt x="2966" y="22190"/>
                      <a:pt x="2786" y="21890"/>
                    </a:cubicBezTo>
                    <a:cubicBezTo>
                      <a:pt x="2825" y="21460"/>
                      <a:pt x="2841" y="21018"/>
                      <a:pt x="3184" y="20719"/>
                    </a:cubicBezTo>
                    <a:cubicBezTo>
                      <a:pt x="3261" y="20822"/>
                      <a:pt x="3348" y="20920"/>
                      <a:pt x="3419" y="21024"/>
                    </a:cubicBezTo>
                    <a:cubicBezTo>
                      <a:pt x="3587" y="21264"/>
                      <a:pt x="3756" y="21531"/>
                      <a:pt x="3811" y="21814"/>
                    </a:cubicBezTo>
                    <a:cubicBezTo>
                      <a:pt x="3816" y="21836"/>
                      <a:pt x="3822" y="21857"/>
                      <a:pt x="3822" y="21874"/>
                    </a:cubicBezTo>
                    <a:cubicBezTo>
                      <a:pt x="3811" y="21890"/>
                      <a:pt x="3811" y="21912"/>
                      <a:pt x="3822" y="21928"/>
                    </a:cubicBezTo>
                    <a:lnTo>
                      <a:pt x="3833" y="21945"/>
                    </a:lnTo>
                    <a:cubicBezTo>
                      <a:pt x="3865" y="22157"/>
                      <a:pt x="3865" y="22375"/>
                      <a:pt x="3909" y="22588"/>
                    </a:cubicBezTo>
                    <a:cubicBezTo>
                      <a:pt x="3909" y="22593"/>
                      <a:pt x="3913" y="22596"/>
                      <a:pt x="3917" y="22596"/>
                    </a:cubicBezTo>
                    <a:cubicBezTo>
                      <a:pt x="3921" y="22596"/>
                      <a:pt x="3925" y="22593"/>
                      <a:pt x="3925" y="22588"/>
                    </a:cubicBezTo>
                    <a:cubicBezTo>
                      <a:pt x="3920" y="22397"/>
                      <a:pt x="3920" y="22212"/>
                      <a:pt x="3904" y="22032"/>
                    </a:cubicBezTo>
                    <a:lnTo>
                      <a:pt x="3904" y="22032"/>
                    </a:lnTo>
                    <a:cubicBezTo>
                      <a:pt x="4285" y="22577"/>
                      <a:pt x="4241" y="23242"/>
                      <a:pt x="4220" y="23879"/>
                    </a:cubicBezTo>
                    <a:cubicBezTo>
                      <a:pt x="4209" y="24250"/>
                      <a:pt x="4192" y="24631"/>
                      <a:pt x="4040" y="24969"/>
                    </a:cubicBezTo>
                    <a:cubicBezTo>
                      <a:pt x="3925" y="25230"/>
                      <a:pt x="3789" y="25481"/>
                      <a:pt x="3686" y="25743"/>
                    </a:cubicBezTo>
                    <a:cubicBezTo>
                      <a:pt x="3679" y="25760"/>
                      <a:pt x="3694" y="25773"/>
                      <a:pt x="3709" y="25773"/>
                    </a:cubicBezTo>
                    <a:cubicBezTo>
                      <a:pt x="3717" y="25773"/>
                      <a:pt x="3725" y="25769"/>
                      <a:pt x="3729" y="25759"/>
                    </a:cubicBezTo>
                    <a:cubicBezTo>
                      <a:pt x="3893" y="25383"/>
                      <a:pt x="4121" y="25040"/>
                      <a:pt x="4236" y="24642"/>
                    </a:cubicBezTo>
                    <a:cubicBezTo>
                      <a:pt x="4329" y="24326"/>
                      <a:pt x="4318" y="23966"/>
                      <a:pt x="4329" y="23639"/>
                    </a:cubicBezTo>
                    <a:cubicBezTo>
                      <a:pt x="4345" y="23013"/>
                      <a:pt x="4350" y="22375"/>
                      <a:pt x="3887" y="21879"/>
                    </a:cubicBezTo>
                    <a:cubicBezTo>
                      <a:pt x="3854" y="21623"/>
                      <a:pt x="3767" y="21383"/>
                      <a:pt x="3631" y="21171"/>
                    </a:cubicBezTo>
                    <a:cubicBezTo>
                      <a:pt x="3604" y="21127"/>
                      <a:pt x="3577" y="21089"/>
                      <a:pt x="3544" y="21046"/>
                    </a:cubicBezTo>
                    <a:lnTo>
                      <a:pt x="3544" y="21046"/>
                    </a:lnTo>
                    <a:cubicBezTo>
                      <a:pt x="3664" y="21084"/>
                      <a:pt x="3778" y="21133"/>
                      <a:pt x="3887" y="21187"/>
                    </a:cubicBezTo>
                    <a:cubicBezTo>
                      <a:pt x="4013" y="21269"/>
                      <a:pt x="4121" y="21378"/>
                      <a:pt x="4198" y="21509"/>
                    </a:cubicBezTo>
                    <a:cubicBezTo>
                      <a:pt x="4202" y="21514"/>
                      <a:pt x="4207" y="21517"/>
                      <a:pt x="4212" y="21517"/>
                    </a:cubicBezTo>
                    <a:cubicBezTo>
                      <a:pt x="4221" y="21517"/>
                      <a:pt x="4229" y="21508"/>
                      <a:pt x="4225" y="21498"/>
                    </a:cubicBezTo>
                    <a:cubicBezTo>
                      <a:pt x="4100" y="21204"/>
                      <a:pt x="3838" y="20997"/>
                      <a:pt x="3522" y="20942"/>
                    </a:cubicBezTo>
                    <a:cubicBezTo>
                      <a:pt x="3519" y="20941"/>
                      <a:pt x="3516" y="20941"/>
                      <a:pt x="3513" y="20941"/>
                    </a:cubicBezTo>
                    <a:cubicBezTo>
                      <a:pt x="3500" y="20941"/>
                      <a:pt x="3488" y="20949"/>
                      <a:pt x="3484" y="20958"/>
                    </a:cubicBezTo>
                    <a:cubicBezTo>
                      <a:pt x="3386" y="20833"/>
                      <a:pt x="3288" y="20713"/>
                      <a:pt x="3201" y="20582"/>
                    </a:cubicBezTo>
                    <a:cubicBezTo>
                      <a:pt x="3021" y="20326"/>
                      <a:pt x="2977" y="20070"/>
                      <a:pt x="2879" y="19787"/>
                    </a:cubicBezTo>
                    <a:lnTo>
                      <a:pt x="2890" y="19787"/>
                    </a:lnTo>
                    <a:cubicBezTo>
                      <a:pt x="3353" y="19950"/>
                      <a:pt x="3904" y="19994"/>
                      <a:pt x="4209" y="20408"/>
                    </a:cubicBezTo>
                    <a:cubicBezTo>
                      <a:pt x="4212" y="20413"/>
                      <a:pt x="4216" y="20415"/>
                      <a:pt x="4221" y="20415"/>
                    </a:cubicBezTo>
                    <a:cubicBezTo>
                      <a:pt x="4232" y="20415"/>
                      <a:pt x="4244" y="20403"/>
                      <a:pt x="4236" y="20392"/>
                    </a:cubicBezTo>
                    <a:cubicBezTo>
                      <a:pt x="3958" y="19961"/>
                      <a:pt x="3462" y="19912"/>
                      <a:pt x="3004" y="19738"/>
                    </a:cubicBezTo>
                    <a:cubicBezTo>
                      <a:pt x="2656" y="19602"/>
                      <a:pt x="2514" y="19389"/>
                      <a:pt x="2269" y="19149"/>
                    </a:cubicBezTo>
                    <a:cubicBezTo>
                      <a:pt x="2138" y="19002"/>
                      <a:pt x="1958" y="18910"/>
                      <a:pt x="1768" y="18888"/>
                    </a:cubicBezTo>
                    <a:cubicBezTo>
                      <a:pt x="1762" y="18708"/>
                      <a:pt x="1762" y="18534"/>
                      <a:pt x="1762" y="18359"/>
                    </a:cubicBezTo>
                    <a:lnTo>
                      <a:pt x="1762" y="18321"/>
                    </a:lnTo>
                    <a:cubicBezTo>
                      <a:pt x="2013" y="18359"/>
                      <a:pt x="2258" y="18348"/>
                      <a:pt x="2481" y="18506"/>
                    </a:cubicBezTo>
                    <a:cubicBezTo>
                      <a:pt x="2503" y="18517"/>
                      <a:pt x="2525" y="18534"/>
                      <a:pt x="2541" y="18550"/>
                    </a:cubicBezTo>
                    <a:cubicBezTo>
                      <a:pt x="2541" y="18550"/>
                      <a:pt x="2541" y="18550"/>
                      <a:pt x="2541" y="18555"/>
                    </a:cubicBezTo>
                    <a:cubicBezTo>
                      <a:pt x="2546" y="18569"/>
                      <a:pt x="2558" y="18579"/>
                      <a:pt x="2571" y="18579"/>
                    </a:cubicBezTo>
                    <a:cubicBezTo>
                      <a:pt x="2574" y="18579"/>
                      <a:pt x="2577" y="18578"/>
                      <a:pt x="2579" y="18577"/>
                    </a:cubicBezTo>
                    <a:cubicBezTo>
                      <a:pt x="2732" y="18692"/>
                      <a:pt x="2879" y="18811"/>
                      <a:pt x="3021" y="18942"/>
                    </a:cubicBezTo>
                    <a:cubicBezTo>
                      <a:pt x="3288" y="19187"/>
                      <a:pt x="3549" y="19422"/>
                      <a:pt x="3882" y="19585"/>
                    </a:cubicBezTo>
                    <a:cubicBezTo>
                      <a:pt x="3884" y="19587"/>
                      <a:pt x="3887" y="19588"/>
                      <a:pt x="3890" y="19588"/>
                    </a:cubicBezTo>
                    <a:cubicBezTo>
                      <a:pt x="3906" y="19588"/>
                      <a:pt x="3922" y="19566"/>
                      <a:pt x="3904" y="19553"/>
                    </a:cubicBezTo>
                    <a:cubicBezTo>
                      <a:pt x="3484" y="19307"/>
                      <a:pt x="3179" y="18948"/>
                      <a:pt x="2814" y="18648"/>
                    </a:cubicBezTo>
                    <a:cubicBezTo>
                      <a:pt x="2743" y="18588"/>
                      <a:pt x="2667" y="18528"/>
                      <a:pt x="2590" y="18474"/>
                    </a:cubicBezTo>
                    <a:cubicBezTo>
                      <a:pt x="2400" y="16970"/>
                      <a:pt x="1223" y="15978"/>
                      <a:pt x="280" y="14866"/>
                    </a:cubicBezTo>
                    <a:cubicBezTo>
                      <a:pt x="280" y="14861"/>
                      <a:pt x="275" y="14856"/>
                      <a:pt x="269" y="14856"/>
                    </a:cubicBezTo>
                    <a:lnTo>
                      <a:pt x="269" y="14272"/>
                    </a:lnTo>
                    <a:cubicBezTo>
                      <a:pt x="416" y="14480"/>
                      <a:pt x="667" y="14583"/>
                      <a:pt x="907" y="14665"/>
                    </a:cubicBezTo>
                    <a:cubicBezTo>
                      <a:pt x="1326" y="14812"/>
                      <a:pt x="1675" y="14970"/>
                      <a:pt x="1985" y="15286"/>
                    </a:cubicBezTo>
                    <a:cubicBezTo>
                      <a:pt x="2634" y="15951"/>
                      <a:pt x="3075" y="16795"/>
                      <a:pt x="3244" y="17705"/>
                    </a:cubicBezTo>
                    <a:cubicBezTo>
                      <a:pt x="3244" y="17716"/>
                      <a:pt x="3252" y="17722"/>
                      <a:pt x="3261" y="17722"/>
                    </a:cubicBezTo>
                    <a:cubicBezTo>
                      <a:pt x="3269" y="17722"/>
                      <a:pt x="3277" y="17716"/>
                      <a:pt x="3277" y="17705"/>
                    </a:cubicBezTo>
                    <a:cubicBezTo>
                      <a:pt x="3304" y="16926"/>
                      <a:pt x="2803" y="16076"/>
                      <a:pt x="2312" y="15482"/>
                    </a:cubicBezTo>
                    <a:cubicBezTo>
                      <a:pt x="2067" y="15188"/>
                      <a:pt x="1778" y="14877"/>
                      <a:pt x="1419" y="14714"/>
                    </a:cubicBezTo>
                    <a:cubicBezTo>
                      <a:pt x="1168" y="14599"/>
                      <a:pt x="917" y="14523"/>
                      <a:pt x="683" y="14403"/>
                    </a:cubicBezTo>
                    <a:cubicBezTo>
                      <a:pt x="874" y="14278"/>
                      <a:pt x="1032" y="14111"/>
                      <a:pt x="1273" y="14111"/>
                    </a:cubicBezTo>
                    <a:cubicBezTo>
                      <a:pt x="1294" y="14111"/>
                      <a:pt x="1315" y="14112"/>
                      <a:pt x="1337" y="14114"/>
                    </a:cubicBezTo>
                    <a:cubicBezTo>
                      <a:pt x="1604" y="14142"/>
                      <a:pt x="1844" y="14278"/>
                      <a:pt x="2007" y="14496"/>
                    </a:cubicBezTo>
                    <a:cubicBezTo>
                      <a:pt x="2193" y="14730"/>
                      <a:pt x="2340" y="14992"/>
                      <a:pt x="2547" y="15215"/>
                    </a:cubicBezTo>
                    <a:cubicBezTo>
                      <a:pt x="2692" y="15369"/>
                      <a:pt x="2991" y="15715"/>
                      <a:pt x="3260" y="15715"/>
                    </a:cubicBezTo>
                    <a:cubicBezTo>
                      <a:pt x="3314" y="15715"/>
                      <a:pt x="3368" y="15701"/>
                      <a:pt x="3419" y="15667"/>
                    </a:cubicBezTo>
                    <a:cubicBezTo>
                      <a:pt x="3433" y="15658"/>
                      <a:pt x="3422" y="15645"/>
                      <a:pt x="3409" y="15645"/>
                    </a:cubicBezTo>
                    <a:cubicBezTo>
                      <a:pt x="3407" y="15645"/>
                      <a:pt x="3404" y="15645"/>
                      <a:pt x="3402" y="15646"/>
                    </a:cubicBezTo>
                    <a:cubicBezTo>
                      <a:pt x="3362" y="15660"/>
                      <a:pt x="3322" y="15667"/>
                      <a:pt x="3281" y="15667"/>
                    </a:cubicBezTo>
                    <a:cubicBezTo>
                      <a:pt x="2775" y="15667"/>
                      <a:pt x="2271" y="14602"/>
                      <a:pt x="2018" y="14354"/>
                    </a:cubicBezTo>
                    <a:cubicBezTo>
                      <a:pt x="1887" y="14213"/>
                      <a:pt x="1724" y="14104"/>
                      <a:pt x="1544" y="14038"/>
                    </a:cubicBezTo>
                    <a:cubicBezTo>
                      <a:pt x="1441" y="13869"/>
                      <a:pt x="1304" y="13722"/>
                      <a:pt x="1135" y="13608"/>
                    </a:cubicBezTo>
                    <a:cubicBezTo>
                      <a:pt x="863" y="13439"/>
                      <a:pt x="558" y="13308"/>
                      <a:pt x="269" y="13161"/>
                    </a:cubicBezTo>
                    <a:lnTo>
                      <a:pt x="258" y="13161"/>
                    </a:lnTo>
                    <a:lnTo>
                      <a:pt x="258" y="12758"/>
                    </a:lnTo>
                    <a:cubicBezTo>
                      <a:pt x="798" y="13030"/>
                      <a:pt x="1370" y="13166"/>
                      <a:pt x="1947" y="13352"/>
                    </a:cubicBezTo>
                    <a:cubicBezTo>
                      <a:pt x="2541" y="13542"/>
                      <a:pt x="3538" y="14011"/>
                      <a:pt x="3239" y="14785"/>
                    </a:cubicBezTo>
                    <a:cubicBezTo>
                      <a:pt x="3228" y="14816"/>
                      <a:pt x="3257" y="14838"/>
                      <a:pt x="3284" y="14838"/>
                    </a:cubicBezTo>
                    <a:cubicBezTo>
                      <a:pt x="3299" y="14838"/>
                      <a:pt x="3314" y="14830"/>
                      <a:pt x="3320" y="14812"/>
                    </a:cubicBezTo>
                    <a:cubicBezTo>
                      <a:pt x="3457" y="14327"/>
                      <a:pt x="3124" y="13788"/>
                      <a:pt x="2678" y="13553"/>
                    </a:cubicBezTo>
                    <a:cubicBezTo>
                      <a:pt x="2073" y="13243"/>
                      <a:pt x="1402" y="13106"/>
                      <a:pt x="776" y="12856"/>
                    </a:cubicBezTo>
                    <a:cubicBezTo>
                      <a:pt x="1046" y="12831"/>
                      <a:pt x="1303" y="12749"/>
                      <a:pt x="1578" y="12749"/>
                    </a:cubicBezTo>
                    <a:cubicBezTo>
                      <a:pt x="1608" y="12749"/>
                      <a:pt x="1639" y="12750"/>
                      <a:pt x="1669" y="12752"/>
                    </a:cubicBezTo>
                    <a:cubicBezTo>
                      <a:pt x="2089" y="12779"/>
                      <a:pt x="2443" y="12910"/>
                      <a:pt x="2743" y="13194"/>
                    </a:cubicBezTo>
                    <a:cubicBezTo>
                      <a:pt x="2747" y="13198"/>
                      <a:pt x="2752" y="13199"/>
                      <a:pt x="2756" y="13199"/>
                    </a:cubicBezTo>
                    <a:cubicBezTo>
                      <a:pt x="2770" y="13199"/>
                      <a:pt x="2782" y="13184"/>
                      <a:pt x="2770" y="13172"/>
                    </a:cubicBezTo>
                    <a:cubicBezTo>
                      <a:pt x="2410" y="12799"/>
                      <a:pt x="2004" y="12699"/>
                      <a:pt x="1567" y="12699"/>
                    </a:cubicBezTo>
                    <a:cubicBezTo>
                      <a:pt x="1264" y="12699"/>
                      <a:pt x="946" y="12747"/>
                      <a:pt x="618" y="12785"/>
                    </a:cubicBezTo>
                    <a:lnTo>
                      <a:pt x="612" y="12785"/>
                    </a:lnTo>
                    <a:cubicBezTo>
                      <a:pt x="503" y="12736"/>
                      <a:pt x="394" y="12681"/>
                      <a:pt x="291" y="12621"/>
                    </a:cubicBezTo>
                    <a:cubicBezTo>
                      <a:pt x="280" y="12616"/>
                      <a:pt x="269" y="12611"/>
                      <a:pt x="258" y="12611"/>
                    </a:cubicBezTo>
                    <a:cubicBezTo>
                      <a:pt x="253" y="12158"/>
                      <a:pt x="253" y="11706"/>
                      <a:pt x="253" y="11248"/>
                    </a:cubicBezTo>
                    <a:lnTo>
                      <a:pt x="253" y="11248"/>
                    </a:lnTo>
                    <a:cubicBezTo>
                      <a:pt x="345" y="11341"/>
                      <a:pt x="411" y="11455"/>
                      <a:pt x="509" y="11548"/>
                    </a:cubicBezTo>
                    <a:cubicBezTo>
                      <a:pt x="596" y="11624"/>
                      <a:pt x="689" y="11690"/>
                      <a:pt x="787" y="11750"/>
                    </a:cubicBezTo>
                    <a:cubicBezTo>
                      <a:pt x="1076" y="11924"/>
                      <a:pt x="1451" y="11984"/>
                      <a:pt x="1768" y="12098"/>
                    </a:cubicBezTo>
                    <a:cubicBezTo>
                      <a:pt x="2154" y="12224"/>
                      <a:pt x="2514" y="12414"/>
                      <a:pt x="2836" y="12665"/>
                    </a:cubicBezTo>
                    <a:cubicBezTo>
                      <a:pt x="3141" y="12910"/>
                      <a:pt x="3310" y="13215"/>
                      <a:pt x="3560" y="13504"/>
                    </a:cubicBezTo>
                    <a:cubicBezTo>
                      <a:pt x="3568" y="13512"/>
                      <a:pt x="3578" y="13516"/>
                      <a:pt x="3587" y="13516"/>
                    </a:cubicBezTo>
                    <a:cubicBezTo>
                      <a:pt x="3615" y="13516"/>
                      <a:pt x="3639" y="13485"/>
                      <a:pt x="3615" y="13461"/>
                    </a:cubicBezTo>
                    <a:cubicBezTo>
                      <a:pt x="3391" y="13188"/>
                      <a:pt x="3255" y="12899"/>
                      <a:pt x="2983" y="12665"/>
                    </a:cubicBezTo>
                    <a:cubicBezTo>
                      <a:pt x="2737" y="12453"/>
                      <a:pt x="2460" y="12278"/>
                      <a:pt x="2165" y="12147"/>
                    </a:cubicBezTo>
                    <a:cubicBezTo>
                      <a:pt x="1768" y="11973"/>
                      <a:pt x="1326" y="11891"/>
                      <a:pt x="939" y="11701"/>
                    </a:cubicBezTo>
                    <a:cubicBezTo>
                      <a:pt x="732" y="11608"/>
                      <a:pt x="558" y="11461"/>
                      <a:pt x="427" y="11276"/>
                    </a:cubicBezTo>
                    <a:cubicBezTo>
                      <a:pt x="378" y="11205"/>
                      <a:pt x="318" y="11150"/>
                      <a:pt x="247" y="11107"/>
                    </a:cubicBezTo>
                    <a:lnTo>
                      <a:pt x="247" y="10426"/>
                    </a:lnTo>
                    <a:lnTo>
                      <a:pt x="247" y="10371"/>
                    </a:lnTo>
                    <a:cubicBezTo>
                      <a:pt x="732" y="10731"/>
                      <a:pt x="1239" y="10878"/>
                      <a:pt x="1811" y="11090"/>
                    </a:cubicBezTo>
                    <a:cubicBezTo>
                      <a:pt x="2351" y="11297"/>
                      <a:pt x="3010" y="11592"/>
                      <a:pt x="3271" y="12115"/>
                    </a:cubicBezTo>
                    <a:cubicBezTo>
                      <a:pt x="3275" y="12120"/>
                      <a:pt x="3281" y="12123"/>
                      <a:pt x="3287" y="12123"/>
                    </a:cubicBezTo>
                    <a:cubicBezTo>
                      <a:pt x="3299" y="12123"/>
                      <a:pt x="3311" y="12113"/>
                      <a:pt x="3304" y="12098"/>
                    </a:cubicBezTo>
                    <a:cubicBezTo>
                      <a:pt x="3103" y="11679"/>
                      <a:pt x="2645" y="11385"/>
                      <a:pt x="2214" y="11183"/>
                    </a:cubicBezTo>
                    <a:cubicBezTo>
                      <a:pt x="1539" y="10867"/>
                      <a:pt x="847" y="10731"/>
                      <a:pt x="253" y="10262"/>
                    </a:cubicBezTo>
                    <a:lnTo>
                      <a:pt x="247" y="10262"/>
                    </a:lnTo>
                    <a:lnTo>
                      <a:pt x="247" y="9014"/>
                    </a:lnTo>
                    <a:cubicBezTo>
                      <a:pt x="503" y="9265"/>
                      <a:pt x="689" y="9575"/>
                      <a:pt x="1010" y="9772"/>
                    </a:cubicBezTo>
                    <a:cubicBezTo>
                      <a:pt x="1244" y="9908"/>
                      <a:pt x="1490" y="10022"/>
                      <a:pt x="1740" y="10126"/>
                    </a:cubicBezTo>
                    <a:cubicBezTo>
                      <a:pt x="2367" y="10382"/>
                      <a:pt x="3081" y="10633"/>
                      <a:pt x="3342" y="11281"/>
                    </a:cubicBezTo>
                    <a:cubicBezTo>
                      <a:pt x="3346" y="11294"/>
                      <a:pt x="3355" y="11299"/>
                      <a:pt x="3366" y="11299"/>
                    </a:cubicBezTo>
                    <a:cubicBezTo>
                      <a:pt x="3386" y="11299"/>
                      <a:pt x="3409" y="11279"/>
                      <a:pt x="3402" y="11254"/>
                    </a:cubicBezTo>
                    <a:cubicBezTo>
                      <a:pt x="3173" y="10709"/>
                      <a:pt x="2667" y="10404"/>
                      <a:pt x="2122" y="10169"/>
                    </a:cubicBezTo>
                    <a:cubicBezTo>
                      <a:pt x="1795" y="10028"/>
                      <a:pt x="1446" y="9908"/>
                      <a:pt x="1146" y="9723"/>
                    </a:cubicBezTo>
                    <a:cubicBezTo>
                      <a:pt x="917" y="9581"/>
                      <a:pt x="721" y="9396"/>
                      <a:pt x="563" y="9183"/>
                    </a:cubicBezTo>
                    <a:cubicBezTo>
                      <a:pt x="465" y="9052"/>
                      <a:pt x="394" y="8943"/>
                      <a:pt x="247" y="8862"/>
                    </a:cubicBezTo>
                    <a:lnTo>
                      <a:pt x="247" y="7979"/>
                    </a:lnTo>
                    <a:cubicBezTo>
                      <a:pt x="705" y="8377"/>
                      <a:pt x="1397" y="8567"/>
                      <a:pt x="1909" y="8867"/>
                    </a:cubicBezTo>
                    <a:cubicBezTo>
                      <a:pt x="2530" y="9227"/>
                      <a:pt x="3277" y="9733"/>
                      <a:pt x="3544" y="10404"/>
                    </a:cubicBezTo>
                    <a:cubicBezTo>
                      <a:pt x="3547" y="10413"/>
                      <a:pt x="3555" y="10416"/>
                      <a:pt x="3563" y="10416"/>
                    </a:cubicBezTo>
                    <a:cubicBezTo>
                      <a:pt x="3580" y="10416"/>
                      <a:pt x="3600" y="10400"/>
                      <a:pt x="3593" y="10382"/>
                    </a:cubicBezTo>
                    <a:cubicBezTo>
                      <a:pt x="3380" y="9810"/>
                      <a:pt x="2808" y="9336"/>
                      <a:pt x="2296" y="8998"/>
                    </a:cubicBezTo>
                    <a:cubicBezTo>
                      <a:pt x="1926" y="8764"/>
                      <a:pt x="1533" y="8546"/>
                      <a:pt x="1135" y="8360"/>
                    </a:cubicBezTo>
                    <a:cubicBezTo>
                      <a:pt x="830" y="8208"/>
                      <a:pt x="476" y="8072"/>
                      <a:pt x="247" y="7821"/>
                    </a:cubicBezTo>
                    <a:lnTo>
                      <a:pt x="247" y="7456"/>
                    </a:lnTo>
                    <a:cubicBezTo>
                      <a:pt x="569" y="7717"/>
                      <a:pt x="1125" y="7745"/>
                      <a:pt x="1506" y="7854"/>
                    </a:cubicBezTo>
                    <a:cubicBezTo>
                      <a:pt x="2214" y="8055"/>
                      <a:pt x="2634" y="8431"/>
                      <a:pt x="3021" y="9014"/>
                    </a:cubicBezTo>
                    <a:cubicBezTo>
                      <a:pt x="3025" y="9020"/>
                      <a:pt x="3031" y="9022"/>
                      <a:pt x="3037" y="9022"/>
                    </a:cubicBezTo>
                    <a:cubicBezTo>
                      <a:pt x="3049" y="9022"/>
                      <a:pt x="3061" y="9014"/>
                      <a:pt x="3053" y="9003"/>
                    </a:cubicBezTo>
                    <a:cubicBezTo>
                      <a:pt x="2786" y="8595"/>
                      <a:pt x="2487" y="8175"/>
                      <a:pt x="2018" y="7963"/>
                    </a:cubicBezTo>
                    <a:cubicBezTo>
                      <a:pt x="1697" y="7821"/>
                      <a:pt x="1364" y="7739"/>
                      <a:pt x="1032" y="7630"/>
                    </a:cubicBezTo>
                    <a:cubicBezTo>
                      <a:pt x="781" y="7554"/>
                      <a:pt x="482" y="7505"/>
                      <a:pt x="296" y="7303"/>
                    </a:cubicBezTo>
                    <a:cubicBezTo>
                      <a:pt x="285" y="7292"/>
                      <a:pt x="269" y="7281"/>
                      <a:pt x="247" y="7281"/>
                    </a:cubicBezTo>
                    <a:lnTo>
                      <a:pt x="247" y="6279"/>
                    </a:lnTo>
                    <a:cubicBezTo>
                      <a:pt x="476" y="6497"/>
                      <a:pt x="792" y="6682"/>
                      <a:pt x="1037" y="6851"/>
                    </a:cubicBezTo>
                    <a:cubicBezTo>
                      <a:pt x="1419" y="7118"/>
                      <a:pt x="1827" y="7347"/>
                      <a:pt x="2209" y="7614"/>
                    </a:cubicBezTo>
                    <a:cubicBezTo>
                      <a:pt x="2983" y="8126"/>
                      <a:pt x="3615" y="8818"/>
                      <a:pt x="4067" y="9630"/>
                    </a:cubicBezTo>
                    <a:cubicBezTo>
                      <a:pt x="4072" y="9642"/>
                      <a:pt x="4082" y="9647"/>
                      <a:pt x="4093" y="9647"/>
                    </a:cubicBezTo>
                    <a:cubicBezTo>
                      <a:pt x="4116" y="9647"/>
                      <a:pt x="4142" y="9623"/>
                      <a:pt x="4127" y="9597"/>
                    </a:cubicBezTo>
                    <a:cubicBezTo>
                      <a:pt x="3713" y="8829"/>
                      <a:pt x="3206" y="8208"/>
                      <a:pt x="2476" y="7679"/>
                    </a:cubicBezTo>
                    <a:cubicBezTo>
                      <a:pt x="2100" y="7407"/>
                      <a:pt x="1691" y="7178"/>
                      <a:pt x="1310" y="6911"/>
                    </a:cubicBezTo>
                    <a:cubicBezTo>
                      <a:pt x="1103" y="6764"/>
                      <a:pt x="901" y="6611"/>
                      <a:pt x="705" y="6453"/>
                    </a:cubicBezTo>
                    <a:cubicBezTo>
                      <a:pt x="552" y="6328"/>
                      <a:pt x="373" y="6230"/>
                      <a:pt x="247" y="6077"/>
                    </a:cubicBezTo>
                    <a:lnTo>
                      <a:pt x="247" y="5728"/>
                    </a:lnTo>
                    <a:lnTo>
                      <a:pt x="247" y="5598"/>
                    </a:lnTo>
                    <a:cubicBezTo>
                      <a:pt x="574" y="5859"/>
                      <a:pt x="994" y="5995"/>
                      <a:pt x="1375" y="6170"/>
                    </a:cubicBezTo>
                    <a:cubicBezTo>
                      <a:pt x="2111" y="6502"/>
                      <a:pt x="2667" y="7009"/>
                      <a:pt x="3217" y="7576"/>
                    </a:cubicBezTo>
                    <a:cubicBezTo>
                      <a:pt x="3223" y="7581"/>
                      <a:pt x="3229" y="7584"/>
                      <a:pt x="3235" y="7584"/>
                    </a:cubicBezTo>
                    <a:cubicBezTo>
                      <a:pt x="3252" y="7584"/>
                      <a:pt x="3266" y="7565"/>
                      <a:pt x="3250" y="7548"/>
                    </a:cubicBezTo>
                    <a:cubicBezTo>
                      <a:pt x="2819" y="7074"/>
                      <a:pt x="2367" y="6573"/>
                      <a:pt x="1778" y="6257"/>
                    </a:cubicBezTo>
                    <a:cubicBezTo>
                      <a:pt x="1283" y="5985"/>
                      <a:pt x="656" y="5816"/>
                      <a:pt x="253" y="5418"/>
                    </a:cubicBezTo>
                    <a:cubicBezTo>
                      <a:pt x="253" y="5162"/>
                      <a:pt x="258" y="4906"/>
                      <a:pt x="258" y="4644"/>
                    </a:cubicBezTo>
                    <a:cubicBezTo>
                      <a:pt x="405" y="4715"/>
                      <a:pt x="580" y="4753"/>
                      <a:pt x="705" y="4840"/>
                    </a:cubicBezTo>
                    <a:cubicBezTo>
                      <a:pt x="863" y="4944"/>
                      <a:pt x="988" y="5096"/>
                      <a:pt x="1152" y="5194"/>
                    </a:cubicBezTo>
                    <a:cubicBezTo>
                      <a:pt x="1223" y="5238"/>
                      <a:pt x="1299" y="5276"/>
                      <a:pt x="1375" y="5303"/>
                    </a:cubicBezTo>
                    <a:cubicBezTo>
                      <a:pt x="1371" y="5330"/>
                      <a:pt x="1394" y="5348"/>
                      <a:pt x="1417" y="5348"/>
                    </a:cubicBezTo>
                    <a:cubicBezTo>
                      <a:pt x="1427" y="5348"/>
                      <a:pt x="1438" y="5345"/>
                      <a:pt x="1446" y="5336"/>
                    </a:cubicBezTo>
                    <a:lnTo>
                      <a:pt x="1468" y="5325"/>
                    </a:lnTo>
                    <a:cubicBezTo>
                      <a:pt x="1490" y="5331"/>
                      <a:pt x="1511" y="5331"/>
                      <a:pt x="1539" y="5336"/>
                    </a:cubicBezTo>
                    <a:cubicBezTo>
                      <a:pt x="1539" y="5347"/>
                      <a:pt x="1544" y="5353"/>
                      <a:pt x="1550" y="5363"/>
                    </a:cubicBezTo>
                    <a:cubicBezTo>
                      <a:pt x="1817" y="5739"/>
                      <a:pt x="2220" y="5952"/>
                      <a:pt x="2601" y="6203"/>
                    </a:cubicBezTo>
                    <a:cubicBezTo>
                      <a:pt x="3070" y="6513"/>
                      <a:pt x="3446" y="6944"/>
                      <a:pt x="3691" y="7450"/>
                    </a:cubicBezTo>
                    <a:cubicBezTo>
                      <a:pt x="4105" y="8284"/>
                      <a:pt x="4274" y="9352"/>
                      <a:pt x="4988" y="10017"/>
                    </a:cubicBezTo>
                    <a:lnTo>
                      <a:pt x="4993" y="10017"/>
                    </a:lnTo>
                    <a:cubicBezTo>
                      <a:pt x="4312" y="9216"/>
                      <a:pt x="4203" y="8088"/>
                      <a:pt x="3675" y="7200"/>
                    </a:cubicBezTo>
                    <a:cubicBezTo>
                      <a:pt x="3462" y="6835"/>
                      <a:pt x="3201" y="6480"/>
                      <a:pt x="2841" y="6230"/>
                    </a:cubicBezTo>
                    <a:cubicBezTo>
                      <a:pt x="2454" y="5957"/>
                      <a:pt x="2002" y="5739"/>
                      <a:pt x="1713" y="5358"/>
                    </a:cubicBezTo>
                    <a:lnTo>
                      <a:pt x="1713" y="5358"/>
                    </a:lnTo>
                    <a:cubicBezTo>
                      <a:pt x="1806" y="5363"/>
                      <a:pt x="1909" y="5363"/>
                      <a:pt x="2018" y="5369"/>
                    </a:cubicBezTo>
                    <a:cubicBezTo>
                      <a:pt x="2296" y="5374"/>
                      <a:pt x="2552" y="5456"/>
                      <a:pt x="2814" y="5521"/>
                    </a:cubicBezTo>
                    <a:cubicBezTo>
                      <a:pt x="2814" y="5521"/>
                      <a:pt x="2814" y="5521"/>
                      <a:pt x="2819" y="5527"/>
                    </a:cubicBezTo>
                    <a:cubicBezTo>
                      <a:pt x="3043" y="5669"/>
                      <a:pt x="3206" y="5870"/>
                      <a:pt x="3391" y="6034"/>
                    </a:cubicBezTo>
                    <a:cubicBezTo>
                      <a:pt x="3386" y="6039"/>
                      <a:pt x="3386" y="6055"/>
                      <a:pt x="3391" y="6066"/>
                    </a:cubicBezTo>
                    <a:cubicBezTo>
                      <a:pt x="3598" y="6273"/>
                      <a:pt x="3822" y="6568"/>
                      <a:pt x="4072" y="6856"/>
                    </a:cubicBezTo>
                    <a:cubicBezTo>
                      <a:pt x="4067" y="6867"/>
                      <a:pt x="4067" y="6884"/>
                      <a:pt x="4083" y="6889"/>
                    </a:cubicBezTo>
                    <a:lnTo>
                      <a:pt x="4105" y="6889"/>
                    </a:lnTo>
                    <a:cubicBezTo>
                      <a:pt x="4230" y="7036"/>
                      <a:pt x="4367" y="7172"/>
                      <a:pt x="4514" y="7298"/>
                    </a:cubicBezTo>
                    <a:cubicBezTo>
                      <a:pt x="4536" y="7581"/>
                      <a:pt x="4650" y="7843"/>
                      <a:pt x="4830" y="8055"/>
                    </a:cubicBezTo>
                    <a:cubicBezTo>
                      <a:pt x="4694" y="8453"/>
                      <a:pt x="4830" y="8774"/>
                      <a:pt x="5081" y="9063"/>
                    </a:cubicBezTo>
                    <a:cubicBezTo>
                      <a:pt x="4933" y="9793"/>
                      <a:pt x="5059" y="10589"/>
                      <a:pt x="5282" y="11292"/>
                    </a:cubicBezTo>
                    <a:cubicBezTo>
                      <a:pt x="5331" y="11439"/>
                      <a:pt x="5386" y="11586"/>
                      <a:pt x="5451" y="11728"/>
                    </a:cubicBezTo>
                    <a:cubicBezTo>
                      <a:pt x="5448" y="11727"/>
                      <a:pt x="5444" y="11727"/>
                      <a:pt x="5441" y="11727"/>
                    </a:cubicBezTo>
                    <a:cubicBezTo>
                      <a:pt x="5417" y="11727"/>
                      <a:pt x="5396" y="11742"/>
                      <a:pt x="5391" y="11766"/>
                    </a:cubicBezTo>
                    <a:cubicBezTo>
                      <a:pt x="5260" y="12932"/>
                      <a:pt x="5369" y="14114"/>
                      <a:pt x="5718" y="15242"/>
                    </a:cubicBezTo>
                    <a:cubicBezTo>
                      <a:pt x="5794" y="15488"/>
                      <a:pt x="5887" y="15733"/>
                      <a:pt x="5990" y="15973"/>
                    </a:cubicBezTo>
                    <a:lnTo>
                      <a:pt x="5990" y="15983"/>
                    </a:lnTo>
                    <a:cubicBezTo>
                      <a:pt x="5990" y="15994"/>
                      <a:pt x="5996" y="16000"/>
                      <a:pt x="6001" y="16005"/>
                    </a:cubicBezTo>
                    <a:cubicBezTo>
                      <a:pt x="6132" y="16332"/>
                      <a:pt x="6263" y="16654"/>
                      <a:pt x="6366" y="16986"/>
                    </a:cubicBezTo>
                    <a:cubicBezTo>
                      <a:pt x="6514" y="17449"/>
                      <a:pt x="6612" y="17923"/>
                      <a:pt x="6672" y="18403"/>
                    </a:cubicBezTo>
                    <a:cubicBezTo>
                      <a:pt x="6669" y="18402"/>
                      <a:pt x="6666" y="18402"/>
                      <a:pt x="6663" y="18402"/>
                    </a:cubicBezTo>
                    <a:cubicBezTo>
                      <a:pt x="6644" y="18402"/>
                      <a:pt x="6627" y="18417"/>
                      <a:pt x="6623" y="18436"/>
                    </a:cubicBezTo>
                    <a:cubicBezTo>
                      <a:pt x="6595" y="18664"/>
                      <a:pt x="6623" y="18904"/>
                      <a:pt x="6715" y="19117"/>
                    </a:cubicBezTo>
                    <a:cubicBezTo>
                      <a:pt x="6612" y="19563"/>
                      <a:pt x="6557" y="20016"/>
                      <a:pt x="6552" y="20473"/>
                    </a:cubicBezTo>
                    <a:cubicBezTo>
                      <a:pt x="6552" y="20947"/>
                      <a:pt x="6617" y="21416"/>
                      <a:pt x="6541" y="21885"/>
                    </a:cubicBezTo>
                    <a:cubicBezTo>
                      <a:pt x="6538" y="21905"/>
                      <a:pt x="6551" y="21914"/>
                      <a:pt x="6566" y="21914"/>
                    </a:cubicBezTo>
                    <a:cubicBezTo>
                      <a:pt x="6579" y="21914"/>
                      <a:pt x="6593" y="21906"/>
                      <a:pt x="6595" y="21890"/>
                    </a:cubicBezTo>
                    <a:cubicBezTo>
                      <a:pt x="6693" y="21422"/>
                      <a:pt x="6639" y="20958"/>
                      <a:pt x="6666" y="20484"/>
                    </a:cubicBezTo>
                    <a:cubicBezTo>
                      <a:pt x="6683" y="20087"/>
                      <a:pt x="6732" y="19689"/>
                      <a:pt x="6802" y="19296"/>
                    </a:cubicBezTo>
                    <a:cubicBezTo>
                      <a:pt x="6900" y="19476"/>
                      <a:pt x="7026" y="19645"/>
                      <a:pt x="7173" y="19792"/>
                    </a:cubicBezTo>
                    <a:cubicBezTo>
                      <a:pt x="7151" y="20163"/>
                      <a:pt x="7124" y="20561"/>
                      <a:pt x="7184" y="20926"/>
                    </a:cubicBezTo>
                    <a:cubicBezTo>
                      <a:pt x="7249" y="21296"/>
                      <a:pt x="7347" y="21667"/>
                      <a:pt x="7364" y="22048"/>
                    </a:cubicBezTo>
                    <a:cubicBezTo>
                      <a:pt x="7364" y="22062"/>
                      <a:pt x="7377" y="22069"/>
                      <a:pt x="7392" y="22069"/>
                    </a:cubicBezTo>
                    <a:cubicBezTo>
                      <a:pt x="7406" y="22069"/>
                      <a:pt x="7421" y="22062"/>
                      <a:pt x="7424" y="22048"/>
                    </a:cubicBezTo>
                    <a:cubicBezTo>
                      <a:pt x="7429" y="21661"/>
                      <a:pt x="7325" y="21296"/>
                      <a:pt x="7287" y="20915"/>
                    </a:cubicBezTo>
                    <a:cubicBezTo>
                      <a:pt x="7249" y="20572"/>
                      <a:pt x="7276" y="20234"/>
                      <a:pt x="7271" y="19890"/>
                    </a:cubicBezTo>
                    <a:lnTo>
                      <a:pt x="7271" y="19890"/>
                    </a:lnTo>
                    <a:cubicBezTo>
                      <a:pt x="7287" y="19907"/>
                      <a:pt x="7309" y="19923"/>
                      <a:pt x="7325" y="19939"/>
                    </a:cubicBezTo>
                    <a:cubicBezTo>
                      <a:pt x="7451" y="20038"/>
                      <a:pt x="7587" y="20136"/>
                      <a:pt x="7723" y="20228"/>
                    </a:cubicBezTo>
                    <a:cubicBezTo>
                      <a:pt x="7903" y="20664"/>
                      <a:pt x="7914" y="21247"/>
                      <a:pt x="7925" y="21710"/>
                    </a:cubicBezTo>
                    <a:cubicBezTo>
                      <a:pt x="7925" y="21728"/>
                      <a:pt x="7941" y="21738"/>
                      <a:pt x="7956" y="21738"/>
                    </a:cubicBezTo>
                    <a:cubicBezTo>
                      <a:pt x="7968" y="21738"/>
                      <a:pt x="7979" y="21731"/>
                      <a:pt x="7979" y="21716"/>
                    </a:cubicBezTo>
                    <a:cubicBezTo>
                      <a:pt x="7979" y="21269"/>
                      <a:pt x="7979" y="20746"/>
                      <a:pt x="7838" y="20310"/>
                    </a:cubicBezTo>
                    <a:lnTo>
                      <a:pt x="7838" y="20310"/>
                    </a:lnTo>
                    <a:cubicBezTo>
                      <a:pt x="8219" y="20566"/>
                      <a:pt x="8584" y="20833"/>
                      <a:pt x="8759" y="21264"/>
                    </a:cubicBezTo>
                    <a:cubicBezTo>
                      <a:pt x="8764" y="21276"/>
                      <a:pt x="8775" y="21282"/>
                      <a:pt x="8787" y="21282"/>
                    </a:cubicBezTo>
                    <a:cubicBezTo>
                      <a:pt x="8810" y="21282"/>
                      <a:pt x="8837" y="21260"/>
                      <a:pt x="8829" y="21231"/>
                    </a:cubicBezTo>
                    <a:cubicBezTo>
                      <a:pt x="8644" y="20730"/>
                      <a:pt x="8214" y="20435"/>
                      <a:pt x="7778" y="20130"/>
                    </a:cubicBezTo>
                    <a:cubicBezTo>
                      <a:pt x="7511" y="19945"/>
                      <a:pt x="7233" y="19743"/>
                      <a:pt x="7048" y="19476"/>
                    </a:cubicBezTo>
                    <a:cubicBezTo>
                      <a:pt x="7015" y="19427"/>
                      <a:pt x="6982" y="19373"/>
                      <a:pt x="6950" y="19313"/>
                    </a:cubicBezTo>
                    <a:lnTo>
                      <a:pt x="6950" y="19313"/>
                    </a:lnTo>
                    <a:cubicBezTo>
                      <a:pt x="7053" y="19367"/>
                      <a:pt x="7162" y="19405"/>
                      <a:pt x="7271" y="19438"/>
                    </a:cubicBezTo>
                    <a:cubicBezTo>
                      <a:pt x="7614" y="19531"/>
                      <a:pt x="7914" y="19727"/>
                      <a:pt x="8148" y="19994"/>
                    </a:cubicBezTo>
                    <a:cubicBezTo>
                      <a:pt x="8153" y="19999"/>
                      <a:pt x="8159" y="20001"/>
                      <a:pt x="8165" y="20001"/>
                    </a:cubicBezTo>
                    <a:cubicBezTo>
                      <a:pt x="8184" y="20001"/>
                      <a:pt x="8203" y="19977"/>
                      <a:pt x="8186" y="19956"/>
                    </a:cubicBezTo>
                    <a:cubicBezTo>
                      <a:pt x="8023" y="19760"/>
                      <a:pt x="7832" y="19569"/>
                      <a:pt x="7592" y="19454"/>
                    </a:cubicBezTo>
                    <a:cubicBezTo>
                      <a:pt x="7440" y="19389"/>
                      <a:pt x="7282" y="19340"/>
                      <a:pt x="7135" y="19269"/>
                    </a:cubicBezTo>
                    <a:cubicBezTo>
                      <a:pt x="7129" y="18942"/>
                      <a:pt x="7206" y="18621"/>
                      <a:pt x="7206" y="18288"/>
                    </a:cubicBezTo>
                    <a:cubicBezTo>
                      <a:pt x="7206" y="17983"/>
                      <a:pt x="7195" y="17678"/>
                      <a:pt x="7184" y="17373"/>
                    </a:cubicBezTo>
                    <a:cubicBezTo>
                      <a:pt x="7146" y="16610"/>
                      <a:pt x="7129" y="15847"/>
                      <a:pt x="7086" y="15090"/>
                    </a:cubicBezTo>
                    <a:cubicBezTo>
                      <a:pt x="7058" y="14599"/>
                      <a:pt x="7048" y="14060"/>
                      <a:pt x="6813" y="13608"/>
                    </a:cubicBezTo>
                    <a:cubicBezTo>
                      <a:pt x="6781" y="13548"/>
                      <a:pt x="6748" y="13488"/>
                      <a:pt x="6715" y="13428"/>
                    </a:cubicBezTo>
                    <a:cubicBezTo>
                      <a:pt x="6530" y="12453"/>
                      <a:pt x="6089" y="11668"/>
                      <a:pt x="5315" y="10992"/>
                    </a:cubicBezTo>
                    <a:cubicBezTo>
                      <a:pt x="5179" y="10398"/>
                      <a:pt x="5102" y="9788"/>
                      <a:pt x="5189" y="9183"/>
                    </a:cubicBezTo>
                    <a:lnTo>
                      <a:pt x="5189" y="9183"/>
                    </a:lnTo>
                    <a:cubicBezTo>
                      <a:pt x="5222" y="9216"/>
                      <a:pt x="5255" y="9243"/>
                      <a:pt x="5288" y="9276"/>
                    </a:cubicBezTo>
                    <a:cubicBezTo>
                      <a:pt x="5353" y="9336"/>
                      <a:pt x="5429" y="9401"/>
                      <a:pt x="5500" y="9461"/>
                    </a:cubicBezTo>
                    <a:cubicBezTo>
                      <a:pt x="5478" y="9466"/>
                      <a:pt x="5467" y="9488"/>
                      <a:pt x="5473" y="9510"/>
                    </a:cubicBezTo>
                    <a:cubicBezTo>
                      <a:pt x="5598" y="10006"/>
                      <a:pt x="5800" y="10475"/>
                      <a:pt x="6078" y="10900"/>
                    </a:cubicBezTo>
                    <a:cubicBezTo>
                      <a:pt x="6312" y="11248"/>
                      <a:pt x="6759" y="11799"/>
                      <a:pt x="6677" y="12235"/>
                    </a:cubicBezTo>
                    <a:cubicBezTo>
                      <a:pt x="6674" y="12255"/>
                      <a:pt x="6690" y="12266"/>
                      <a:pt x="6706" y="12266"/>
                    </a:cubicBezTo>
                    <a:cubicBezTo>
                      <a:pt x="6720" y="12266"/>
                      <a:pt x="6734" y="12258"/>
                      <a:pt x="6737" y="12240"/>
                    </a:cubicBezTo>
                    <a:cubicBezTo>
                      <a:pt x="6808" y="11880"/>
                      <a:pt x="6552" y="11477"/>
                      <a:pt x="6366" y="11177"/>
                    </a:cubicBezTo>
                    <a:cubicBezTo>
                      <a:pt x="6023" y="10638"/>
                      <a:pt x="5762" y="10148"/>
                      <a:pt x="5593" y="9537"/>
                    </a:cubicBezTo>
                    <a:lnTo>
                      <a:pt x="5593" y="9537"/>
                    </a:lnTo>
                    <a:cubicBezTo>
                      <a:pt x="5980" y="9870"/>
                      <a:pt x="6350" y="10191"/>
                      <a:pt x="6584" y="10660"/>
                    </a:cubicBezTo>
                    <a:cubicBezTo>
                      <a:pt x="6588" y="10667"/>
                      <a:pt x="6594" y="10670"/>
                      <a:pt x="6600" y="10670"/>
                    </a:cubicBezTo>
                    <a:cubicBezTo>
                      <a:pt x="6610" y="10670"/>
                      <a:pt x="6621" y="10660"/>
                      <a:pt x="6617" y="10649"/>
                    </a:cubicBezTo>
                    <a:cubicBezTo>
                      <a:pt x="6410" y="10197"/>
                      <a:pt x="6089" y="9837"/>
                      <a:pt x="5707" y="9510"/>
                    </a:cubicBezTo>
                    <a:cubicBezTo>
                      <a:pt x="5533" y="9368"/>
                      <a:pt x="5369" y="9216"/>
                      <a:pt x="5206" y="9052"/>
                    </a:cubicBezTo>
                    <a:cubicBezTo>
                      <a:pt x="5206" y="9036"/>
                      <a:pt x="5189" y="9020"/>
                      <a:pt x="5173" y="9014"/>
                    </a:cubicBezTo>
                    <a:cubicBezTo>
                      <a:pt x="4966" y="8774"/>
                      <a:pt x="4830" y="8507"/>
                      <a:pt x="4917" y="8159"/>
                    </a:cubicBezTo>
                    <a:lnTo>
                      <a:pt x="4917" y="8159"/>
                    </a:lnTo>
                    <a:cubicBezTo>
                      <a:pt x="5132" y="8374"/>
                      <a:pt x="5414" y="8522"/>
                      <a:pt x="5719" y="8522"/>
                    </a:cubicBezTo>
                    <a:cubicBezTo>
                      <a:pt x="5762" y="8522"/>
                      <a:pt x="5805" y="8519"/>
                      <a:pt x="5849" y="8513"/>
                    </a:cubicBezTo>
                    <a:cubicBezTo>
                      <a:pt x="5874" y="8513"/>
                      <a:pt x="5871" y="8474"/>
                      <a:pt x="5848" y="8474"/>
                    </a:cubicBezTo>
                    <a:cubicBezTo>
                      <a:pt x="5847" y="8474"/>
                      <a:pt x="5845" y="8474"/>
                      <a:pt x="5843" y="8475"/>
                    </a:cubicBezTo>
                    <a:cubicBezTo>
                      <a:pt x="5835" y="8475"/>
                      <a:pt x="5827" y="8475"/>
                      <a:pt x="5819" y="8475"/>
                    </a:cubicBezTo>
                    <a:cubicBezTo>
                      <a:pt x="5484" y="8475"/>
                      <a:pt x="5157" y="8262"/>
                      <a:pt x="4939" y="8039"/>
                    </a:cubicBezTo>
                    <a:cubicBezTo>
                      <a:pt x="4933" y="8028"/>
                      <a:pt x="4928" y="8023"/>
                      <a:pt x="4917" y="8017"/>
                    </a:cubicBezTo>
                    <a:cubicBezTo>
                      <a:pt x="4797" y="7897"/>
                      <a:pt x="4710" y="7745"/>
                      <a:pt x="4666" y="7581"/>
                    </a:cubicBezTo>
                    <a:cubicBezTo>
                      <a:pt x="4650" y="7516"/>
                      <a:pt x="4634" y="7450"/>
                      <a:pt x="4617" y="7390"/>
                    </a:cubicBezTo>
                    <a:lnTo>
                      <a:pt x="4617" y="7390"/>
                    </a:lnTo>
                    <a:cubicBezTo>
                      <a:pt x="4884" y="7604"/>
                      <a:pt x="5178" y="7751"/>
                      <a:pt x="5501" y="7751"/>
                    </a:cubicBezTo>
                    <a:cubicBezTo>
                      <a:pt x="5640" y="7751"/>
                      <a:pt x="5785" y="7723"/>
                      <a:pt x="5936" y="7663"/>
                    </a:cubicBezTo>
                    <a:cubicBezTo>
                      <a:pt x="5947" y="7657"/>
                      <a:pt x="5941" y="7641"/>
                      <a:pt x="5931" y="7641"/>
                    </a:cubicBezTo>
                    <a:cubicBezTo>
                      <a:pt x="5817" y="7673"/>
                      <a:pt x="5706" y="7688"/>
                      <a:pt x="5599" y="7688"/>
                    </a:cubicBezTo>
                    <a:cubicBezTo>
                      <a:pt x="5322" y="7688"/>
                      <a:pt x="5069" y="7590"/>
                      <a:pt x="4841" y="7445"/>
                    </a:cubicBezTo>
                    <a:cubicBezTo>
                      <a:pt x="5260" y="7407"/>
                      <a:pt x="5783" y="7178"/>
                      <a:pt x="5854" y="6753"/>
                    </a:cubicBezTo>
                    <a:cubicBezTo>
                      <a:pt x="5857" y="6737"/>
                      <a:pt x="5845" y="6728"/>
                      <a:pt x="5831" y="6728"/>
                    </a:cubicBezTo>
                    <a:cubicBezTo>
                      <a:pt x="5817" y="6728"/>
                      <a:pt x="5803" y="6737"/>
                      <a:pt x="5800" y="6753"/>
                    </a:cubicBezTo>
                    <a:cubicBezTo>
                      <a:pt x="5740" y="7047"/>
                      <a:pt x="5424" y="7243"/>
                      <a:pt x="5108" y="7330"/>
                    </a:cubicBezTo>
                    <a:cubicBezTo>
                      <a:pt x="5184" y="7183"/>
                      <a:pt x="5233" y="7042"/>
                      <a:pt x="5364" y="6927"/>
                    </a:cubicBezTo>
                    <a:cubicBezTo>
                      <a:pt x="5377" y="6914"/>
                      <a:pt x="5366" y="6895"/>
                      <a:pt x="5350" y="6895"/>
                    </a:cubicBezTo>
                    <a:cubicBezTo>
                      <a:pt x="5346" y="6895"/>
                      <a:pt x="5341" y="6896"/>
                      <a:pt x="5337" y="6900"/>
                    </a:cubicBezTo>
                    <a:cubicBezTo>
                      <a:pt x="5184" y="6998"/>
                      <a:pt x="5075" y="7145"/>
                      <a:pt x="5021" y="7314"/>
                    </a:cubicBezTo>
                    <a:cubicBezTo>
                      <a:pt x="5015" y="7325"/>
                      <a:pt x="5021" y="7341"/>
                      <a:pt x="5026" y="7352"/>
                    </a:cubicBezTo>
                    <a:cubicBezTo>
                      <a:pt x="4939" y="7374"/>
                      <a:pt x="4846" y="7385"/>
                      <a:pt x="4754" y="7385"/>
                    </a:cubicBezTo>
                    <a:cubicBezTo>
                      <a:pt x="4601" y="7276"/>
                      <a:pt x="4459" y="7145"/>
                      <a:pt x="4329" y="7009"/>
                    </a:cubicBezTo>
                    <a:cubicBezTo>
                      <a:pt x="4296" y="6976"/>
                      <a:pt x="4263" y="6938"/>
                      <a:pt x="4236" y="6905"/>
                    </a:cubicBezTo>
                    <a:lnTo>
                      <a:pt x="4236" y="6905"/>
                    </a:lnTo>
                    <a:cubicBezTo>
                      <a:pt x="4315" y="6916"/>
                      <a:pt x="4399" y="6921"/>
                      <a:pt x="4485" y="6921"/>
                    </a:cubicBezTo>
                    <a:cubicBezTo>
                      <a:pt x="4914" y="6921"/>
                      <a:pt x="5398" y="6787"/>
                      <a:pt x="5538" y="6415"/>
                    </a:cubicBezTo>
                    <a:cubicBezTo>
                      <a:pt x="5542" y="6402"/>
                      <a:pt x="5530" y="6392"/>
                      <a:pt x="5520" y="6392"/>
                    </a:cubicBezTo>
                    <a:cubicBezTo>
                      <a:pt x="5514" y="6392"/>
                      <a:pt x="5508" y="6396"/>
                      <a:pt x="5506" y="6404"/>
                    </a:cubicBezTo>
                    <a:cubicBezTo>
                      <a:pt x="5413" y="6606"/>
                      <a:pt x="5233" y="6720"/>
                      <a:pt x="5015" y="6786"/>
                    </a:cubicBezTo>
                    <a:cubicBezTo>
                      <a:pt x="5075" y="6677"/>
                      <a:pt x="5108" y="6562"/>
                      <a:pt x="5157" y="6453"/>
                    </a:cubicBezTo>
                    <a:cubicBezTo>
                      <a:pt x="5217" y="6333"/>
                      <a:pt x="5288" y="6224"/>
                      <a:pt x="5375" y="6126"/>
                    </a:cubicBezTo>
                    <a:cubicBezTo>
                      <a:pt x="5379" y="6113"/>
                      <a:pt x="5373" y="6103"/>
                      <a:pt x="5361" y="6103"/>
                    </a:cubicBezTo>
                    <a:cubicBezTo>
                      <a:pt x="5359" y="6103"/>
                      <a:pt x="5356" y="6104"/>
                      <a:pt x="5353" y="6104"/>
                    </a:cubicBezTo>
                    <a:cubicBezTo>
                      <a:pt x="5113" y="6224"/>
                      <a:pt x="5037" y="6540"/>
                      <a:pt x="4939" y="6758"/>
                    </a:cubicBezTo>
                    <a:cubicBezTo>
                      <a:pt x="4933" y="6775"/>
                      <a:pt x="4939" y="6791"/>
                      <a:pt x="4955" y="6802"/>
                    </a:cubicBezTo>
                    <a:cubicBezTo>
                      <a:pt x="4781" y="6839"/>
                      <a:pt x="4604" y="6858"/>
                      <a:pt x="4428" y="6858"/>
                    </a:cubicBezTo>
                    <a:cubicBezTo>
                      <a:pt x="4345" y="6858"/>
                      <a:pt x="4263" y="6854"/>
                      <a:pt x="4181" y="6846"/>
                    </a:cubicBezTo>
                    <a:cubicBezTo>
                      <a:pt x="4121" y="6780"/>
                      <a:pt x="4067" y="6709"/>
                      <a:pt x="4007" y="6644"/>
                    </a:cubicBezTo>
                    <a:cubicBezTo>
                      <a:pt x="4105" y="6628"/>
                      <a:pt x="4198" y="6600"/>
                      <a:pt x="4290" y="6573"/>
                    </a:cubicBezTo>
                    <a:cubicBezTo>
                      <a:pt x="4296" y="6579"/>
                      <a:pt x="4296" y="6579"/>
                      <a:pt x="4301" y="6584"/>
                    </a:cubicBezTo>
                    <a:cubicBezTo>
                      <a:pt x="4356" y="6628"/>
                      <a:pt x="4432" y="6643"/>
                      <a:pt x="4511" y="6643"/>
                    </a:cubicBezTo>
                    <a:cubicBezTo>
                      <a:pt x="4597" y="6643"/>
                      <a:pt x="4688" y="6625"/>
                      <a:pt x="4759" y="6611"/>
                    </a:cubicBezTo>
                    <a:cubicBezTo>
                      <a:pt x="4774" y="6611"/>
                      <a:pt x="4771" y="6583"/>
                      <a:pt x="4757" y="6583"/>
                    </a:cubicBezTo>
                    <a:cubicBezTo>
                      <a:pt x="4756" y="6583"/>
                      <a:pt x="4755" y="6584"/>
                      <a:pt x="4754" y="6584"/>
                    </a:cubicBezTo>
                    <a:cubicBezTo>
                      <a:pt x="4715" y="6590"/>
                      <a:pt x="4677" y="6593"/>
                      <a:pt x="4639" y="6593"/>
                    </a:cubicBezTo>
                    <a:cubicBezTo>
                      <a:pt x="4547" y="6593"/>
                      <a:pt x="4457" y="6575"/>
                      <a:pt x="4372" y="6540"/>
                    </a:cubicBezTo>
                    <a:cubicBezTo>
                      <a:pt x="4628" y="6442"/>
                      <a:pt x="4852" y="6284"/>
                      <a:pt x="5031" y="6083"/>
                    </a:cubicBezTo>
                    <a:cubicBezTo>
                      <a:pt x="5040" y="6074"/>
                      <a:pt x="5028" y="6058"/>
                      <a:pt x="5017" y="6058"/>
                    </a:cubicBezTo>
                    <a:cubicBezTo>
                      <a:pt x="5014" y="6058"/>
                      <a:pt x="5012" y="6059"/>
                      <a:pt x="5010" y="6061"/>
                    </a:cubicBezTo>
                    <a:cubicBezTo>
                      <a:pt x="4726" y="6350"/>
                      <a:pt x="4383" y="6546"/>
                      <a:pt x="3963" y="6568"/>
                    </a:cubicBezTo>
                    <a:lnTo>
                      <a:pt x="3947" y="6568"/>
                    </a:lnTo>
                    <a:cubicBezTo>
                      <a:pt x="3827" y="6426"/>
                      <a:pt x="3707" y="6284"/>
                      <a:pt x="3582" y="6159"/>
                    </a:cubicBezTo>
                    <a:lnTo>
                      <a:pt x="3582" y="6159"/>
                    </a:lnTo>
                    <a:cubicBezTo>
                      <a:pt x="3714" y="6244"/>
                      <a:pt x="3870" y="6288"/>
                      <a:pt x="4029" y="6288"/>
                    </a:cubicBezTo>
                    <a:cubicBezTo>
                      <a:pt x="4054" y="6288"/>
                      <a:pt x="4080" y="6287"/>
                      <a:pt x="4105" y="6284"/>
                    </a:cubicBezTo>
                    <a:cubicBezTo>
                      <a:pt x="4585" y="6246"/>
                      <a:pt x="4928" y="5957"/>
                      <a:pt x="4863" y="5478"/>
                    </a:cubicBezTo>
                    <a:cubicBezTo>
                      <a:pt x="4863" y="5466"/>
                      <a:pt x="4853" y="5460"/>
                      <a:pt x="4843" y="5460"/>
                    </a:cubicBezTo>
                    <a:cubicBezTo>
                      <a:pt x="4829" y="5460"/>
                      <a:pt x="4814" y="5470"/>
                      <a:pt x="4814" y="5489"/>
                    </a:cubicBezTo>
                    <a:cubicBezTo>
                      <a:pt x="4861" y="5925"/>
                      <a:pt x="4460" y="6254"/>
                      <a:pt x="4043" y="6254"/>
                    </a:cubicBezTo>
                    <a:cubicBezTo>
                      <a:pt x="3882" y="6254"/>
                      <a:pt x="3718" y="6204"/>
                      <a:pt x="3577" y="6094"/>
                    </a:cubicBezTo>
                    <a:cubicBezTo>
                      <a:pt x="3380" y="5941"/>
                      <a:pt x="3255" y="5734"/>
                      <a:pt x="3086" y="5565"/>
                    </a:cubicBezTo>
                    <a:lnTo>
                      <a:pt x="3086" y="5565"/>
                    </a:lnTo>
                    <a:cubicBezTo>
                      <a:pt x="3135" y="5570"/>
                      <a:pt x="3184" y="5576"/>
                      <a:pt x="3233" y="5581"/>
                    </a:cubicBezTo>
                    <a:cubicBezTo>
                      <a:pt x="3338" y="5589"/>
                      <a:pt x="3443" y="5593"/>
                      <a:pt x="3548" y="5593"/>
                    </a:cubicBezTo>
                    <a:cubicBezTo>
                      <a:pt x="3820" y="5593"/>
                      <a:pt x="4094" y="5567"/>
                      <a:pt x="4361" y="5516"/>
                    </a:cubicBezTo>
                    <a:cubicBezTo>
                      <a:pt x="4372" y="5516"/>
                      <a:pt x="4378" y="5494"/>
                      <a:pt x="4361" y="5494"/>
                    </a:cubicBezTo>
                    <a:cubicBezTo>
                      <a:pt x="4115" y="5502"/>
                      <a:pt x="3856" y="5534"/>
                      <a:pt x="3603" y="5534"/>
                    </a:cubicBezTo>
                    <a:cubicBezTo>
                      <a:pt x="3481" y="5534"/>
                      <a:pt x="3361" y="5526"/>
                      <a:pt x="3244" y="5505"/>
                    </a:cubicBezTo>
                    <a:cubicBezTo>
                      <a:pt x="3130" y="5483"/>
                      <a:pt x="3021" y="5451"/>
                      <a:pt x="2912" y="5418"/>
                    </a:cubicBezTo>
                    <a:lnTo>
                      <a:pt x="2901" y="5412"/>
                    </a:lnTo>
                    <a:cubicBezTo>
                      <a:pt x="2890" y="5402"/>
                      <a:pt x="2874" y="5402"/>
                      <a:pt x="2857" y="5402"/>
                    </a:cubicBezTo>
                    <a:lnTo>
                      <a:pt x="2846" y="5402"/>
                    </a:lnTo>
                    <a:cubicBezTo>
                      <a:pt x="3086" y="5303"/>
                      <a:pt x="3375" y="5325"/>
                      <a:pt x="3620" y="5227"/>
                    </a:cubicBezTo>
                    <a:cubicBezTo>
                      <a:pt x="3644" y="5213"/>
                      <a:pt x="3630" y="5182"/>
                      <a:pt x="3608" y="5182"/>
                    </a:cubicBezTo>
                    <a:cubicBezTo>
                      <a:pt x="3605" y="5182"/>
                      <a:pt x="3602" y="5182"/>
                      <a:pt x="3598" y="5184"/>
                    </a:cubicBezTo>
                    <a:cubicBezTo>
                      <a:pt x="3320" y="5287"/>
                      <a:pt x="2983" y="5222"/>
                      <a:pt x="2727" y="5363"/>
                    </a:cubicBezTo>
                    <a:cubicBezTo>
                      <a:pt x="2547" y="5303"/>
                      <a:pt x="2361" y="5271"/>
                      <a:pt x="2171" y="5254"/>
                    </a:cubicBezTo>
                    <a:cubicBezTo>
                      <a:pt x="2151" y="5254"/>
                      <a:pt x="2130" y="5254"/>
                      <a:pt x="2109" y="5254"/>
                    </a:cubicBezTo>
                    <a:cubicBezTo>
                      <a:pt x="2003" y="5254"/>
                      <a:pt x="1891" y="5261"/>
                      <a:pt x="1782" y="5261"/>
                    </a:cubicBezTo>
                    <a:cubicBezTo>
                      <a:pt x="1731" y="5261"/>
                      <a:pt x="1681" y="5259"/>
                      <a:pt x="1631" y="5254"/>
                    </a:cubicBezTo>
                    <a:lnTo>
                      <a:pt x="1615" y="5254"/>
                    </a:lnTo>
                    <a:cubicBezTo>
                      <a:pt x="1904" y="5135"/>
                      <a:pt x="2225" y="5118"/>
                      <a:pt x="2530" y="5086"/>
                    </a:cubicBezTo>
                    <a:cubicBezTo>
                      <a:pt x="2797" y="5047"/>
                      <a:pt x="3059" y="5009"/>
                      <a:pt x="3326" y="4977"/>
                    </a:cubicBezTo>
                    <a:cubicBezTo>
                      <a:pt x="3348" y="4977"/>
                      <a:pt x="3342" y="4938"/>
                      <a:pt x="3320" y="4938"/>
                    </a:cubicBezTo>
                    <a:cubicBezTo>
                      <a:pt x="2743" y="4987"/>
                      <a:pt x="2024" y="4977"/>
                      <a:pt x="1495" y="5233"/>
                    </a:cubicBezTo>
                    <a:cubicBezTo>
                      <a:pt x="1288" y="5178"/>
                      <a:pt x="1135" y="5053"/>
                      <a:pt x="972" y="4906"/>
                    </a:cubicBezTo>
                    <a:cubicBezTo>
                      <a:pt x="759" y="4726"/>
                      <a:pt x="525" y="4671"/>
                      <a:pt x="280" y="4546"/>
                    </a:cubicBezTo>
                    <a:lnTo>
                      <a:pt x="275" y="4546"/>
                    </a:lnTo>
                    <a:lnTo>
                      <a:pt x="280" y="3892"/>
                    </a:lnTo>
                    <a:cubicBezTo>
                      <a:pt x="634" y="4208"/>
                      <a:pt x="923" y="4595"/>
                      <a:pt x="1413" y="4726"/>
                    </a:cubicBezTo>
                    <a:cubicBezTo>
                      <a:pt x="1573" y="4767"/>
                      <a:pt x="1739" y="4782"/>
                      <a:pt x="1907" y="4782"/>
                    </a:cubicBezTo>
                    <a:cubicBezTo>
                      <a:pt x="2290" y="4782"/>
                      <a:pt x="2686" y="4706"/>
                      <a:pt x="3053" y="4699"/>
                    </a:cubicBezTo>
                    <a:cubicBezTo>
                      <a:pt x="3081" y="4699"/>
                      <a:pt x="3086" y="4655"/>
                      <a:pt x="3059" y="4655"/>
                    </a:cubicBezTo>
                    <a:cubicBezTo>
                      <a:pt x="2692" y="4659"/>
                      <a:pt x="2311" y="4727"/>
                      <a:pt x="1940" y="4727"/>
                    </a:cubicBezTo>
                    <a:cubicBezTo>
                      <a:pt x="1805" y="4727"/>
                      <a:pt x="1670" y="4718"/>
                      <a:pt x="1539" y="4693"/>
                    </a:cubicBezTo>
                    <a:cubicBezTo>
                      <a:pt x="1165" y="4623"/>
                      <a:pt x="920" y="4396"/>
                      <a:pt x="676" y="4157"/>
                    </a:cubicBezTo>
                    <a:lnTo>
                      <a:pt x="676" y="4157"/>
                    </a:lnTo>
                    <a:cubicBezTo>
                      <a:pt x="677" y="4157"/>
                      <a:pt x="678" y="4156"/>
                      <a:pt x="678" y="4154"/>
                    </a:cubicBezTo>
                    <a:cubicBezTo>
                      <a:pt x="706" y="4152"/>
                      <a:pt x="735" y="4150"/>
                      <a:pt x="763" y="4150"/>
                    </a:cubicBezTo>
                    <a:cubicBezTo>
                      <a:pt x="1219" y="4150"/>
                      <a:pt x="1593" y="4427"/>
                      <a:pt x="2040" y="4432"/>
                    </a:cubicBezTo>
                    <a:cubicBezTo>
                      <a:pt x="2067" y="4432"/>
                      <a:pt x="2073" y="4393"/>
                      <a:pt x="2045" y="4393"/>
                    </a:cubicBezTo>
                    <a:cubicBezTo>
                      <a:pt x="1678" y="4376"/>
                      <a:pt x="1284" y="4073"/>
                      <a:pt x="907" y="4073"/>
                    </a:cubicBezTo>
                    <a:cubicBezTo>
                      <a:pt x="826" y="4073"/>
                      <a:pt x="746" y="4087"/>
                      <a:pt x="667" y="4121"/>
                    </a:cubicBezTo>
                    <a:cubicBezTo>
                      <a:pt x="656" y="4126"/>
                      <a:pt x="651" y="4137"/>
                      <a:pt x="656" y="4143"/>
                    </a:cubicBezTo>
                    <a:lnTo>
                      <a:pt x="656" y="4143"/>
                    </a:lnTo>
                    <a:cubicBezTo>
                      <a:pt x="541" y="4023"/>
                      <a:pt x="416" y="3914"/>
                      <a:pt x="285" y="3810"/>
                    </a:cubicBezTo>
                    <a:lnTo>
                      <a:pt x="280" y="3810"/>
                    </a:lnTo>
                    <a:lnTo>
                      <a:pt x="280" y="3680"/>
                    </a:lnTo>
                    <a:cubicBezTo>
                      <a:pt x="531" y="3710"/>
                      <a:pt x="768" y="3798"/>
                      <a:pt x="1018" y="3798"/>
                    </a:cubicBezTo>
                    <a:cubicBezTo>
                      <a:pt x="1083" y="3798"/>
                      <a:pt x="1150" y="3792"/>
                      <a:pt x="1217" y="3778"/>
                    </a:cubicBezTo>
                    <a:cubicBezTo>
                      <a:pt x="1266" y="3816"/>
                      <a:pt x="1321" y="3854"/>
                      <a:pt x="1375" y="3887"/>
                    </a:cubicBezTo>
                    <a:cubicBezTo>
                      <a:pt x="1713" y="4094"/>
                      <a:pt x="2089" y="4225"/>
                      <a:pt x="2487" y="4268"/>
                    </a:cubicBezTo>
                    <a:cubicBezTo>
                      <a:pt x="2509" y="4268"/>
                      <a:pt x="2509" y="4235"/>
                      <a:pt x="2487" y="4235"/>
                    </a:cubicBezTo>
                    <a:cubicBezTo>
                      <a:pt x="1506" y="4192"/>
                      <a:pt x="1081" y="3325"/>
                      <a:pt x="275" y="2966"/>
                    </a:cubicBezTo>
                    <a:cubicBezTo>
                      <a:pt x="275" y="2846"/>
                      <a:pt x="275" y="2721"/>
                      <a:pt x="275" y="2601"/>
                    </a:cubicBezTo>
                    <a:cubicBezTo>
                      <a:pt x="503" y="2644"/>
                      <a:pt x="727" y="2704"/>
                      <a:pt x="945" y="2791"/>
                    </a:cubicBezTo>
                    <a:cubicBezTo>
                      <a:pt x="947" y="2792"/>
                      <a:pt x="948" y="2792"/>
                      <a:pt x="950" y="2792"/>
                    </a:cubicBezTo>
                    <a:cubicBezTo>
                      <a:pt x="974" y="2792"/>
                      <a:pt x="987" y="2758"/>
                      <a:pt x="961" y="2748"/>
                    </a:cubicBezTo>
                    <a:cubicBezTo>
                      <a:pt x="738" y="2661"/>
                      <a:pt x="514" y="2557"/>
                      <a:pt x="269" y="2546"/>
                    </a:cubicBezTo>
                    <a:cubicBezTo>
                      <a:pt x="269" y="2421"/>
                      <a:pt x="264" y="2296"/>
                      <a:pt x="264" y="2170"/>
                    </a:cubicBezTo>
                    <a:cubicBezTo>
                      <a:pt x="345" y="2143"/>
                      <a:pt x="427" y="2116"/>
                      <a:pt x="509" y="2094"/>
                    </a:cubicBezTo>
                    <a:cubicBezTo>
                      <a:pt x="542" y="2192"/>
                      <a:pt x="661" y="2285"/>
                      <a:pt x="754" y="2334"/>
                    </a:cubicBezTo>
                    <a:cubicBezTo>
                      <a:pt x="841" y="2388"/>
                      <a:pt x="939" y="2410"/>
                      <a:pt x="1037" y="2410"/>
                    </a:cubicBezTo>
                    <a:cubicBezTo>
                      <a:pt x="1048" y="2410"/>
                      <a:pt x="1043" y="2399"/>
                      <a:pt x="1037" y="2399"/>
                    </a:cubicBezTo>
                    <a:cubicBezTo>
                      <a:pt x="917" y="2388"/>
                      <a:pt x="798" y="2334"/>
                      <a:pt x="710" y="2247"/>
                    </a:cubicBezTo>
                    <a:cubicBezTo>
                      <a:pt x="650" y="2198"/>
                      <a:pt x="607" y="2132"/>
                      <a:pt x="547" y="2083"/>
                    </a:cubicBezTo>
                    <a:cubicBezTo>
                      <a:pt x="631" y="2066"/>
                      <a:pt x="715" y="2055"/>
                      <a:pt x="799" y="2055"/>
                    </a:cubicBezTo>
                    <a:cubicBezTo>
                      <a:pt x="954" y="2055"/>
                      <a:pt x="1109" y="2091"/>
                      <a:pt x="1261" y="2187"/>
                    </a:cubicBezTo>
                    <a:cubicBezTo>
                      <a:pt x="1262" y="2188"/>
                      <a:pt x="1263" y="2188"/>
                      <a:pt x="1264" y="2188"/>
                    </a:cubicBezTo>
                    <a:cubicBezTo>
                      <a:pt x="1268" y="2188"/>
                      <a:pt x="1271" y="2180"/>
                      <a:pt x="1266" y="2176"/>
                    </a:cubicBezTo>
                    <a:cubicBezTo>
                      <a:pt x="1125" y="2061"/>
                      <a:pt x="931" y="2007"/>
                      <a:pt x="735" y="2007"/>
                    </a:cubicBezTo>
                    <a:cubicBezTo>
                      <a:pt x="568" y="2007"/>
                      <a:pt x="399" y="2046"/>
                      <a:pt x="258" y="2121"/>
                    </a:cubicBezTo>
                    <a:cubicBezTo>
                      <a:pt x="258" y="2007"/>
                      <a:pt x="253" y="1892"/>
                      <a:pt x="247" y="1778"/>
                    </a:cubicBezTo>
                    <a:cubicBezTo>
                      <a:pt x="394" y="1693"/>
                      <a:pt x="557" y="1654"/>
                      <a:pt x="722" y="1654"/>
                    </a:cubicBezTo>
                    <a:cubicBezTo>
                      <a:pt x="1009" y="1654"/>
                      <a:pt x="1301" y="1771"/>
                      <a:pt x="1522" y="1958"/>
                    </a:cubicBezTo>
                    <a:cubicBezTo>
                      <a:pt x="1523" y="1959"/>
                      <a:pt x="1525" y="1959"/>
                      <a:pt x="1526" y="1959"/>
                    </a:cubicBezTo>
                    <a:cubicBezTo>
                      <a:pt x="1531" y="1959"/>
                      <a:pt x="1538" y="1950"/>
                      <a:pt x="1533" y="1941"/>
                    </a:cubicBezTo>
                    <a:cubicBezTo>
                      <a:pt x="1354" y="1752"/>
                      <a:pt x="992" y="1586"/>
                      <a:pt x="668" y="1586"/>
                    </a:cubicBezTo>
                    <a:cubicBezTo>
                      <a:pt x="508" y="1586"/>
                      <a:pt x="357" y="1626"/>
                      <a:pt x="242" y="1723"/>
                    </a:cubicBezTo>
                    <a:cubicBezTo>
                      <a:pt x="236" y="1533"/>
                      <a:pt x="220" y="198"/>
                      <a:pt x="209" y="13"/>
                    </a:cubicBezTo>
                    <a:cubicBezTo>
                      <a:pt x="209" y="4"/>
                      <a:pt x="202" y="0"/>
                      <a:pt x="1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9" name="Google Shape;10579;p85"/>
              <p:cNvGrpSpPr/>
              <p:nvPr/>
            </p:nvGrpSpPr>
            <p:grpSpPr>
              <a:xfrm>
                <a:off x="3696227" y="3261380"/>
                <a:ext cx="108950" cy="73543"/>
                <a:chOff x="3696227" y="3261380"/>
                <a:chExt cx="108950" cy="73543"/>
              </a:xfrm>
            </p:grpSpPr>
            <p:sp>
              <p:nvSpPr>
                <p:cNvPr id="10580" name="Google Shape;10580;p85"/>
                <p:cNvSpPr/>
                <p:nvPr/>
              </p:nvSpPr>
              <p:spPr>
                <a:xfrm>
                  <a:off x="3696227" y="3261380"/>
                  <a:ext cx="108950" cy="73442"/>
                </a:xfrm>
                <a:custGeom>
                  <a:avLst/>
                  <a:gdLst/>
                  <a:ahLst/>
                  <a:cxnLst/>
                  <a:rect l="l" t="t" r="r" b="b"/>
                  <a:pathLst>
                    <a:path w="4311" h="2906" extrusionOk="0">
                      <a:moveTo>
                        <a:pt x="2117" y="0"/>
                      </a:moveTo>
                      <a:cubicBezTo>
                        <a:pt x="1761" y="0"/>
                        <a:pt x="1404" y="51"/>
                        <a:pt x="1101" y="173"/>
                      </a:cubicBezTo>
                      <a:cubicBezTo>
                        <a:pt x="840" y="271"/>
                        <a:pt x="611" y="434"/>
                        <a:pt x="425" y="641"/>
                      </a:cubicBezTo>
                      <a:cubicBezTo>
                        <a:pt x="207" y="903"/>
                        <a:pt x="115" y="1235"/>
                        <a:pt x="82" y="1573"/>
                      </a:cubicBezTo>
                      <a:cubicBezTo>
                        <a:pt x="49" y="1862"/>
                        <a:pt x="0" y="2227"/>
                        <a:pt x="158" y="2488"/>
                      </a:cubicBezTo>
                      <a:cubicBezTo>
                        <a:pt x="175" y="2510"/>
                        <a:pt x="197" y="2537"/>
                        <a:pt x="218" y="2559"/>
                      </a:cubicBezTo>
                      <a:cubicBezTo>
                        <a:pt x="436" y="2799"/>
                        <a:pt x="883" y="2815"/>
                        <a:pt x="1183" y="2854"/>
                      </a:cubicBezTo>
                      <a:cubicBezTo>
                        <a:pt x="1478" y="2891"/>
                        <a:pt x="1781" y="2906"/>
                        <a:pt x="2084" y="2906"/>
                      </a:cubicBezTo>
                      <a:cubicBezTo>
                        <a:pt x="2481" y="2906"/>
                        <a:pt x="2879" y="2881"/>
                        <a:pt x="3264" y="2854"/>
                      </a:cubicBezTo>
                      <a:cubicBezTo>
                        <a:pt x="3520" y="2837"/>
                        <a:pt x="3896" y="2821"/>
                        <a:pt x="4087" y="2625"/>
                      </a:cubicBezTo>
                      <a:cubicBezTo>
                        <a:pt x="4311" y="2390"/>
                        <a:pt x="4289" y="2020"/>
                        <a:pt x="4245" y="1726"/>
                      </a:cubicBezTo>
                      <a:cubicBezTo>
                        <a:pt x="4169" y="1197"/>
                        <a:pt x="3973" y="614"/>
                        <a:pt x="3504" y="309"/>
                      </a:cubicBezTo>
                      <a:cubicBezTo>
                        <a:pt x="3357" y="216"/>
                        <a:pt x="3199" y="151"/>
                        <a:pt x="3030" y="107"/>
                      </a:cubicBezTo>
                      <a:cubicBezTo>
                        <a:pt x="2751" y="41"/>
                        <a:pt x="2434" y="0"/>
                        <a:pt x="2117" y="0"/>
                      </a:cubicBezTo>
                      <a:close/>
                    </a:path>
                  </a:pathLst>
                </a:custGeom>
                <a:solidFill>
                  <a:srgbClr val="3E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5"/>
                <p:cNvSpPr/>
                <p:nvPr/>
              </p:nvSpPr>
              <p:spPr>
                <a:xfrm>
                  <a:off x="3697743" y="3283367"/>
                  <a:ext cx="9528" cy="27699"/>
                </a:xfrm>
                <a:custGeom>
                  <a:avLst/>
                  <a:gdLst/>
                  <a:ahLst/>
                  <a:cxnLst/>
                  <a:rect l="l" t="t" r="r" b="b"/>
                  <a:pathLst>
                    <a:path w="377" h="1096" extrusionOk="0">
                      <a:moveTo>
                        <a:pt x="213" y="0"/>
                      </a:moveTo>
                      <a:cubicBezTo>
                        <a:pt x="104" y="218"/>
                        <a:pt x="38" y="458"/>
                        <a:pt x="17" y="703"/>
                      </a:cubicBezTo>
                      <a:cubicBezTo>
                        <a:pt x="11" y="752"/>
                        <a:pt x="6" y="801"/>
                        <a:pt x="0" y="850"/>
                      </a:cubicBezTo>
                      <a:cubicBezTo>
                        <a:pt x="66" y="932"/>
                        <a:pt x="131" y="1014"/>
                        <a:pt x="197" y="1095"/>
                      </a:cubicBezTo>
                      <a:cubicBezTo>
                        <a:pt x="267" y="1019"/>
                        <a:pt x="316" y="926"/>
                        <a:pt x="333" y="823"/>
                      </a:cubicBezTo>
                      <a:cubicBezTo>
                        <a:pt x="333" y="812"/>
                        <a:pt x="333" y="801"/>
                        <a:pt x="338" y="790"/>
                      </a:cubicBezTo>
                      <a:cubicBezTo>
                        <a:pt x="376" y="540"/>
                        <a:pt x="289" y="245"/>
                        <a:pt x="2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3714676" y="3292465"/>
                  <a:ext cx="21381" cy="21507"/>
                </a:xfrm>
                <a:custGeom>
                  <a:avLst/>
                  <a:gdLst/>
                  <a:ahLst/>
                  <a:cxnLst/>
                  <a:rect l="l" t="t" r="r" b="b"/>
                  <a:pathLst>
                    <a:path w="846" h="851" extrusionOk="0">
                      <a:moveTo>
                        <a:pt x="348" y="1"/>
                      </a:moveTo>
                      <a:cubicBezTo>
                        <a:pt x="277" y="1"/>
                        <a:pt x="209" y="25"/>
                        <a:pt x="153" y="87"/>
                      </a:cubicBezTo>
                      <a:cubicBezTo>
                        <a:pt x="50" y="196"/>
                        <a:pt x="1" y="348"/>
                        <a:pt x="22" y="496"/>
                      </a:cubicBezTo>
                      <a:cubicBezTo>
                        <a:pt x="142" y="566"/>
                        <a:pt x="235" y="675"/>
                        <a:pt x="295" y="801"/>
                      </a:cubicBezTo>
                      <a:cubicBezTo>
                        <a:pt x="371" y="830"/>
                        <a:pt x="457" y="850"/>
                        <a:pt x="537" y="850"/>
                      </a:cubicBezTo>
                      <a:cubicBezTo>
                        <a:pt x="667" y="850"/>
                        <a:pt x="783" y="796"/>
                        <a:pt x="823" y="637"/>
                      </a:cubicBezTo>
                      <a:cubicBezTo>
                        <a:pt x="834" y="605"/>
                        <a:pt x="840" y="572"/>
                        <a:pt x="840" y="539"/>
                      </a:cubicBezTo>
                      <a:cubicBezTo>
                        <a:pt x="829" y="523"/>
                        <a:pt x="829" y="501"/>
                        <a:pt x="845" y="485"/>
                      </a:cubicBezTo>
                      <a:cubicBezTo>
                        <a:pt x="840" y="359"/>
                        <a:pt x="785" y="239"/>
                        <a:pt x="687" y="158"/>
                      </a:cubicBezTo>
                      <a:cubicBezTo>
                        <a:pt x="601" y="75"/>
                        <a:pt x="470" y="1"/>
                        <a:pt x="3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5"/>
                <p:cNvSpPr/>
                <p:nvPr/>
              </p:nvSpPr>
              <p:spPr>
                <a:xfrm>
                  <a:off x="3710127" y="3264893"/>
                  <a:ext cx="17943" cy="15315"/>
                </a:xfrm>
                <a:custGeom>
                  <a:avLst/>
                  <a:gdLst/>
                  <a:ahLst/>
                  <a:cxnLst/>
                  <a:rect l="l" t="t" r="r" b="b"/>
                  <a:pathLst>
                    <a:path w="710" h="606" extrusionOk="0">
                      <a:moveTo>
                        <a:pt x="644" y="1"/>
                      </a:moveTo>
                      <a:cubicBezTo>
                        <a:pt x="611" y="12"/>
                        <a:pt x="578" y="28"/>
                        <a:pt x="546" y="39"/>
                      </a:cubicBezTo>
                      <a:cubicBezTo>
                        <a:pt x="349" y="115"/>
                        <a:pt x="164" y="230"/>
                        <a:pt x="1" y="371"/>
                      </a:cubicBezTo>
                      <a:cubicBezTo>
                        <a:pt x="191" y="524"/>
                        <a:pt x="426" y="606"/>
                        <a:pt x="671" y="606"/>
                      </a:cubicBezTo>
                      <a:cubicBezTo>
                        <a:pt x="709" y="410"/>
                        <a:pt x="704" y="197"/>
                        <a:pt x="64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5"/>
                <p:cNvSpPr/>
                <p:nvPr/>
              </p:nvSpPr>
              <p:spPr>
                <a:xfrm>
                  <a:off x="3704491" y="3275786"/>
                  <a:ext cx="22063" cy="28255"/>
                </a:xfrm>
                <a:custGeom>
                  <a:avLst/>
                  <a:gdLst/>
                  <a:ahLst/>
                  <a:cxnLst/>
                  <a:rect l="l" t="t" r="r" b="b"/>
                  <a:pathLst>
                    <a:path w="873" h="1118" extrusionOk="0">
                      <a:moveTo>
                        <a:pt x="164" y="0"/>
                      </a:moveTo>
                      <a:cubicBezTo>
                        <a:pt x="142" y="22"/>
                        <a:pt x="120" y="49"/>
                        <a:pt x="93" y="77"/>
                      </a:cubicBezTo>
                      <a:cubicBezTo>
                        <a:pt x="60" y="115"/>
                        <a:pt x="33" y="158"/>
                        <a:pt x="0" y="202"/>
                      </a:cubicBezTo>
                      <a:cubicBezTo>
                        <a:pt x="82" y="469"/>
                        <a:pt x="186" y="790"/>
                        <a:pt x="153" y="1079"/>
                      </a:cubicBezTo>
                      <a:cubicBezTo>
                        <a:pt x="218" y="1085"/>
                        <a:pt x="278" y="1096"/>
                        <a:pt x="338" y="1117"/>
                      </a:cubicBezTo>
                      <a:cubicBezTo>
                        <a:pt x="322" y="910"/>
                        <a:pt x="425" y="714"/>
                        <a:pt x="605" y="611"/>
                      </a:cubicBezTo>
                      <a:cubicBezTo>
                        <a:pt x="654" y="589"/>
                        <a:pt x="703" y="578"/>
                        <a:pt x="758" y="578"/>
                      </a:cubicBezTo>
                      <a:cubicBezTo>
                        <a:pt x="807" y="474"/>
                        <a:pt x="845" y="365"/>
                        <a:pt x="872" y="256"/>
                      </a:cubicBezTo>
                      <a:cubicBezTo>
                        <a:pt x="616" y="251"/>
                        <a:pt x="365" y="164"/>
                        <a:pt x="16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5"/>
                <p:cNvSpPr/>
                <p:nvPr/>
              </p:nvSpPr>
              <p:spPr>
                <a:xfrm>
                  <a:off x="3728323" y="3261507"/>
                  <a:ext cx="24792" cy="18702"/>
                </a:xfrm>
                <a:custGeom>
                  <a:avLst/>
                  <a:gdLst/>
                  <a:ahLst/>
                  <a:cxnLst/>
                  <a:rect l="l" t="t" r="r" b="b"/>
                  <a:pathLst>
                    <a:path w="981" h="740" extrusionOk="0">
                      <a:moveTo>
                        <a:pt x="830" y="0"/>
                      </a:moveTo>
                      <a:cubicBezTo>
                        <a:pt x="548" y="0"/>
                        <a:pt x="268" y="39"/>
                        <a:pt x="0" y="113"/>
                      </a:cubicBezTo>
                      <a:cubicBezTo>
                        <a:pt x="60" y="315"/>
                        <a:pt x="71" y="533"/>
                        <a:pt x="33" y="740"/>
                      </a:cubicBezTo>
                      <a:cubicBezTo>
                        <a:pt x="174" y="734"/>
                        <a:pt x="316" y="696"/>
                        <a:pt x="441" y="631"/>
                      </a:cubicBezTo>
                      <a:cubicBezTo>
                        <a:pt x="703" y="495"/>
                        <a:pt x="866" y="266"/>
                        <a:pt x="981" y="4"/>
                      </a:cubicBezTo>
                      <a:cubicBezTo>
                        <a:pt x="931" y="2"/>
                        <a:pt x="880" y="0"/>
                        <a:pt x="8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3725821" y="3278136"/>
                  <a:ext cx="24413" cy="26309"/>
                </a:xfrm>
                <a:custGeom>
                  <a:avLst/>
                  <a:gdLst/>
                  <a:ahLst/>
                  <a:cxnLst/>
                  <a:rect l="l" t="t" r="r" b="b"/>
                  <a:pathLst>
                    <a:path w="966" h="1041" extrusionOk="0">
                      <a:moveTo>
                        <a:pt x="671" y="0"/>
                      </a:moveTo>
                      <a:cubicBezTo>
                        <a:pt x="611" y="38"/>
                        <a:pt x="546" y="65"/>
                        <a:pt x="480" y="93"/>
                      </a:cubicBezTo>
                      <a:cubicBezTo>
                        <a:pt x="361" y="131"/>
                        <a:pt x="241" y="153"/>
                        <a:pt x="115" y="158"/>
                      </a:cubicBezTo>
                      <a:cubicBezTo>
                        <a:pt x="88" y="272"/>
                        <a:pt x="50" y="387"/>
                        <a:pt x="1" y="490"/>
                      </a:cubicBezTo>
                      <a:cubicBezTo>
                        <a:pt x="148" y="529"/>
                        <a:pt x="279" y="616"/>
                        <a:pt x="371" y="736"/>
                      </a:cubicBezTo>
                      <a:cubicBezTo>
                        <a:pt x="442" y="823"/>
                        <a:pt x="486" y="932"/>
                        <a:pt x="491" y="1041"/>
                      </a:cubicBezTo>
                      <a:cubicBezTo>
                        <a:pt x="688" y="1019"/>
                        <a:pt x="856" y="741"/>
                        <a:pt x="965" y="518"/>
                      </a:cubicBezTo>
                      <a:lnTo>
                        <a:pt x="960" y="512"/>
                      </a:lnTo>
                      <a:cubicBezTo>
                        <a:pt x="824" y="371"/>
                        <a:pt x="704" y="196"/>
                        <a:pt x="67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3744573" y="3263377"/>
                  <a:ext cx="10766" cy="25652"/>
                </a:xfrm>
                <a:custGeom>
                  <a:avLst/>
                  <a:gdLst/>
                  <a:ahLst/>
                  <a:cxnLst/>
                  <a:rect l="l" t="t" r="r" b="b"/>
                  <a:pathLst>
                    <a:path w="426" h="1015" extrusionOk="0">
                      <a:moveTo>
                        <a:pt x="398" y="1"/>
                      </a:moveTo>
                      <a:cubicBezTo>
                        <a:pt x="311" y="208"/>
                        <a:pt x="174" y="388"/>
                        <a:pt x="0" y="530"/>
                      </a:cubicBezTo>
                      <a:cubicBezTo>
                        <a:pt x="16" y="715"/>
                        <a:pt x="136" y="884"/>
                        <a:pt x="256" y="1014"/>
                      </a:cubicBezTo>
                      <a:cubicBezTo>
                        <a:pt x="278" y="971"/>
                        <a:pt x="294" y="922"/>
                        <a:pt x="311" y="889"/>
                      </a:cubicBezTo>
                      <a:cubicBezTo>
                        <a:pt x="343" y="797"/>
                        <a:pt x="371" y="704"/>
                        <a:pt x="392" y="606"/>
                      </a:cubicBezTo>
                      <a:cubicBezTo>
                        <a:pt x="392" y="600"/>
                        <a:pt x="392" y="595"/>
                        <a:pt x="398" y="595"/>
                      </a:cubicBezTo>
                      <a:cubicBezTo>
                        <a:pt x="420" y="475"/>
                        <a:pt x="425" y="350"/>
                        <a:pt x="420" y="230"/>
                      </a:cubicBezTo>
                      <a:cubicBezTo>
                        <a:pt x="414" y="170"/>
                        <a:pt x="409" y="88"/>
                        <a:pt x="39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3723344" y="3304141"/>
                  <a:ext cx="28684" cy="22493"/>
                </a:xfrm>
                <a:custGeom>
                  <a:avLst/>
                  <a:gdLst/>
                  <a:ahLst/>
                  <a:cxnLst/>
                  <a:rect l="l" t="t" r="r" b="b"/>
                  <a:pathLst>
                    <a:path w="1135" h="890" extrusionOk="0">
                      <a:moveTo>
                        <a:pt x="807" y="1"/>
                      </a:moveTo>
                      <a:cubicBezTo>
                        <a:pt x="747" y="61"/>
                        <a:pt x="671" y="94"/>
                        <a:pt x="584" y="99"/>
                      </a:cubicBezTo>
                      <a:cubicBezTo>
                        <a:pt x="578" y="186"/>
                        <a:pt x="546" y="268"/>
                        <a:pt x="497" y="339"/>
                      </a:cubicBezTo>
                      <a:cubicBezTo>
                        <a:pt x="425" y="444"/>
                        <a:pt x="318" y="482"/>
                        <a:pt x="204" y="482"/>
                      </a:cubicBezTo>
                      <a:cubicBezTo>
                        <a:pt x="136" y="482"/>
                        <a:pt x="66" y="468"/>
                        <a:pt x="1" y="448"/>
                      </a:cubicBezTo>
                      <a:lnTo>
                        <a:pt x="1" y="448"/>
                      </a:lnTo>
                      <a:cubicBezTo>
                        <a:pt x="50" y="589"/>
                        <a:pt x="77" y="736"/>
                        <a:pt x="83" y="889"/>
                      </a:cubicBezTo>
                      <a:cubicBezTo>
                        <a:pt x="284" y="816"/>
                        <a:pt x="505" y="764"/>
                        <a:pt x="722" y="764"/>
                      </a:cubicBezTo>
                      <a:cubicBezTo>
                        <a:pt x="863" y="764"/>
                        <a:pt x="1003" y="786"/>
                        <a:pt x="1134" y="840"/>
                      </a:cubicBezTo>
                      <a:cubicBezTo>
                        <a:pt x="1134" y="818"/>
                        <a:pt x="1129" y="791"/>
                        <a:pt x="1123" y="769"/>
                      </a:cubicBezTo>
                      <a:cubicBezTo>
                        <a:pt x="1063" y="502"/>
                        <a:pt x="954" y="246"/>
                        <a:pt x="807" y="12"/>
                      </a:cubicBezTo>
                      <a:cubicBezTo>
                        <a:pt x="807" y="6"/>
                        <a:pt x="807" y="6"/>
                        <a:pt x="8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5"/>
                <p:cNvSpPr/>
                <p:nvPr/>
              </p:nvSpPr>
              <p:spPr>
                <a:xfrm>
                  <a:off x="3725290" y="3325471"/>
                  <a:ext cx="27294" cy="9452"/>
                </a:xfrm>
                <a:custGeom>
                  <a:avLst/>
                  <a:gdLst/>
                  <a:ahLst/>
                  <a:cxnLst/>
                  <a:rect l="l" t="t" r="r" b="b"/>
                  <a:pathLst>
                    <a:path w="1080" h="374" extrusionOk="0">
                      <a:moveTo>
                        <a:pt x="636" y="0"/>
                      </a:moveTo>
                      <a:cubicBezTo>
                        <a:pt x="421" y="0"/>
                        <a:pt x="202" y="56"/>
                        <a:pt x="6" y="127"/>
                      </a:cubicBezTo>
                      <a:cubicBezTo>
                        <a:pt x="6" y="192"/>
                        <a:pt x="6" y="252"/>
                        <a:pt x="0" y="318"/>
                      </a:cubicBezTo>
                      <a:lnTo>
                        <a:pt x="38" y="318"/>
                      </a:lnTo>
                      <a:cubicBezTo>
                        <a:pt x="339" y="356"/>
                        <a:pt x="645" y="373"/>
                        <a:pt x="950" y="373"/>
                      </a:cubicBezTo>
                      <a:cubicBezTo>
                        <a:pt x="993" y="373"/>
                        <a:pt x="1036" y="373"/>
                        <a:pt x="1079" y="372"/>
                      </a:cubicBezTo>
                      <a:cubicBezTo>
                        <a:pt x="1079" y="279"/>
                        <a:pt x="1079" y="187"/>
                        <a:pt x="1068" y="94"/>
                      </a:cubicBezTo>
                      <a:cubicBezTo>
                        <a:pt x="932" y="27"/>
                        <a:pt x="785" y="0"/>
                        <a:pt x="63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5"/>
                <p:cNvSpPr/>
                <p:nvPr/>
              </p:nvSpPr>
              <p:spPr>
                <a:xfrm>
                  <a:off x="3745104" y="3291075"/>
                  <a:ext cx="26890" cy="21583"/>
                </a:xfrm>
                <a:custGeom>
                  <a:avLst/>
                  <a:gdLst/>
                  <a:ahLst/>
                  <a:cxnLst/>
                  <a:rect l="l" t="t" r="r" b="b"/>
                  <a:pathLst>
                    <a:path w="1064" h="854" extrusionOk="0">
                      <a:moveTo>
                        <a:pt x="290" y="0"/>
                      </a:moveTo>
                      <a:cubicBezTo>
                        <a:pt x="213" y="169"/>
                        <a:pt x="121" y="327"/>
                        <a:pt x="1" y="463"/>
                      </a:cubicBezTo>
                      <a:cubicBezTo>
                        <a:pt x="6" y="469"/>
                        <a:pt x="12" y="474"/>
                        <a:pt x="17" y="480"/>
                      </a:cubicBezTo>
                      <a:cubicBezTo>
                        <a:pt x="88" y="600"/>
                        <a:pt x="153" y="719"/>
                        <a:pt x="213" y="845"/>
                      </a:cubicBezTo>
                      <a:lnTo>
                        <a:pt x="219" y="845"/>
                      </a:lnTo>
                      <a:cubicBezTo>
                        <a:pt x="247" y="851"/>
                        <a:pt x="275" y="853"/>
                        <a:pt x="304" y="853"/>
                      </a:cubicBezTo>
                      <a:cubicBezTo>
                        <a:pt x="482" y="853"/>
                        <a:pt x="657" y="746"/>
                        <a:pt x="813" y="670"/>
                      </a:cubicBezTo>
                      <a:cubicBezTo>
                        <a:pt x="900" y="627"/>
                        <a:pt x="982" y="583"/>
                        <a:pt x="1063" y="534"/>
                      </a:cubicBezTo>
                      <a:cubicBezTo>
                        <a:pt x="775" y="431"/>
                        <a:pt x="448" y="278"/>
                        <a:pt x="29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5"/>
                <p:cNvSpPr/>
                <p:nvPr/>
              </p:nvSpPr>
              <p:spPr>
                <a:xfrm>
                  <a:off x="3753520" y="3276013"/>
                  <a:ext cx="20547" cy="21835"/>
                </a:xfrm>
                <a:custGeom>
                  <a:avLst/>
                  <a:gdLst/>
                  <a:ahLst/>
                  <a:cxnLst/>
                  <a:rect l="l" t="t" r="r" b="b"/>
                  <a:pathLst>
                    <a:path w="813" h="864" extrusionOk="0">
                      <a:moveTo>
                        <a:pt x="629" y="0"/>
                      </a:moveTo>
                      <a:cubicBezTo>
                        <a:pt x="445" y="0"/>
                        <a:pt x="258" y="27"/>
                        <a:pt x="120" y="133"/>
                      </a:cubicBezTo>
                      <a:cubicBezTo>
                        <a:pt x="93" y="258"/>
                        <a:pt x="55" y="378"/>
                        <a:pt x="6" y="493"/>
                      </a:cubicBezTo>
                      <a:lnTo>
                        <a:pt x="0" y="504"/>
                      </a:lnTo>
                      <a:cubicBezTo>
                        <a:pt x="76" y="656"/>
                        <a:pt x="191" y="781"/>
                        <a:pt x="338" y="863"/>
                      </a:cubicBezTo>
                      <a:cubicBezTo>
                        <a:pt x="551" y="711"/>
                        <a:pt x="681" y="373"/>
                        <a:pt x="768" y="144"/>
                      </a:cubicBezTo>
                      <a:cubicBezTo>
                        <a:pt x="785" y="95"/>
                        <a:pt x="796" y="51"/>
                        <a:pt x="812" y="8"/>
                      </a:cubicBezTo>
                      <a:cubicBezTo>
                        <a:pt x="753" y="4"/>
                        <a:pt x="691" y="0"/>
                        <a:pt x="62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5"/>
                <p:cNvSpPr/>
                <p:nvPr/>
              </p:nvSpPr>
              <p:spPr>
                <a:xfrm>
                  <a:off x="3764109" y="3276342"/>
                  <a:ext cx="29215" cy="26865"/>
                </a:xfrm>
                <a:custGeom>
                  <a:avLst/>
                  <a:gdLst/>
                  <a:ahLst/>
                  <a:cxnLst/>
                  <a:rect l="l" t="t" r="r" b="b"/>
                  <a:pathLst>
                    <a:path w="1156" h="1063" extrusionOk="0">
                      <a:moveTo>
                        <a:pt x="475" y="0"/>
                      </a:moveTo>
                      <a:cubicBezTo>
                        <a:pt x="453" y="76"/>
                        <a:pt x="426" y="153"/>
                        <a:pt x="399" y="224"/>
                      </a:cubicBezTo>
                      <a:cubicBezTo>
                        <a:pt x="295" y="452"/>
                        <a:pt x="191" y="730"/>
                        <a:pt x="1" y="894"/>
                      </a:cubicBezTo>
                      <a:cubicBezTo>
                        <a:pt x="121" y="954"/>
                        <a:pt x="251" y="1008"/>
                        <a:pt x="382" y="1052"/>
                      </a:cubicBezTo>
                      <a:cubicBezTo>
                        <a:pt x="393" y="1057"/>
                        <a:pt x="399" y="1057"/>
                        <a:pt x="399" y="1063"/>
                      </a:cubicBezTo>
                      <a:cubicBezTo>
                        <a:pt x="442" y="1035"/>
                        <a:pt x="480" y="1008"/>
                        <a:pt x="524" y="986"/>
                      </a:cubicBezTo>
                      <a:cubicBezTo>
                        <a:pt x="775" y="812"/>
                        <a:pt x="992" y="594"/>
                        <a:pt x="1156" y="338"/>
                      </a:cubicBezTo>
                      <a:cubicBezTo>
                        <a:pt x="954" y="175"/>
                        <a:pt x="742" y="38"/>
                        <a:pt x="47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3756552" y="3261734"/>
                  <a:ext cx="19561" cy="14911"/>
                </a:xfrm>
                <a:custGeom>
                  <a:avLst/>
                  <a:gdLst/>
                  <a:ahLst/>
                  <a:cxnLst/>
                  <a:rect l="l" t="t" r="r" b="b"/>
                  <a:pathLst>
                    <a:path w="774" h="590" extrusionOk="0">
                      <a:moveTo>
                        <a:pt x="0" y="1"/>
                      </a:moveTo>
                      <a:lnTo>
                        <a:pt x="0" y="1"/>
                      </a:lnTo>
                      <a:cubicBezTo>
                        <a:pt x="16" y="99"/>
                        <a:pt x="22" y="197"/>
                        <a:pt x="27" y="295"/>
                      </a:cubicBezTo>
                      <a:cubicBezTo>
                        <a:pt x="27" y="393"/>
                        <a:pt x="27" y="491"/>
                        <a:pt x="11" y="589"/>
                      </a:cubicBezTo>
                      <a:cubicBezTo>
                        <a:pt x="164" y="504"/>
                        <a:pt x="350" y="476"/>
                        <a:pt x="527" y="476"/>
                      </a:cubicBezTo>
                      <a:cubicBezTo>
                        <a:pt x="589" y="476"/>
                        <a:pt x="650" y="480"/>
                        <a:pt x="708" y="486"/>
                      </a:cubicBezTo>
                      <a:cubicBezTo>
                        <a:pt x="741" y="371"/>
                        <a:pt x="757" y="257"/>
                        <a:pt x="774" y="137"/>
                      </a:cubicBezTo>
                      <a:cubicBezTo>
                        <a:pt x="725" y="120"/>
                        <a:pt x="681" y="110"/>
                        <a:pt x="638" y="99"/>
                      </a:cubicBezTo>
                      <a:cubicBezTo>
                        <a:pt x="425" y="50"/>
                        <a:pt x="213" y="17"/>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3776644" y="3266005"/>
                  <a:ext cx="18904" cy="16958"/>
                </a:xfrm>
                <a:custGeom>
                  <a:avLst/>
                  <a:gdLst/>
                  <a:ahLst/>
                  <a:cxnLst/>
                  <a:rect l="l" t="t" r="r" b="b"/>
                  <a:pathLst>
                    <a:path w="748" h="671" extrusionOk="0">
                      <a:moveTo>
                        <a:pt x="61" y="1"/>
                      </a:moveTo>
                      <a:cubicBezTo>
                        <a:pt x="50" y="109"/>
                        <a:pt x="28" y="224"/>
                        <a:pt x="1" y="333"/>
                      </a:cubicBezTo>
                      <a:cubicBezTo>
                        <a:pt x="262" y="382"/>
                        <a:pt x="502" y="502"/>
                        <a:pt x="704" y="671"/>
                      </a:cubicBezTo>
                      <a:cubicBezTo>
                        <a:pt x="714" y="643"/>
                        <a:pt x="731" y="611"/>
                        <a:pt x="747" y="578"/>
                      </a:cubicBezTo>
                      <a:cubicBezTo>
                        <a:pt x="638" y="398"/>
                        <a:pt x="496" y="246"/>
                        <a:pt x="322" y="131"/>
                      </a:cubicBezTo>
                      <a:cubicBezTo>
                        <a:pt x="240" y="77"/>
                        <a:pt x="153" y="33"/>
                        <a:pt x="6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5"/>
                <p:cNvSpPr/>
                <p:nvPr/>
              </p:nvSpPr>
              <p:spPr>
                <a:xfrm>
                  <a:off x="3784630" y="3282811"/>
                  <a:ext cx="19435" cy="28811"/>
                </a:xfrm>
                <a:custGeom>
                  <a:avLst/>
                  <a:gdLst/>
                  <a:ahLst/>
                  <a:cxnLst/>
                  <a:rect l="l" t="t" r="r" b="b"/>
                  <a:pathLst>
                    <a:path w="769" h="1140" extrusionOk="0">
                      <a:moveTo>
                        <a:pt x="480" y="0"/>
                      </a:moveTo>
                      <a:cubicBezTo>
                        <a:pt x="469" y="22"/>
                        <a:pt x="458" y="38"/>
                        <a:pt x="453" y="60"/>
                      </a:cubicBezTo>
                      <a:cubicBezTo>
                        <a:pt x="482" y="85"/>
                        <a:pt x="459" y="127"/>
                        <a:pt x="422" y="127"/>
                      </a:cubicBezTo>
                      <a:cubicBezTo>
                        <a:pt x="418" y="127"/>
                        <a:pt x="414" y="127"/>
                        <a:pt x="409" y="126"/>
                      </a:cubicBezTo>
                      <a:cubicBezTo>
                        <a:pt x="300" y="305"/>
                        <a:pt x="164" y="469"/>
                        <a:pt x="1" y="605"/>
                      </a:cubicBezTo>
                      <a:cubicBezTo>
                        <a:pt x="142" y="720"/>
                        <a:pt x="235" y="872"/>
                        <a:pt x="388" y="970"/>
                      </a:cubicBezTo>
                      <a:cubicBezTo>
                        <a:pt x="404" y="970"/>
                        <a:pt x="420" y="981"/>
                        <a:pt x="426" y="997"/>
                      </a:cubicBezTo>
                      <a:cubicBezTo>
                        <a:pt x="437" y="997"/>
                        <a:pt x="442" y="1003"/>
                        <a:pt x="447" y="1008"/>
                      </a:cubicBezTo>
                      <a:cubicBezTo>
                        <a:pt x="551" y="1057"/>
                        <a:pt x="660" y="1101"/>
                        <a:pt x="769" y="1139"/>
                      </a:cubicBezTo>
                      <a:cubicBezTo>
                        <a:pt x="769" y="1052"/>
                        <a:pt x="758" y="965"/>
                        <a:pt x="747" y="878"/>
                      </a:cubicBezTo>
                      <a:cubicBezTo>
                        <a:pt x="709" y="572"/>
                        <a:pt x="616" y="278"/>
                        <a:pt x="48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5"/>
                <p:cNvSpPr/>
                <p:nvPr/>
              </p:nvSpPr>
              <p:spPr>
                <a:xfrm>
                  <a:off x="3751321" y="3308286"/>
                  <a:ext cx="30858" cy="26460"/>
                </a:xfrm>
                <a:custGeom>
                  <a:avLst/>
                  <a:gdLst/>
                  <a:ahLst/>
                  <a:cxnLst/>
                  <a:rect l="l" t="t" r="r" b="b"/>
                  <a:pathLst>
                    <a:path w="1221" h="1047" extrusionOk="0">
                      <a:moveTo>
                        <a:pt x="725" y="0"/>
                      </a:moveTo>
                      <a:cubicBezTo>
                        <a:pt x="643" y="44"/>
                        <a:pt x="556" y="88"/>
                        <a:pt x="469" y="131"/>
                      </a:cubicBezTo>
                      <a:cubicBezTo>
                        <a:pt x="336" y="190"/>
                        <a:pt x="199" y="253"/>
                        <a:pt x="50" y="253"/>
                      </a:cubicBezTo>
                      <a:cubicBezTo>
                        <a:pt x="33" y="253"/>
                        <a:pt x="17" y="253"/>
                        <a:pt x="0" y="251"/>
                      </a:cubicBezTo>
                      <a:lnTo>
                        <a:pt x="0" y="251"/>
                      </a:lnTo>
                      <a:cubicBezTo>
                        <a:pt x="44" y="360"/>
                        <a:pt x="76" y="469"/>
                        <a:pt x="98" y="583"/>
                      </a:cubicBezTo>
                      <a:cubicBezTo>
                        <a:pt x="104" y="632"/>
                        <a:pt x="109" y="681"/>
                        <a:pt x="114" y="731"/>
                      </a:cubicBezTo>
                      <a:cubicBezTo>
                        <a:pt x="120" y="834"/>
                        <a:pt x="125" y="943"/>
                        <a:pt x="120" y="1047"/>
                      </a:cubicBezTo>
                      <a:cubicBezTo>
                        <a:pt x="447" y="1041"/>
                        <a:pt x="768" y="1019"/>
                        <a:pt x="1084" y="1003"/>
                      </a:cubicBezTo>
                      <a:lnTo>
                        <a:pt x="1221" y="992"/>
                      </a:lnTo>
                      <a:cubicBezTo>
                        <a:pt x="1112" y="627"/>
                        <a:pt x="975" y="251"/>
                        <a:pt x="7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3771413" y="3299466"/>
                  <a:ext cx="21507" cy="19864"/>
                </a:xfrm>
                <a:custGeom>
                  <a:avLst/>
                  <a:gdLst/>
                  <a:ahLst/>
                  <a:cxnLst/>
                  <a:rect l="l" t="t" r="r" b="b"/>
                  <a:pathLst>
                    <a:path w="851" h="786" extrusionOk="0">
                      <a:moveTo>
                        <a:pt x="464" y="1"/>
                      </a:moveTo>
                      <a:cubicBezTo>
                        <a:pt x="404" y="55"/>
                        <a:pt x="338" y="99"/>
                        <a:pt x="273" y="142"/>
                      </a:cubicBezTo>
                      <a:cubicBezTo>
                        <a:pt x="186" y="202"/>
                        <a:pt x="99" y="257"/>
                        <a:pt x="1" y="306"/>
                      </a:cubicBezTo>
                      <a:cubicBezTo>
                        <a:pt x="131" y="447"/>
                        <a:pt x="235" y="611"/>
                        <a:pt x="306" y="785"/>
                      </a:cubicBezTo>
                      <a:cubicBezTo>
                        <a:pt x="545" y="720"/>
                        <a:pt x="703" y="556"/>
                        <a:pt x="851" y="371"/>
                      </a:cubicBezTo>
                      <a:cubicBezTo>
                        <a:pt x="698" y="268"/>
                        <a:pt x="605" y="115"/>
                        <a:pt x="4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3780081" y="3309929"/>
                  <a:ext cx="24135" cy="23301"/>
                </a:xfrm>
                <a:custGeom>
                  <a:avLst/>
                  <a:gdLst/>
                  <a:ahLst/>
                  <a:cxnLst/>
                  <a:rect l="l" t="t" r="r" b="b"/>
                  <a:pathLst>
                    <a:path w="955" h="922" extrusionOk="0">
                      <a:moveTo>
                        <a:pt x="573" y="1"/>
                      </a:moveTo>
                      <a:cubicBezTo>
                        <a:pt x="420" y="202"/>
                        <a:pt x="246" y="371"/>
                        <a:pt x="1" y="448"/>
                      </a:cubicBezTo>
                      <a:cubicBezTo>
                        <a:pt x="66" y="600"/>
                        <a:pt x="115" y="764"/>
                        <a:pt x="164" y="922"/>
                      </a:cubicBezTo>
                      <a:cubicBezTo>
                        <a:pt x="388" y="900"/>
                        <a:pt x="627" y="856"/>
                        <a:pt x="769" y="709"/>
                      </a:cubicBezTo>
                      <a:cubicBezTo>
                        <a:pt x="911" y="562"/>
                        <a:pt x="954" y="360"/>
                        <a:pt x="954" y="159"/>
                      </a:cubicBezTo>
                      <a:cubicBezTo>
                        <a:pt x="824" y="121"/>
                        <a:pt x="693" y="66"/>
                        <a:pt x="5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5"/>
                <p:cNvSpPr/>
                <p:nvPr/>
              </p:nvSpPr>
              <p:spPr>
                <a:xfrm>
                  <a:off x="3704087" y="3305127"/>
                  <a:ext cx="20117" cy="28103"/>
                </a:xfrm>
                <a:custGeom>
                  <a:avLst/>
                  <a:gdLst/>
                  <a:ahLst/>
                  <a:cxnLst/>
                  <a:rect l="l" t="t" r="r" b="b"/>
                  <a:pathLst>
                    <a:path w="796" h="1112" extrusionOk="0">
                      <a:moveTo>
                        <a:pt x="158" y="0"/>
                      </a:moveTo>
                      <a:cubicBezTo>
                        <a:pt x="136" y="114"/>
                        <a:pt x="76" y="218"/>
                        <a:pt x="0" y="300"/>
                      </a:cubicBezTo>
                      <a:cubicBezTo>
                        <a:pt x="158" y="507"/>
                        <a:pt x="272" y="730"/>
                        <a:pt x="185" y="1003"/>
                      </a:cubicBezTo>
                      <a:cubicBezTo>
                        <a:pt x="371" y="1063"/>
                        <a:pt x="561" y="1095"/>
                        <a:pt x="757" y="1112"/>
                      </a:cubicBezTo>
                      <a:cubicBezTo>
                        <a:pt x="796" y="621"/>
                        <a:pt x="681" y="38"/>
                        <a:pt x="15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5"/>
                <p:cNvSpPr/>
                <p:nvPr/>
              </p:nvSpPr>
              <p:spPr>
                <a:xfrm>
                  <a:off x="3697187" y="3307856"/>
                  <a:ext cx="12156" cy="21785"/>
                </a:xfrm>
                <a:custGeom>
                  <a:avLst/>
                  <a:gdLst/>
                  <a:ahLst/>
                  <a:cxnLst/>
                  <a:rect l="l" t="t" r="r" b="b"/>
                  <a:pathLst>
                    <a:path w="481" h="862" extrusionOk="0">
                      <a:moveTo>
                        <a:pt x="11" y="1"/>
                      </a:moveTo>
                      <a:lnTo>
                        <a:pt x="11" y="1"/>
                      </a:lnTo>
                      <a:cubicBezTo>
                        <a:pt x="1" y="224"/>
                        <a:pt x="6" y="464"/>
                        <a:pt x="120" y="649"/>
                      </a:cubicBezTo>
                      <a:cubicBezTo>
                        <a:pt x="137" y="671"/>
                        <a:pt x="159" y="698"/>
                        <a:pt x="175" y="720"/>
                      </a:cubicBezTo>
                      <a:cubicBezTo>
                        <a:pt x="235" y="780"/>
                        <a:pt x="306" y="829"/>
                        <a:pt x="382" y="862"/>
                      </a:cubicBezTo>
                      <a:cubicBezTo>
                        <a:pt x="480" y="519"/>
                        <a:pt x="229" y="257"/>
                        <a:pt x="1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601" name="Google Shape;10601;p85"/>
          <p:cNvGrpSpPr/>
          <p:nvPr/>
        </p:nvGrpSpPr>
        <p:grpSpPr>
          <a:xfrm>
            <a:off x="5334138" y="3587286"/>
            <a:ext cx="566433" cy="793236"/>
            <a:chOff x="5334138" y="3587286"/>
            <a:chExt cx="566433" cy="793236"/>
          </a:xfrm>
        </p:grpSpPr>
        <p:sp>
          <p:nvSpPr>
            <p:cNvPr id="10602" name="Google Shape;10602;p85"/>
            <p:cNvSpPr/>
            <p:nvPr/>
          </p:nvSpPr>
          <p:spPr>
            <a:xfrm>
              <a:off x="5474754" y="3587286"/>
              <a:ext cx="285200" cy="198743"/>
            </a:xfrm>
            <a:custGeom>
              <a:avLst/>
              <a:gdLst/>
              <a:ahLst/>
              <a:cxnLst/>
              <a:rect l="l" t="t" r="r" b="b"/>
              <a:pathLst>
                <a:path w="11285" h="7864" extrusionOk="0">
                  <a:moveTo>
                    <a:pt x="5640" y="0"/>
                  </a:moveTo>
                  <a:cubicBezTo>
                    <a:pt x="5640" y="0"/>
                    <a:pt x="2812" y="3547"/>
                    <a:pt x="0" y="7863"/>
                  </a:cubicBezTo>
                  <a:lnTo>
                    <a:pt x="11285" y="7863"/>
                  </a:lnTo>
                  <a:cubicBezTo>
                    <a:pt x="8468" y="3547"/>
                    <a:pt x="5640" y="0"/>
                    <a:pt x="56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5"/>
            <p:cNvSpPr/>
            <p:nvPr/>
          </p:nvSpPr>
          <p:spPr>
            <a:xfrm>
              <a:off x="5364161" y="3785408"/>
              <a:ext cx="506511" cy="198718"/>
            </a:xfrm>
            <a:custGeom>
              <a:avLst/>
              <a:gdLst/>
              <a:ahLst/>
              <a:cxnLst/>
              <a:rect l="l" t="t" r="r" b="b"/>
              <a:pathLst>
                <a:path w="20042" h="7863" extrusionOk="0">
                  <a:moveTo>
                    <a:pt x="4376" y="0"/>
                  </a:moveTo>
                  <a:cubicBezTo>
                    <a:pt x="2714" y="2545"/>
                    <a:pt x="1063" y="5356"/>
                    <a:pt x="0" y="7863"/>
                  </a:cubicBezTo>
                  <a:lnTo>
                    <a:pt x="20042" y="7863"/>
                  </a:lnTo>
                  <a:cubicBezTo>
                    <a:pt x="18974" y="5356"/>
                    <a:pt x="17323" y="2545"/>
                    <a:pt x="1566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5"/>
            <p:cNvSpPr/>
            <p:nvPr/>
          </p:nvSpPr>
          <p:spPr>
            <a:xfrm>
              <a:off x="5334138" y="3983505"/>
              <a:ext cx="566433" cy="198895"/>
            </a:xfrm>
            <a:custGeom>
              <a:avLst/>
              <a:gdLst/>
              <a:ahLst/>
              <a:cxnLst/>
              <a:rect l="l" t="t" r="r" b="b"/>
              <a:pathLst>
                <a:path w="22413" h="7870" extrusionOk="0">
                  <a:moveTo>
                    <a:pt x="1188" y="1"/>
                  </a:moveTo>
                  <a:cubicBezTo>
                    <a:pt x="458" y="1712"/>
                    <a:pt x="1" y="3276"/>
                    <a:pt x="1" y="4524"/>
                  </a:cubicBezTo>
                  <a:cubicBezTo>
                    <a:pt x="1" y="5657"/>
                    <a:pt x="170" y="6785"/>
                    <a:pt x="507" y="7869"/>
                  </a:cubicBezTo>
                  <a:lnTo>
                    <a:pt x="21905" y="7869"/>
                  </a:lnTo>
                  <a:cubicBezTo>
                    <a:pt x="22243" y="6785"/>
                    <a:pt x="22412" y="5657"/>
                    <a:pt x="22412" y="4524"/>
                  </a:cubicBezTo>
                  <a:cubicBezTo>
                    <a:pt x="22412" y="3276"/>
                    <a:pt x="21955" y="1706"/>
                    <a:pt x="212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5"/>
            <p:cNvSpPr/>
            <p:nvPr/>
          </p:nvSpPr>
          <p:spPr>
            <a:xfrm>
              <a:off x="5346951" y="4181779"/>
              <a:ext cx="540806" cy="198743"/>
            </a:xfrm>
            <a:custGeom>
              <a:avLst/>
              <a:gdLst/>
              <a:ahLst/>
              <a:cxnLst/>
              <a:rect l="l" t="t" r="r" b="b"/>
              <a:pathLst>
                <a:path w="21399" h="7864" extrusionOk="0">
                  <a:moveTo>
                    <a:pt x="0" y="0"/>
                  </a:moveTo>
                  <a:cubicBezTo>
                    <a:pt x="1466" y="4675"/>
                    <a:pt x="5798" y="7863"/>
                    <a:pt x="10702" y="7863"/>
                  </a:cubicBezTo>
                  <a:cubicBezTo>
                    <a:pt x="15601" y="7863"/>
                    <a:pt x="19938" y="4675"/>
                    <a:pt x="213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85"/>
          <p:cNvGrpSpPr/>
          <p:nvPr/>
        </p:nvGrpSpPr>
        <p:grpSpPr>
          <a:xfrm>
            <a:off x="5334138" y="2895283"/>
            <a:ext cx="566559" cy="527184"/>
            <a:chOff x="5334138" y="2895283"/>
            <a:chExt cx="566559" cy="527184"/>
          </a:xfrm>
        </p:grpSpPr>
        <p:grpSp>
          <p:nvGrpSpPr>
            <p:cNvPr id="10607" name="Google Shape;10607;p85"/>
            <p:cNvGrpSpPr/>
            <p:nvPr/>
          </p:nvGrpSpPr>
          <p:grpSpPr>
            <a:xfrm>
              <a:off x="5334138" y="2895283"/>
              <a:ext cx="566559" cy="148198"/>
              <a:chOff x="5334138" y="2895283"/>
              <a:chExt cx="566559" cy="148198"/>
            </a:xfrm>
          </p:grpSpPr>
          <p:sp>
            <p:nvSpPr>
              <p:cNvPr id="10608" name="Google Shape;10608;p85"/>
              <p:cNvSpPr/>
              <p:nvPr/>
            </p:nvSpPr>
            <p:spPr>
              <a:xfrm>
                <a:off x="5334138" y="2895283"/>
                <a:ext cx="91739" cy="148198"/>
              </a:xfrm>
              <a:custGeom>
                <a:avLst/>
                <a:gdLst/>
                <a:ahLst/>
                <a:cxnLst/>
                <a:rect l="l" t="t" r="r" b="b"/>
                <a:pathLst>
                  <a:path w="3630" h="5864" extrusionOk="0">
                    <a:moveTo>
                      <a:pt x="1815" y="1"/>
                    </a:moveTo>
                    <a:cubicBezTo>
                      <a:pt x="1499" y="1810"/>
                      <a:pt x="1" y="2055"/>
                      <a:pt x="1" y="3875"/>
                    </a:cubicBezTo>
                    <a:cubicBezTo>
                      <a:pt x="1" y="5177"/>
                      <a:pt x="812" y="5864"/>
                      <a:pt x="1815" y="5864"/>
                    </a:cubicBezTo>
                    <a:cubicBezTo>
                      <a:pt x="2818" y="5864"/>
                      <a:pt x="3630" y="5177"/>
                      <a:pt x="3630" y="3875"/>
                    </a:cubicBezTo>
                    <a:cubicBezTo>
                      <a:pt x="3630" y="2055"/>
                      <a:pt x="2131"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5"/>
              <p:cNvSpPr/>
              <p:nvPr/>
            </p:nvSpPr>
            <p:spPr>
              <a:xfrm>
                <a:off x="5452843" y="2895283"/>
                <a:ext cx="91739" cy="148198"/>
              </a:xfrm>
              <a:custGeom>
                <a:avLst/>
                <a:gdLst/>
                <a:ahLst/>
                <a:cxnLst/>
                <a:rect l="l" t="t" r="r" b="b"/>
                <a:pathLst>
                  <a:path w="3630" h="5864" extrusionOk="0">
                    <a:moveTo>
                      <a:pt x="1815" y="1"/>
                    </a:moveTo>
                    <a:cubicBezTo>
                      <a:pt x="1494" y="1810"/>
                      <a:pt x="1" y="2055"/>
                      <a:pt x="1" y="3875"/>
                    </a:cubicBezTo>
                    <a:cubicBezTo>
                      <a:pt x="1" y="5177"/>
                      <a:pt x="813" y="5864"/>
                      <a:pt x="1815" y="5864"/>
                    </a:cubicBezTo>
                    <a:cubicBezTo>
                      <a:pt x="2812" y="5864"/>
                      <a:pt x="3630" y="5177"/>
                      <a:pt x="3630" y="3875"/>
                    </a:cubicBezTo>
                    <a:cubicBezTo>
                      <a:pt x="3630" y="2055"/>
                      <a:pt x="2131"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5"/>
              <p:cNvSpPr/>
              <p:nvPr/>
            </p:nvSpPr>
            <p:spPr>
              <a:xfrm>
                <a:off x="5571421" y="2895283"/>
                <a:ext cx="91866" cy="148198"/>
              </a:xfrm>
              <a:custGeom>
                <a:avLst/>
                <a:gdLst/>
                <a:ahLst/>
                <a:cxnLst/>
                <a:rect l="l" t="t" r="r" b="b"/>
                <a:pathLst>
                  <a:path w="3635" h="5864" extrusionOk="0">
                    <a:moveTo>
                      <a:pt x="1815" y="1"/>
                    </a:moveTo>
                    <a:cubicBezTo>
                      <a:pt x="1499" y="1810"/>
                      <a:pt x="0" y="2055"/>
                      <a:pt x="0" y="3875"/>
                    </a:cubicBezTo>
                    <a:cubicBezTo>
                      <a:pt x="0" y="5177"/>
                      <a:pt x="812" y="5864"/>
                      <a:pt x="1815" y="5864"/>
                    </a:cubicBezTo>
                    <a:cubicBezTo>
                      <a:pt x="2817" y="5864"/>
                      <a:pt x="3635" y="5177"/>
                      <a:pt x="3635" y="3875"/>
                    </a:cubicBezTo>
                    <a:cubicBezTo>
                      <a:pt x="3635" y="2055"/>
                      <a:pt x="2136"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5690126" y="2895283"/>
                <a:ext cx="91739" cy="148198"/>
              </a:xfrm>
              <a:custGeom>
                <a:avLst/>
                <a:gdLst/>
                <a:ahLst/>
                <a:cxnLst/>
                <a:rect l="l" t="t" r="r" b="b"/>
                <a:pathLst>
                  <a:path w="3630" h="5864" fill="none" extrusionOk="0">
                    <a:moveTo>
                      <a:pt x="1815" y="1"/>
                    </a:moveTo>
                    <a:cubicBezTo>
                      <a:pt x="1499" y="1810"/>
                      <a:pt x="0" y="2055"/>
                      <a:pt x="0" y="3875"/>
                    </a:cubicBezTo>
                    <a:cubicBezTo>
                      <a:pt x="0" y="5177"/>
                      <a:pt x="812" y="5864"/>
                      <a:pt x="1815" y="5864"/>
                    </a:cubicBezTo>
                    <a:cubicBezTo>
                      <a:pt x="2817" y="5864"/>
                      <a:pt x="3629" y="5177"/>
                      <a:pt x="3629" y="3875"/>
                    </a:cubicBezTo>
                    <a:cubicBezTo>
                      <a:pt x="3629" y="2055"/>
                      <a:pt x="2131" y="1810"/>
                      <a:pt x="1815" y="1"/>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5808957" y="2895283"/>
                <a:ext cx="91739" cy="148198"/>
              </a:xfrm>
              <a:custGeom>
                <a:avLst/>
                <a:gdLst/>
                <a:ahLst/>
                <a:cxnLst/>
                <a:rect l="l" t="t" r="r" b="b"/>
                <a:pathLst>
                  <a:path w="3630" h="5864" fill="none" extrusionOk="0">
                    <a:moveTo>
                      <a:pt x="1815" y="1"/>
                    </a:moveTo>
                    <a:cubicBezTo>
                      <a:pt x="1494" y="1810"/>
                      <a:pt x="1" y="2055"/>
                      <a:pt x="1" y="3875"/>
                    </a:cubicBezTo>
                    <a:cubicBezTo>
                      <a:pt x="1" y="5177"/>
                      <a:pt x="813" y="5864"/>
                      <a:pt x="1815" y="5864"/>
                    </a:cubicBezTo>
                    <a:cubicBezTo>
                      <a:pt x="2812" y="5864"/>
                      <a:pt x="3630" y="5177"/>
                      <a:pt x="3630" y="3875"/>
                    </a:cubicBezTo>
                    <a:cubicBezTo>
                      <a:pt x="3624" y="2055"/>
                      <a:pt x="2126" y="1810"/>
                      <a:pt x="1815" y="1"/>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85"/>
            <p:cNvGrpSpPr/>
            <p:nvPr/>
          </p:nvGrpSpPr>
          <p:grpSpPr>
            <a:xfrm>
              <a:off x="5334138" y="3086166"/>
              <a:ext cx="566559" cy="148324"/>
              <a:chOff x="5334138" y="3086166"/>
              <a:chExt cx="566559" cy="148324"/>
            </a:xfrm>
          </p:grpSpPr>
          <p:sp>
            <p:nvSpPr>
              <p:cNvPr id="10614" name="Google Shape;10614;p85"/>
              <p:cNvSpPr/>
              <p:nvPr/>
            </p:nvSpPr>
            <p:spPr>
              <a:xfrm>
                <a:off x="5334138" y="3086166"/>
                <a:ext cx="91739" cy="148324"/>
              </a:xfrm>
              <a:custGeom>
                <a:avLst/>
                <a:gdLst/>
                <a:ahLst/>
                <a:cxnLst/>
                <a:rect l="l" t="t" r="r" b="b"/>
                <a:pathLst>
                  <a:path w="3630" h="5869" extrusionOk="0">
                    <a:moveTo>
                      <a:pt x="1815" y="0"/>
                    </a:moveTo>
                    <a:cubicBezTo>
                      <a:pt x="1499" y="1815"/>
                      <a:pt x="1" y="2054"/>
                      <a:pt x="1" y="3874"/>
                    </a:cubicBezTo>
                    <a:cubicBezTo>
                      <a:pt x="1" y="5182"/>
                      <a:pt x="812" y="5869"/>
                      <a:pt x="1815" y="5869"/>
                    </a:cubicBezTo>
                    <a:cubicBezTo>
                      <a:pt x="2818" y="5869"/>
                      <a:pt x="3630" y="5188"/>
                      <a:pt x="3630" y="3874"/>
                    </a:cubicBezTo>
                    <a:cubicBezTo>
                      <a:pt x="3630" y="2054"/>
                      <a:pt x="2131" y="1815"/>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5452843" y="3086166"/>
                <a:ext cx="91739" cy="148324"/>
              </a:xfrm>
              <a:custGeom>
                <a:avLst/>
                <a:gdLst/>
                <a:ahLst/>
                <a:cxnLst/>
                <a:rect l="l" t="t" r="r" b="b"/>
                <a:pathLst>
                  <a:path w="3630" h="5869" extrusionOk="0">
                    <a:moveTo>
                      <a:pt x="1815" y="0"/>
                    </a:moveTo>
                    <a:cubicBezTo>
                      <a:pt x="1494" y="1815"/>
                      <a:pt x="1" y="2054"/>
                      <a:pt x="1" y="3874"/>
                    </a:cubicBezTo>
                    <a:cubicBezTo>
                      <a:pt x="1" y="5182"/>
                      <a:pt x="813" y="5869"/>
                      <a:pt x="1815" y="5869"/>
                    </a:cubicBezTo>
                    <a:cubicBezTo>
                      <a:pt x="2812" y="5869"/>
                      <a:pt x="3630" y="5188"/>
                      <a:pt x="3630" y="3874"/>
                    </a:cubicBezTo>
                    <a:cubicBezTo>
                      <a:pt x="3630" y="2054"/>
                      <a:pt x="2131" y="1815"/>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5571421" y="3086166"/>
                <a:ext cx="91866" cy="148324"/>
              </a:xfrm>
              <a:custGeom>
                <a:avLst/>
                <a:gdLst/>
                <a:ahLst/>
                <a:cxnLst/>
                <a:rect l="l" t="t" r="r" b="b"/>
                <a:pathLst>
                  <a:path w="3635" h="5869" fill="none" extrusionOk="0">
                    <a:moveTo>
                      <a:pt x="1815" y="0"/>
                    </a:moveTo>
                    <a:cubicBezTo>
                      <a:pt x="1499" y="1815"/>
                      <a:pt x="0" y="2054"/>
                      <a:pt x="0" y="3874"/>
                    </a:cubicBezTo>
                    <a:cubicBezTo>
                      <a:pt x="0" y="5182"/>
                      <a:pt x="812" y="5869"/>
                      <a:pt x="1815" y="5869"/>
                    </a:cubicBezTo>
                    <a:cubicBezTo>
                      <a:pt x="2817" y="5869"/>
                      <a:pt x="3635" y="5188"/>
                      <a:pt x="3635" y="3874"/>
                    </a:cubicBezTo>
                    <a:cubicBezTo>
                      <a:pt x="3635" y="2054"/>
                      <a:pt x="2136"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5690126" y="3086166"/>
                <a:ext cx="91739" cy="148324"/>
              </a:xfrm>
              <a:custGeom>
                <a:avLst/>
                <a:gdLst/>
                <a:ahLst/>
                <a:cxnLst/>
                <a:rect l="l" t="t" r="r" b="b"/>
                <a:pathLst>
                  <a:path w="3630" h="5869" fill="none" extrusionOk="0">
                    <a:moveTo>
                      <a:pt x="1815" y="0"/>
                    </a:moveTo>
                    <a:cubicBezTo>
                      <a:pt x="1499" y="1815"/>
                      <a:pt x="0" y="2054"/>
                      <a:pt x="0" y="3874"/>
                    </a:cubicBezTo>
                    <a:cubicBezTo>
                      <a:pt x="0" y="5182"/>
                      <a:pt x="812" y="5869"/>
                      <a:pt x="1815" y="5869"/>
                    </a:cubicBezTo>
                    <a:cubicBezTo>
                      <a:pt x="2817" y="5869"/>
                      <a:pt x="3629" y="5188"/>
                      <a:pt x="3629" y="3874"/>
                    </a:cubicBezTo>
                    <a:cubicBezTo>
                      <a:pt x="3629" y="2054"/>
                      <a:pt x="2131"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5"/>
              <p:cNvSpPr/>
              <p:nvPr/>
            </p:nvSpPr>
            <p:spPr>
              <a:xfrm>
                <a:off x="5808957" y="3086166"/>
                <a:ext cx="91739" cy="148324"/>
              </a:xfrm>
              <a:custGeom>
                <a:avLst/>
                <a:gdLst/>
                <a:ahLst/>
                <a:cxnLst/>
                <a:rect l="l" t="t" r="r" b="b"/>
                <a:pathLst>
                  <a:path w="3630" h="5869" fill="none" extrusionOk="0">
                    <a:moveTo>
                      <a:pt x="1815" y="0"/>
                    </a:moveTo>
                    <a:cubicBezTo>
                      <a:pt x="1494" y="1815"/>
                      <a:pt x="1" y="2054"/>
                      <a:pt x="1" y="3874"/>
                    </a:cubicBezTo>
                    <a:cubicBezTo>
                      <a:pt x="1" y="5182"/>
                      <a:pt x="813" y="5869"/>
                      <a:pt x="1815" y="5869"/>
                    </a:cubicBezTo>
                    <a:cubicBezTo>
                      <a:pt x="2812" y="5869"/>
                      <a:pt x="3630" y="5188"/>
                      <a:pt x="3630" y="3874"/>
                    </a:cubicBezTo>
                    <a:cubicBezTo>
                      <a:pt x="3624" y="2054"/>
                      <a:pt x="2126"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85"/>
            <p:cNvGrpSpPr/>
            <p:nvPr/>
          </p:nvGrpSpPr>
          <p:grpSpPr>
            <a:xfrm>
              <a:off x="5334138" y="3274269"/>
              <a:ext cx="566559" cy="148198"/>
              <a:chOff x="5334138" y="3274269"/>
              <a:chExt cx="566559" cy="148198"/>
            </a:xfrm>
          </p:grpSpPr>
          <p:sp>
            <p:nvSpPr>
              <p:cNvPr id="10620" name="Google Shape;10620;p85"/>
              <p:cNvSpPr/>
              <p:nvPr/>
            </p:nvSpPr>
            <p:spPr>
              <a:xfrm>
                <a:off x="5334138" y="3274269"/>
                <a:ext cx="91739" cy="148198"/>
              </a:xfrm>
              <a:custGeom>
                <a:avLst/>
                <a:gdLst/>
                <a:ahLst/>
                <a:cxnLst/>
                <a:rect l="l" t="t" r="r" b="b"/>
                <a:pathLst>
                  <a:path w="3630" h="5864" extrusionOk="0">
                    <a:moveTo>
                      <a:pt x="1815" y="0"/>
                    </a:moveTo>
                    <a:cubicBezTo>
                      <a:pt x="1499" y="1810"/>
                      <a:pt x="1" y="2055"/>
                      <a:pt x="1" y="3875"/>
                    </a:cubicBezTo>
                    <a:cubicBezTo>
                      <a:pt x="1" y="5182"/>
                      <a:pt x="812" y="5864"/>
                      <a:pt x="1815" y="5864"/>
                    </a:cubicBezTo>
                    <a:cubicBezTo>
                      <a:pt x="2818" y="5864"/>
                      <a:pt x="3630" y="5182"/>
                      <a:pt x="3630" y="3875"/>
                    </a:cubicBezTo>
                    <a:cubicBezTo>
                      <a:pt x="3630" y="2055"/>
                      <a:pt x="2131" y="181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5452843" y="3274269"/>
                <a:ext cx="91739" cy="148198"/>
              </a:xfrm>
              <a:custGeom>
                <a:avLst/>
                <a:gdLst/>
                <a:ahLst/>
                <a:cxnLst/>
                <a:rect l="l" t="t" r="r" b="b"/>
                <a:pathLst>
                  <a:path w="3630" h="5864" fill="none" extrusionOk="0">
                    <a:moveTo>
                      <a:pt x="1815" y="0"/>
                    </a:moveTo>
                    <a:cubicBezTo>
                      <a:pt x="1494" y="1810"/>
                      <a:pt x="1" y="2055"/>
                      <a:pt x="1" y="3875"/>
                    </a:cubicBezTo>
                    <a:cubicBezTo>
                      <a:pt x="1" y="5182"/>
                      <a:pt x="813" y="5864"/>
                      <a:pt x="1815" y="5864"/>
                    </a:cubicBezTo>
                    <a:cubicBezTo>
                      <a:pt x="2812" y="5864"/>
                      <a:pt x="3630" y="5182"/>
                      <a:pt x="3630" y="3875"/>
                    </a:cubicBezTo>
                    <a:cubicBezTo>
                      <a:pt x="3630" y="2055"/>
                      <a:pt x="2131"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5571421" y="3274269"/>
                <a:ext cx="91866" cy="148198"/>
              </a:xfrm>
              <a:custGeom>
                <a:avLst/>
                <a:gdLst/>
                <a:ahLst/>
                <a:cxnLst/>
                <a:rect l="l" t="t" r="r" b="b"/>
                <a:pathLst>
                  <a:path w="3635" h="5864" fill="none" extrusionOk="0">
                    <a:moveTo>
                      <a:pt x="1815" y="0"/>
                    </a:moveTo>
                    <a:cubicBezTo>
                      <a:pt x="1499" y="1810"/>
                      <a:pt x="0" y="2055"/>
                      <a:pt x="0" y="3875"/>
                    </a:cubicBezTo>
                    <a:cubicBezTo>
                      <a:pt x="0" y="5182"/>
                      <a:pt x="812" y="5864"/>
                      <a:pt x="1815" y="5864"/>
                    </a:cubicBezTo>
                    <a:cubicBezTo>
                      <a:pt x="2817" y="5864"/>
                      <a:pt x="3635" y="5182"/>
                      <a:pt x="3635" y="3875"/>
                    </a:cubicBezTo>
                    <a:cubicBezTo>
                      <a:pt x="3635" y="2055"/>
                      <a:pt x="2136"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5690126" y="3274269"/>
                <a:ext cx="91739" cy="148198"/>
              </a:xfrm>
              <a:custGeom>
                <a:avLst/>
                <a:gdLst/>
                <a:ahLst/>
                <a:cxnLst/>
                <a:rect l="l" t="t" r="r" b="b"/>
                <a:pathLst>
                  <a:path w="3630" h="5864" fill="none" extrusionOk="0">
                    <a:moveTo>
                      <a:pt x="1815" y="0"/>
                    </a:moveTo>
                    <a:cubicBezTo>
                      <a:pt x="1499" y="1810"/>
                      <a:pt x="0" y="2055"/>
                      <a:pt x="0" y="3875"/>
                    </a:cubicBezTo>
                    <a:cubicBezTo>
                      <a:pt x="0" y="5182"/>
                      <a:pt x="812" y="5864"/>
                      <a:pt x="1815" y="5864"/>
                    </a:cubicBezTo>
                    <a:cubicBezTo>
                      <a:pt x="2817" y="5864"/>
                      <a:pt x="3629" y="5182"/>
                      <a:pt x="3629" y="3875"/>
                    </a:cubicBezTo>
                    <a:cubicBezTo>
                      <a:pt x="3629" y="2055"/>
                      <a:pt x="2131"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5"/>
              <p:cNvSpPr/>
              <p:nvPr/>
            </p:nvSpPr>
            <p:spPr>
              <a:xfrm>
                <a:off x="5808957" y="3274269"/>
                <a:ext cx="91739" cy="148198"/>
              </a:xfrm>
              <a:custGeom>
                <a:avLst/>
                <a:gdLst/>
                <a:ahLst/>
                <a:cxnLst/>
                <a:rect l="l" t="t" r="r" b="b"/>
                <a:pathLst>
                  <a:path w="3630" h="5864" fill="none" extrusionOk="0">
                    <a:moveTo>
                      <a:pt x="1815" y="0"/>
                    </a:moveTo>
                    <a:cubicBezTo>
                      <a:pt x="1494" y="1810"/>
                      <a:pt x="1" y="2055"/>
                      <a:pt x="1" y="3875"/>
                    </a:cubicBezTo>
                    <a:cubicBezTo>
                      <a:pt x="1" y="5182"/>
                      <a:pt x="813" y="5864"/>
                      <a:pt x="1815" y="5864"/>
                    </a:cubicBezTo>
                    <a:cubicBezTo>
                      <a:pt x="2812" y="5864"/>
                      <a:pt x="3630" y="5182"/>
                      <a:pt x="3630" y="3875"/>
                    </a:cubicBezTo>
                    <a:cubicBezTo>
                      <a:pt x="3624" y="2055"/>
                      <a:pt x="2126"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25" name="Google Shape;10625;p85"/>
          <p:cNvGrpSpPr/>
          <p:nvPr/>
        </p:nvGrpSpPr>
        <p:grpSpPr>
          <a:xfrm>
            <a:off x="6632594" y="1532342"/>
            <a:ext cx="1585066" cy="1126471"/>
            <a:chOff x="6608782" y="1551392"/>
            <a:chExt cx="1585066" cy="1126471"/>
          </a:xfrm>
        </p:grpSpPr>
        <p:grpSp>
          <p:nvGrpSpPr>
            <p:cNvPr id="10626" name="Google Shape;10626;p85"/>
            <p:cNvGrpSpPr/>
            <p:nvPr/>
          </p:nvGrpSpPr>
          <p:grpSpPr>
            <a:xfrm>
              <a:off x="6608782" y="1882715"/>
              <a:ext cx="77561" cy="73012"/>
              <a:chOff x="6608782" y="1882715"/>
              <a:chExt cx="77561" cy="73012"/>
            </a:xfrm>
          </p:grpSpPr>
          <p:sp>
            <p:nvSpPr>
              <p:cNvPr id="10627" name="Google Shape;10627;p85"/>
              <p:cNvSpPr/>
              <p:nvPr/>
            </p:nvSpPr>
            <p:spPr>
              <a:xfrm>
                <a:off x="6616212" y="1955702"/>
                <a:ext cx="65153" cy="25"/>
              </a:xfrm>
              <a:custGeom>
                <a:avLst/>
                <a:gdLst/>
                <a:ahLst/>
                <a:cxnLst/>
                <a:rect l="l" t="t" r="r" b="b"/>
                <a:pathLst>
                  <a:path w="2578" h="1" fill="none" extrusionOk="0">
                    <a:moveTo>
                      <a:pt x="1" y="0"/>
                    </a:moveTo>
                    <a:lnTo>
                      <a:pt x="2578" y="0"/>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6686318" y="1887820"/>
                <a:ext cx="25" cy="60199"/>
              </a:xfrm>
              <a:custGeom>
                <a:avLst/>
                <a:gdLst/>
                <a:ahLst/>
                <a:cxnLst/>
                <a:rect l="l" t="t" r="r" b="b"/>
                <a:pathLst>
                  <a:path w="1" h="2382" fill="none" extrusionOk="0">
                    <a:moveTo>
                      <a:pt x="0" y="2381"/>
                    </a:moveTo>
                    <a:lnTo>
                      <a:pt x="0" y="0"/>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5"/>
              <p:cNvSpPr/>
              <p:nvPr/>
            </p:nvSpPr>
            <p:spPr>
              <a:xfrm>
                <a:off x="6613735" y="1882715"/>
                <a:ext cx="65153" cy="25"/>
              </a:xfrm>
              <a:custGeom>
                <a:avLst/>
                <a:gdLst/>
                <a:ahLst/>
                <a:cxnLst/>
                <a:rect l="l" t="t" r="r" b="b"/>
                <a:pathLst>
                  <a:path w="2578" h="1" fill="none" extrusionOk="0">
                    <a:moveTo>
                      <a:pt x="2578" y="1"/>
                    </a:moveTo>
                    <a:lnTo>
                      <a:pt x="1" y="1"/>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5"/>
              <p:cNvSpPr/>
              <p:nvPr/>
            </p:nvSpPr>
            <p:spPr>
              <a:xfrm>
                <a:off x="6608782" y="1890423"/>
                <a:ext cx="25" cy="60199"/>
              </a:xfrm>
              <a:custGeom>
                <a:avLst/>
                <a:gdLst/>
                <a:ahLst/>
                <a:cxnLst/>
                <a:rect l="l" t="t" r="r" b="b"/>
                <a:pathLst>
                  <a:path w="1" h="2382" fill="none" extrusionOk="0">
                    <a:moveTo>
                      <a:pt x="0" y="1"/>
                    </a:moveTo>
                    <a:lnTo>
                      <a:pt x="0" y="2382"/>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85"/>
            <p:cNvGrpSpPr/>
            <p:nvPr/>
          </p:nvGrpSpPr>
          <p:grpSpPr>
            <a:xfrm>
              <a:off x="6608782" y="1551392"/>
              <a:ext cx="1585066" cy="1126471"/>
              <a:chOff x="6608782" y="1551392"/>
              <a:chExt cx="1585066" cy="1126471"/>
            </a:xfrm>
          </p:grpSpPr>
          <p:sp>
            <p:nvSpPr>
              <p:cNvPr id="10632" name="Google Shape;10632;p85"/>
              <p:cNvSpPr/>
              <p:nvPr/>
            </p:nvSpPr>
            <p:spPr>
              <a:xfrm>
                <a:off x="6999469" y="1551392"/>
                <a:ext cx="1194378" cy="1126471"/>
              </a:xfrm>
              <a:custGeom>
                <a:avLst/>
                <a:gdLst/>
                <a:ahLst/>
                <a:cxnLst/>
                <a:rect l="l" t="t" r="r" b="b"/>
                <a:pathLst>
                  <a:path w="47260" h="44573" extrusionOk="0">
                    <a:moveTo>
                      <a:pt x="0" y="0"/>
                    </a:moveTo>
                    <a:lnTo>
                      <a:pt x="0" y="44573"/>
                    </a:lnTo>
                    <a:lnTo>
                      <a:pt x="47259" y="44573"/>
                    </a:lnTo>
                    <a:lnTo>
                      <a:pt x="47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3" name="Google Shape;10633;p85"/>
              <p:cNvGrpSpPr/>
              <p:nvPr/>
            </p:nvGrpSpPr>
            <p:grpSpPr>
              <a:xfrm>
                <a:off x="6608782" y="1551392"/>
                <a:ext cx="1585066" cy="1126471"/>
                <a:chOff x="6608782" y="1551392"/>
                <a:chExt cx="1585066" cy="1126471"/>
              </a:xfrm>
            </p:grpSpPr>
            <p:sp>
              <p:nvSpPr>
                <p:cNvPr id="10634" name="Google Shape;10634;p85"/>
                <p:cNvSpPr/>
                <p:nvPr/>
              </p:nvSpPr>
              <p:spPr>
                <a:xfrm>
                  <a:off x="6686318" y="1955702"/>
                  <a:ext cx="1507530" cy="722162"/>
                </a:xfrm>
                <a:custGeom>
                  <a:avLst/>
                  <a:gdLst/>
                  <a:ahLst/>
                  <a:cxnLst/>
                  <a:rect l="l" t="t" r="r" b="b"/>
                  <a:pathLst>
                    <a:path w="59651" h="28575" fill="none" extrusionOk="0">
                      <a:moveTo>
                        <a:pt x="0" y="0"/>
                      </a:moveTo>
                      <a:lnTo>
                        <a:pt x="59650" y="28575"/>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5"/>
                <p:cNvSpPr/>
                <p:nvPr/>
              </p:nvSpPr>
              <p:spPr>
                <a:xfrm>
                  <a:off x="6686318" y="1551392"/>
                  <a:ext cx="1507530" cy="331348"/>
                </a:xfrm>
                <a:custGeom>
                  <a:avLst/>
                  <a:gdLst/>
                  <a:ahLst/>
                  <a:cxnLst/>
                  <a:rect l="l" t="t" r="r" b="b"/>
                  <a:pathLst>
                    <a:path w="59651" h="13111" fill="none" extrusionOk="0">
                      <a:moveTo>
                        <a:pt x="0" y="13111"/>
                      </a:moveTo>
                      <a:lnTo>
                        <a:pt x="12391" y="10386"/>
                      </a:lnTo>
                      <a:lnTo>
                        <a:pt x="59650" y="0"/>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5"/>
                <p:cNvSpPr/>
                <p:nvPr/>
              </p:nvSpPr>
              <p:spPr>
                <a:xfrm>
                  <a:off x="6608782" y="1551392"/>
                  <a:ext cx="390713" cy="331348"/>
                </a:xfrm>
                <a:custGeom>
                  <a:avLst/>
                  <a:gdLst/>
                  <a:ahLst/>
                  <a:cxnLst/>
                  <a:rect l="l" t="t" r="r" b="b"/>
                  <a:pathLst>
                    <a:path w="15460" h="13111" fill="none" extrusionOk="0">
                      <a:moveTo>
                        <a:pt x="0" y="13111"/>
                      </a:moveTo>
                      <a:lnTo>
                        <a:pt x="15459" y="0"/>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5"/>
                <p:cNvSpPr/>
                <p:nvPr/>
              </p:nvSpPr>
              <p:spPr>
                <a:xfrm>
                  <a:off x="6608782" y="1955702"/>
                  <a:ext cx="390713" cy="722162"/>
                </a:xfrm>
                <a:custGeom>
                  <a:avLst/>
                  <a:gdLst/>
                  <a:ahLst/>
                  <a:cxnLst/>
                  <a:rect l="l" t="t" r="r" b="b"/>
                  <a:pathLst>
                    <a:path w="15460" h="28575" fill="none" extrusionOk="0">
                      <a:moveTo>
                        <a:pt x="0" y="0"/>
                      </a:moveTo>
                      <a:lnTo>
                        <a:pt x="15459" y="28575"/>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638" name="Google Shape;10638;p85"/>
          <p:cNvGrpSpPr/>
          <p:nvPr/>
        </p:nvGrpSpPr>
        <p:grpSpPr>
          <a:xfrm>
            <a:off x="6057386" y="2827805"/>
            <a:ext cx="302032" cy="1568967"/>
            <a:chOff x="6057386" y="2827805"/>
            <a:chExt cx="302032" cy="1568967"/>
          </a:xfrm>
        </p:grpSpPr>
        <p:grpSp>
          <p:nvGrpSpPr>
            <p:cNvPr id="10639" name="Google Shape;10639;p85"/>
            <p:cNvGrpSpPr/>
            <p:nvPr/>
          </p:nvGrpSpPr>
          <p:grpSpPr>
            <a:xfrm>
              <a:off x="6057386" y="2827805"/>
              <a:ext cx="302032" cy="1568967"/>
              <a:chOff x="6057386" y="2827805"/>
              <a:chExt cx="302032" cy="1568967"/>
            </a:xfrm>
          </p:grpSpPr>
          <p:sp>
            <p:nvSpPr>
              <p:cNvPr id="10640" name="Google Shape;10640;p85"/>
              <p:cNvSpPr/>
              <p:nvPr/>
            </p:nvSpPr>
            <p:spPr>
              <a:xfrm>
                <a:off x="6057386" y="2827805"/>
                <a:ext cx="302032" cy="1568967"/>
              </a:xfrm>
              <a:custGeom>
                <a:avLst/>
                <a:gdLst/>
                <a:ahLst/>
                <a:cxnLst/>
                <a:rect l="l" t="t" r="r" b="b"/>
                <a:pathLst>
                  <a:path w="11951" h="62082" extrusionOk="0">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869" y="61095"/>
                      <a:pt x="4807" y="62081"/>
                      <a:pt x="5978" y="62081"/>
                    </a:cubicBezTo>
                    <a:cubicBezTo>
                      <a:pt x="7150" y="62081"/>
                      <a:pt x="8081" y="61095"/>
                      <a:pt x="8016" y="59923"/>
                    </a:cubicBezTo>
                    <a:lnTo>
                      <a:pt x="8016" y="48470"/>
                    </a:lnTo>
                    <a:cubicBezTo>
                      <a:pt x="8016" y="46159"/>
                      <a:pt x="8447" y="43865"/>
                      <a:pt x="9291" y="41713"/>
                    </a:cubicBezTo>
                    <a:lnTo>
                      <a:pt x="10681" y="38171"/>
                    </a:lnTo>
                    <a:cubicBezTo>
                      <a:pt x="11520" y="36019"/>
                      <a:pt x="11950" y="33730"/>
                      <a:pt x="11950" y="31420"/>
                    </a:cubicBezTo>
                    <a:lnTo>
                      <a:pt x="11950" y="3717"/>
                    </a:lnTo>
                    <a:cubicBezTo>
                      <a:pt x="11950" y="1663"/>
                      <a:pt x="10288" y="1"/>
                      <a:pt x="82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5"/>
              <p:cNvSpPr/>
              <p:nvPr/>
            </p:nvSpPr>
            <p:spPr>
              <a:xfrm>
                <a:off x="6057386" y="2827805"/>
                <a:ext cx="151104" cy="1566061"/>
              </a:xfrm>
              <a:custGeom>
                <a:avLst/>
                <a:gdLst/>
                <a:ahLst/>
                <a:cxnLst/>
                <a:rect l="l" t="t" r="r" b="b"/>
                <a:pathLst>
                  <a:path w="5979" h="61967" extrusionOk="0">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940" y="61051"/>
                      <a:pt x="4850" y="61967"/>
                      <a:pt x="5978" y="61967"/>
                    </a:cubicBezTo>
                    <a:lnTo>
                      <a:pt x="597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6097873" y="2964428"/>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5"/>
              <p:cNvSpPr/>
              <p:nvPr/>
            </p:nvSpPr>
            <p:spPr>
              <a:xfrm>
                <a:off x="6097873" y="3094278"/>
                <a:ext cx="66416" cy="11044"/>
              </a:xfrm>
              <a:custGeom>
                <a:avLst/>
                <a:gdLst/>
                <a:ahLst/>
                <a:cxnLst/>
                <a:rect l="l" t="t" r="r" b="b"/>
                <a:pathLst>
                  <a:path w="2628" h="437" extrusionOk="0">
                    <a:moveTo>
                      <a:pt x="224" y="1"/>
                    </a:moveTo>
                    <a:cubicBezTo>
                      <a:pt x="99" y="1"/>
                      <a:pt x="1" y="99"/>
                      <a:pt x="1" y="219"/>
                    </a:cubicBezTo>
                    <a:cubicBezTo>
                      <a:pt x="1" y="338"/>
                      <a:pt x="99" y="437"/>
                      <a:pt x="224" y="437"/>
                    </a:cubicBezTo>
                    <a:lnTo>
                      <a:pt x="2409" y="437"/>
                    </a:lnTo>
                    <a:cubicBezTo>
                      <a:pt x="2529" y="437"/>
                      <a:pt x="2627" y="338"/>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5"/>
              <p:cNvSpPr/>
              <p:nvPr/>
            </p:nvSpPr>
            <p:spPr>
              <a:xfrm>
                <a:off x="6097873" y="3224002"/>
                <a:ext cx="66416" cy="11170"/>
              </a:xfrm>
              <a:custGeom>
                <a:avLst/>
                <a:gdLst/>
                <a:ahLst/>
                <a:cxnLst/>
                <a:rect l="l" t="t" r="r" b="b"/>
                <a:pathLst>
                  <a:path w="2628" h="442" extrusionOk="0">
                    <a:moveTo>
                      <a:pt x="224" y="1"/>
                    </a:moveTo>
                    <a:cubicBezTo>
                      <a:pt x="99" y="1"/>
                      <a:pt x="1" y="99"/>
                      <a:pt x="1" y="224"/>
                    </a:cubicBezTo>
                    <a:cubicBezTo>
                      <a:pt x="1" y="344"/>
                      <a:pt x="99" y="442"/>
                      <a:pt x="224" y="442"/>
                    </a:cubicBezTo>
                    <a:lnTo>
                      <a:pt x="2409" y="442"/>
                    </a:lnTo>
                    <a:cubicBezTo>
                      <a:pt x="2529" y="442"/>
                      <a:pt x="2627" y="344"/>
                      <a:pt x="2627" y="224"/>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6097873" y="3353852"/>
                <a:ext cx="66416" cy="11196"/>
              </a:xfrm>
              <a:custGeom>
                <a:avLst/>
                <a:gdLst/>
                <a:ahLst/>
                <a:cxnLst/>
                <a:rect l="l" t="t" r="r" b="b"/>
                <a:pathLst>
                  <a:path w="2628" h="443" extrusionOk="0">
                    <a:moveTo>
                      <a:pt x="224" y="1"/>
                    </a:moveTo>
                    <a:cubicBezTo>
                      <a:pt x="99" y="1"/>
                      <a:pt x="1" y="99"/>
                      <a:pt x="1" y="219"/>
                    </a:cubicBezTo>
                    <a:cubicBezTo>
                      <a:pt x="1" y="344"/>
                      <a:pt x="99" y="442"/>
                      <a:pt x="224" y="442"/>
                    </a:cubicBezTo>
                    <a:lnTo>
                      <a:pt x="2409" y="442"/>
                    </a:lnTo>
                    <a:cubicBezTo>
                      <a:pt x="2529" y="442"/>
                      <a:pt x="2627" y="344"/>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6097873" y="3483728"/>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6097873" y="3613578"/>
                <a:ext cx="66416" cy="11044"/>
              </a:xfrm>
              <a:custGeom>
                <a:avLst/>
                <a:gdLst/>
                <a:ahLst/>
                <a:cxnLst/>
                <a:rect l="l" t="t" r="r" b="b"/>
                <a:pathLst>
                  <a:path w="2628" h="437" extrusionOk="0">
                    <a:moveTo>
                      <a:pt x="224" y="1"/>
                    </a:moveTo>
                    <a:cubicBezTo>
                      <a:pt x="99" y="1"/>
                      <a:pt x="1" y="99"/>
                      <a:pt x="1" y="219"/>
                    </a:cubicBezTo>
                    <a:cubicBezTo>
                      <a:pt x="1" y="339"/>
                      <a:pt x="99" y="437"/>
                      <a:pt x="224" y="437"/>
                    </a:cubicBezTo>
                    <a:lnTo>
                      <a:pt x="2409" y="437"/>
                    </a:lnTo>
                    <a:cubicBezTo>
                      <a:pt x="2529" y="437"/>
                      <a:pt x="2627" y="339"/>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6097873" y="3743453"/>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6254461" y="2964428"/>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5"/>
              <p:cNvSpPr/>
              <p:nvPr/>
            </p:nvSpPr>
            <p:spPr>
              <a:xfrm>
                <a:off x="6254461" y="3094278"/>
                <a:ext cx="66264" cy="11044"/>
              </a:xfrm>
              <a:custGeom>
                <a:avLst/>
                <a:gdLst/>
                <a:ahLst/>
                <a:cxnLst/>
                <a:rect l="l" t="t" r="r" b="b"/>
                <a:pathLst>
                  <a:path w="2622" h="437" extrusionOk="0">
                    <a:moveTo>
                      <a:pt x="218" y="1"/>
                    </a:moveTo>
                    <a:cubicBezTo>
                      <a:pt x="98" y="1"/>
                      <a:pt x="0" y="99"/>
                      <a:pt x="0" y="219"/>
                    </a:cubicBezTo>
                    <a:cubicBezTo>
                      <a:pt x="0" y="338"/>
                      <a:pt x="98" y="437"/>
                      <a:pt x="218" y="437"/>
                    </a:cubicBezTo>
                    <a:lnTo>
                      <a:pt x="2403" y="437"/>
                    </a:lnTo>
                    <a:cubicBezTo>
                      <a:pt x="2523" y="437"/>
                      <a:pt x="2621" y="338"/>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5"/>
              <p:cNvSpPr/>
              <p:nvPr/>
            </p:nvSpPr>
            <p:spPr>
              <a:xfrm>
                <a:off x="6254461" y="3224002"/>
                <a:ext cx="66264" cy="11170"/>
              </a:xfrm>
              <a:custGeom>
                <a:avLst/>
                <a:gdLst/>
                <a:ahLst/>
                <a:cxnLst/>
                <a:rect l="l" t="t" r="r" b="b"/>
                <a:pathLst>
                  <a:path w="2622" h="442" extrusionOk="0">
                    <a:moveTo>
                      <a:pt x="218" y="1"/>
                    </a:moveTo>
                    <a:cubicBezTo>
                      <a:pt x="98" y="1"/>
                      <a:pt x="0" y="99"/>
                      <a:pt x="0" y="224"/>
                    </a:cubicBezTo>
                    <a:cubicBezTo>
                      <a:pt x="0" y="344"/>
                      <a:pt x="98" y="442"/>
                      <a:pt x="218" y="442"/>
                    </a:cubicBezTo>
                    <a:lnTo>
                      <a:pt x="2403" y="442"/>
                    </a:lnTo>
                    <a:cubicBezTo>
                      <a:pt x="2523" y="442"/>
                      <a:pt x="2621" y="344"/>
                      <a:pt x="2621" y="224"/>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5"/>
              <p:cNvSpPr/>
              <p:nvPr/>
            </p:nvSpPr>
            <p:spPr>
              <a:xfrm>
                <a:off x="6254461" y="3353852"/>
                <a:ext cx="66264" cy="11196"/>
              </a:xfrm>
              <a:custGeom>
                <a:avLst/>
                <a:gdLst/>
                <a:ahLst/>
                <a:cxnLst/>
                <a:rect l="l" t="t" r="r" b="b"/>
                <a:pathLst>
                  <a:path w="2622" h="443" extrusionOk="0">
                    <a:moveTo>
                      <a:pt x="218" y="1"/>
                    </a:moveTo>
                    <a:cubicBezTo>
                      <a:pt x="98" y="1"/>
                      <a:pt x="0" y="99"/>
                      <a:pt x="0" y="219"/>
                    </a:cubicBezTo>
                    <a:cubicBezTo>
                      <a:pt x="0" y="344"/>
                      <a:pt x="98" y="442"/>
                      <a:pt x="218" y="442"/>
                    </a:cubicBezTo>
                    <a:lnTo>
                      <a:pt x="2403" y="442"/>
                    </a:lnTo>
                    <a:cubicBezTo>
                      <a:pt x="2523" y="442"/>
                      <a:pt x="2621" y="344"/>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5"/>
              <p:cNvSpPr/>
              <p:nvPr/>
            </p:nvSpPr>
            <p:spPr>
              <a:xfrm>
                <a:off x="6254461" y="3483728"/>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6254461" y="3613578"/>
                <a:ext cx="66264" cy="11044"/>
              </a:xfrm>
              <a:custGeom>
                <a:avLst/>
                <a:gdLst/>
                <a:ahLst/>
                <a:cxnLst/>
                <a:rect l="l" t="t" r="r" b="b"/>
                <a:pathLst>
                  <a:path w="2622" h="437" extrusionOk="0">
                    <a:moveTo>
                      <a:pt x="218" y="1"/>
                    </a:moveTo>
                    <a:cubicBezTo>
                      <a:pt x="98" y="1"/>
                      <a:pt x="0" y="99"/>
                      <a:pt x="0" y="219"/>
                    </a:cubicBezTo>
                    <a:cubicBezTo>
                      <a:pt x="0" y="339"/>
                      <a:pt x="98" y="437"/>
                      <a:pt x="218" y="437"/>
                    </a:cubicBezTo>
                    <a:lnTo>
                      <a:pt x="2403" y="437"/>
                    </a:lnTo>
                    <a:cubicBezTo>
                      <a:pt x="2523" y="437"/>
                      <a:pt x="2621" y="339"/>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5"/>
              <p:cNvSpPr/>
              <p:nvPr/>
            </p:nvSpPr>
            <p:spPr>
              <a:xfrm>
                <a:off x="6254461" y="3743453"/>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5"/>
              <p:cNvSpPr/>
              <p:nvPr/>
            </p:nvSpPr>
            <p:spPr>
              <a:xfrm>
                <a:off x="6131055" y="3027913"/>
                <a:ext cx="33233" cy="11170"/>
              </a:xfrm>
              <a:custGeom>
                <a:avLst/>
                <a:gdLst/>
                <a:ahLst/>
                <a:cxnLst/>
                <a:rect l="l" t="t" r="r" b="b"/>
                <a:pathLst>
                  <a:path w="1315" h="442" extrusionOk="0">
                    <a:moveTo>
                      <a:pt x="219" y="0"/>
                    </a:moveTo>
                    <a:cubicBezTo>
                      <a:pt x="99" y="0"/>
                      <a:pt x="1" y="98"/>
                      <a:pt x="1" y="218"/>
                    </a:cubicBezTo>
                    <a:cubicBezTo>
                      <a:pt x="1" y="344"/>
                      <a:pt x="99" y="442"/>
                      <a:pt x="219" y="442"/>
                    </a:cubicBezTo>
                    <a:lnTo>
                      <a:pt x="1096" y="442"/>
                    </a:lnTo>
                    <a:cubicBezTo>
                      <a:pt x="1216" y="442"/>
                      <a:pt x="1314" y="344"/>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6131055" y="3158875"/>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5"/>
              <p:cNvSpPr/>
              <p:nvPr/>
            </p:nvSpPr>
            <p:spPr>
              <a:xfrm>
                <a:off x="6131055" y="3289837"/>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5"/>
              <p:cNvSpPr/>
              <p:nvPr/>
            </p:nvSpPr>
            <p:spPr>
              <a:xfrm>
                <a:off x="6131055" y="3420799"/>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5"/>
              <p:cNvSpPr/>
              <p:nvPr/>
            </p:nvSpPr>
            <p:spPr>
              <a:xfrm>
                <a:off x="6131055" y="3551610"/>
                <a:ext cx="33233" cy="11196"/>
              </a:xfrm>
              <a:custGeom>
                <a:avLst/>
                <a:gdLst/>
                <a:ahLst/>
                <a:cxnLst/>
                <a:rect l="l" t="t" r="r" b="b"/>
                <a:pathLst>
                  <a:path w="1315" h="443" extrusionOk="0">
                    <a:moveTo>
                      <a:pt x="219" y="1"/>
                    </a:moveTo>
                    <a:cubicBezTo>
                      <a:pt x="99" y="1"/>
                      <a:pt x="1" y="99"/>
                      <a:pt x="1" y="224"/>
                    </a:cubicBezTo>
                    <a:cubicBezTo>
                      <a:pt x="1" y="344"/>
                      <a:pt x="99" y="442"/>
                      <a:pt x="219" y="442"/>
                    </a:cubicBezTo>
                    <a:lnTo>
                      <a:pt x="1096" y="442"/>
                    </a:lnTo>
                    <a:cubicBezTo>
                      <a:pt x="1216" y="442"/>
                      <a:pt x="1314" y="344"/>
                      <a:pt x="1314" y="224"/>
                    </a:cubicBezTo>
                    <a:cubicBezTo>
                      <a:pt x="1314" y="99"/>
                      <a:pt x="1216" y="1"/>
                      <a:pt x="10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5"/>
              <p:cNvSpPr/>
              <p:nvPr/>
            </p:nvSpPr>
            <p:spPr>
              <a:xfrm>
                <a:off x="6131055" y="3682572"/>
                <a:ext cx="33233" cy="11196"/>
              </a:xfrm>
              <a:custGeom>
                <a:avLst/>
                <a:gdLst/>
                <a:ahLst/>
                <a:cxnLst/>
                <a:rect l="l" t="t" r="r" b="b"/>
                <a:pathLst>
                  <a:path w="1315" h="443" extrusionOk="0">
                    <a:moveTo>
                      <a:pt x="219" y="1"/>
                    </a:moveTo>
                    <a:cubicBezTo>
                      <a:pt x="99" y="1"/>
                      <a:pt x="1" y="99"/>
                      <a:pt x="1" y="219"/>
                    </a:cubicBezTo>
                    <a:cubicBezTo>
                      <a:pt x="1" y="344"/>
                      <a:pt x="99" y="442"/>
                      <a:pt x="219" y="442"/>
                    </a:cubicBezTo>
                    <a:lnTo>
                      <a:pt x="1096" y="442"/>
                    </a:lnTo>
                    <a:cubicBezTo>
                      <a:pt x="1216" y="442"/>
                      <a:pt x="1314" y="344"/>
                      <a:pt x="1314" y="219"/>
                    </a:cubicBezTo>
                    <a:cubicBezTo>
                      <a:pt x="1314" y="99"/>
                      <a:pt x="1216" y="1"/>
                      <a:pt x="10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5"/>
              <p:cNvSpPr/>
              <p:nvPr/>
            </p:nvSpPr>
            <p:spPr>
              <a:xfrm>
                <a:off x="6254461" y="3027913"/>
                <a:ext cx="33208" cy="11170"/>
              </a:xfrm>
              <a:custGeom>
                <a:avLst/>
                <a:gdLst/>
                <a:ahLst/>
                <a:cxnLst/>
                <a:rect l="l" t="t" r="r" b="b"/>
                <a:pathLst>
                  <a:path w="1314" h="442" extrusionOk="0">
                    <a:moveTo>
                      <a:pt x="218" y="0"/>
                    </a:moveTo>
                    <a:cubicBezTo>
                      <a:pt x="98" y="0"/>
                      <a:pt x="0" y="98"/>
                      <a:pt x="0" y="218"/>
                    </a:cubicBezTo>
                    <a:cubicBezTo>
                      <a:pt x="0" y="344"/>
                      <a:pt x="98" y="442"/>
                      <a:pt x="218" y="442"/>
                    </a:cubicBezTo>
                    <a:lnTo>
                      <a:pt x="1095" y="442"/>
                    </a:lnTo>
                    <a:cubicBezTo>
                      <a:pt x="1215" y="442"/>
                      <a:pt x="1313" y="344"/>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6254461" y="3158875"/>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6254461" y="3289837"/>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6254461" y="3420799"/>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5"/>
              <p:cNvSpPr/>
              <p:nvPr/>
            </p:nvSpPr>
            <p:spPr>
              <a:xfrm>
                <a:off x="6254461" y="3551610"/>
                <a:ext cx="33208" cy="11196"/>
              </a:xfrm>
              <a:custGeom>
                <a:avLst/>
                <a:gdLst/>
                <a:ahLst/>
                <a:cxnLst/>
                <a:rect l="l" t="t" r="r" b="b"/>
                <a:pathLst>
                  <a:path w="1314" h="443" extrusionOk="0">
                    <a:moveTo>
                      <a:pt x="218" y="1"/>
                    </a:moveTo>
                    <a:cubicBezTo>
                      <a:pt x="98" y="1"/>
                      <a:pt x="0" y="99"/>
                      <a:pt x="0" y="224"/>
                    </a:cubicBezTo>
                    <a:cubicBezTo>
                      <a:pt x="0" y="344"/>
                      <a:pt x="98" y="442"/>
                      <a:pt x="218" y="442"/>
                    </a:cubicBezTo>
                    <a:lnTo>
                      <a:pt x="1095" y="442"/>
                    </a:lnTo>
                    <a:cubicBezTo>
                      <a:pt x="1215" y="442"/>
                      <a:pt x="1313" y="344"/>
                      <a:pt x="1313" y="224"/>
                    </a:cubicBezTo>
                    <a:cubicBezTo>
                      <a:pt x="1313" y="99"/>
                      <a:pt x="1215" y="1"/>
                      <a:pt x="10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5"/>
              <p:cNvSpPr/>
              <p:nvPr/>
            </p:nvSpPr>
            <p:spPr>
              <a:xfrm>
                <a:off x="6254461" y="3682572"/>
                <a:ext cx="33208" cy="11196"/>
              </a:xfrm>
              <a:custGeom>
                <a:avLst/>
                <a:gdLst/>
                <a:ahLst/>
                <a:cxnLst/>
                <a:rect l="l" t="t" r="r" b="b"/>
                <a:pathLst>
                  <a:path w="1314" h="443" extrusionOk="0">
                    <a:moveTo>
                      <a:pt x="218" y="1"/>
                    </a:moveTo>
                    <a:cubicBezTo>
                      <a:pt x="98" y="1"/>
                      <a:pt x="0" y="99"/>
                      <a:pt x="0" y="219"/>
                    </a:cubicBezTo>
                    <a:cubicBezTo>
                      <a:pt x="0" y="344"/>
                      <a:pt x="98" y="442"/>
                      <a:pt x="218" y="442"/>
                    </a:cubicBezTo>
                    <a:lnTo>
                      <a:pt x="1095" y="442"/>
                    </a:lnTo>
                    <a:cubicBezTo>
                      <a:pt x="1215" y="442"/>
                      <a:pt x="1313" y="344"/>
                      <a:pt x="1313" y="219"/>
                    </a:cubicBezTo>
                    <a:cubicBezTo>
                      <a:pt x="1313" y="99"/>
                      <a:pt x="1215" y="1"/>
                      <a:pt x="10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6197446" y="2923108"/>
                <a:ext cx="22063" cy="1387587"/>
              </a:xfrm>
              <a:custGeom>
                <a:avLst/>
                <a:gdLst/>
                <a:ahLst/>
                <a:cxnLst/>
                <a:rect l="l" t="t" r="r" b="b"/>
                <a:pathLst>
                  <a:path w="873" h="54905" extrusionOk="0">
                    <a:moveTo>
                      <a:pt x="436" y="1"/>
                    </a:moveTo>
                    <a:cubicBezTo>
                      <a:pt x="191" y="1"/>
                      <a:pt x="0" y="197"/>
                      <a:pt x="0" y="442"/>
                    </a:cubicBezTo>
                    <a:lnTo>
                      <a:pt x="0" y="54463"/>
                    </a:lnTo>
                    <a:cubicBezTo>
                      <a:pt x="0" y="54708"/>
                      <a:pt x="191" y="54904"/>
                      <a:pt x="436" y="54904"/>
                    </a:cubicBezTo>
                    <a:cubicBezTo>
                      <a:pt x="676" y="54904"/>
                      <a:pt x="872" y="54708"/>
                      <a:pt x="872" y="54463"/>
                    </a:cubicBezTo>
                    <a:lnTo>
                      <a:pt x="872" y="442"/>
                    </a:lnTo>
                    <a:cubicBezTo>
                      <a:pt x="872" y="197"/>
                      <a:pt x="676" y="1"/>
                      <a:pt x="43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85"/>
            <p:cNvSpPr/>
            <p:nvPr/>
          </p:nvSpPr>
          <p:spPr>
            <a:xfrm>
              <a:off x="6197446" y="3448751"/>
              <a:ext cx="22063" cy="861792"/>
            </a:xfrm>
            <a:custGeom>
              <a:avLst/>
              <a:gdLst/>
              <a:ahLst/>
              <a:cxnLst/>
              <a:rect l="l" t="t" r="r" b="b"/>
              <a:pathLst>
                <a:path w="873" h="34100" extrusionOk="0">
                  <a:moveTo>
                    <a:pt x="436" y="0"/>
                  </a:moveTo>
                  <a:cubicBezTo>
                    <a:pt x="191" y="0"/>
                    <a:pt x="0" y="196"/>
                    <a:pt x="0" y="436"/>
                  </a:cubicBezTo>
                  <a:lnTo>
                    <a:pt x="0" y="33664"/>
                  </a:lnTo>
                  <a:cubicBezTo>
                    <a:pt x="0" y="33909"/>
                    <a:pt x="191" y="34100"/>
                    <a:pt x="436" y="34100"/>
                  </a:cubicBezTo>
                  <a:cubicBezTo>
                    <a:pt x="676" y="34100"/>
                    <a:pt x="872" y="33909"/>
                    <a:pt x="872" y="33664"/>
                  </a:cubicBezTo>
                  <a:lnTo>
                    <a:pt x="872" y="436"/>
                  </a:lnTo>
                  <a:cubicBezTo>
                    <a:pt x="872" y="196"/>
                    <a:pt x="676" y="0"/>
                    <a:pt x="43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6155165" y="4281201"/>
              <a:ext cx="106473" cy="115571"/>
            </a:xfrm>
            <a:custGeom>
              <a:avLst/>
              <a:gdLst/>
              <a:ahLst/>
              <a:cxnLst/>
              <a:rect l="l" t="t" r="r" b="b"/>
              <a:pathLst>
                <a:path w="4213" h="4573" extrusionOk="0">
                  <a:moveTo>
                    <a:pt x="66" y="0"/>
                  </a:moveTo>
                  <a:lnTo>
                    <a:pt x="66" y="2414"/>
                  </a:lnTo>
                  <a:cubicBezTo>
                    <a:pt x="0" y="3586"/>
                    <a:pt x="938" y="4572"/>
                    <a:pt x="2109" y="4572"/>
                  </a:cubicBezTo>
                  <a:cubicBezTo>
                    <a:pt x="3281" y="4572"/>
                    <a:pt x="4212" y="3586"/>
                    <a:pt x="4147" y="2414"/>
                  </a:cubicBezTo>
                  <a:lnTo>
                    <a:pt x="414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85"/>
          <p:cNvGrpSpPr/>
          <p:nvPr/>
        </p:nvGrpSpPr>
        <p:grpSpPr>
          <a:xfrm>
            <a:off x="2000556" y="1599372"/>
            <a:ext cx="224622" cy="224774"/>
            <a:chOff x="2657906" y="1651497"/>
            <a:chExt cx="224622" cy="224774"/>
          </a:xfrm>
        </p:grpSpPr>
        <p:sp>
          <p:nvSpPr>
            <p:cNvPr id="10672" name="Google Shape;10672;p85"/>
            <p:cNvSpPr/>
            <p:nvPr/>
          </p:nvSpPr>
          <p:spPr>
            <a:xfrm>
              <a:off x="2657906" y="1651497"/>
              <a:ext cx="224622" cy="224774"/>
            </a:xfrm>
            <a:custGeom>
              <a:avLst/>
              <a:gdLst/>
              <a:ahLst/>
              <a:cxnLst/>
              <a:rect l="l" t="t" r="r" b="b"/>
              <a:pathLst>
                <a:path w="8888" h="8894" extrusionOk="0">
                  <a:moveTo>
                    <a:pt x="4185" y="535"/>
                  </a:moveTo>
                  <a:lnTo>
                    <a:pt x="4185" y="1052"/>
                  </a:lnTo>
                  <a:cubicBezTo>
                    <a:pt x="2512" y="1194"/>
                    <a:pt x="1188" y="2518"/>
                    <a:pt x="1052" y="4186"/>
                  </a:cubicBezTo>
                  <a:lnTo>
                    <a:pt x="529" y="4186"/>
                  </a:lnTo>
                  <a:cubicBezTo>
                    <a:pt x="659" y="2235"/>
                    <a:pt x="2261" y="660"/>
                    <a:pt x="4185" y="535"/>
                  </a:cubicBezTo>
                  <a:close/>
                  <a:moveTo>
                    <a:pt x="4703" y="535"/>
                  </a:moveTo>
                  <a:cubicBezTo>
                    <a:pt x="6659" y="676"/>
                    <a:pt x="8212" y="2235"/>
                    <a:pt x="8359" y="4186"/>
                  </a:cubicBezTo>
                  <a:lnTo>
                    <a:pt x="7836" y="4186"/>
                  </a:lnTo>
                  <a:cubicBezTo>
                    <a:pt x="7700" y="2518"/>
                    <a:pt x="6375" y="1189"/>
                    <a:pt x="4703" y="1052"/>
                  </a:cubicBezTo>
                  <a:lnTo>
                    <a:pt x="4703" y="535"/>
                  </a:lnTo>
                  <a:close/>
                  <a:moveTo>
                    <a:pt x="4703" y="1575"/>
                  </a:moveTo>
                  <a:cubicBezTo>
                    <a:pt x="6087" y="1712"/>
                    <a:pt x="7182" y="2807"/>
                    <a:pt x="7313" y="4191"/>
                  </a:cubicBezTo>
                  <a:lnTo>
                    <a:pt x="7051" y="4191"/>
                  </a:lnTo>
                  <a:cubicBezTo>
                    <a:pt x="6702" y="4191"/>
                    <a:pt x="6702" y="4709"/>
                    <a:pt x="7051" y="4709"/>
                  </a:cubicBezTo>
                  <a:lnTo>
                    <a:pt x="7313" y="4709"/>
                  </a:lnTo>
                  <a:cubicBezTo>
                    <a:pt x="7182" y="6087"/>
                    <a:pt x="6087" y="7182"/>
                    <a:pt x="4703" y="7319"/>
                  </a:cubicBezTo>
                  <a:lnTo>
                    <a:pt x="4703" y="7073"/>
                  </a:lnTo>
                  <a:cubicBezTo>
                    <a:pt x="4694" y="6907"/>
                    <a:pt x="4569" y="6824"/>
                    <a:pt x="4444" y="6824"/>
                  </a:cubicBezTo>
                  <a:cubicBezTo>
                    <a:pt x="4318" y="6824"/>
                    <a:pt x="4193" y="6907"/>
                    <a:pt x="4185" y="7073"/>
                  </a:cubicBezTo>
                  <a:lnTo>
                    <a:pt x="4185" y="7319"/>
                  </a:lnTo>
                  <a:cubicBezTo>
                    <a:pt x="2801" y="7188"/>
                    <a:pt x="1706" y="6093"/>
                    <a:pt x="1575" y="4709"/>
                  </a:cubicBezTo>
                  <a:lnTo>
                    <a:pt x="1836" y="4709"/>
                  </a:lnTo>
                  <a:cubicBezTo>
                    <a:pt x="2183" y="4709"/>
                    <a:pt x="2185" y="4191"/>
                    <a:pt x="1842" y="4191"/>
                  </a:cubicBezTo>
                  <a:cubicBezTo>
                    <a:pt x="1840" y="4191"/>
                    <a:pt x="1838" y="4191"/>
                    <a:pt x="1836" y="4191"/>
                  </a:cubicBezTo>
                  <a:lnTo>
                    <a:pt x="1575" y="4191"/>
                  </a:lnTo>
                  <a:cubicBezTo>
                    <a:pt x="1706" y="2807"/>
                    <a:pt x="2801" y="1712"/>
                    <a:pt x="4185" y="1575"/>
                  </a:cubicBezTo>
                  <a:lnTo>
                    <a:pt x="4185" y="1842"/>
                  </a:lnTo>
                  <a:cubicBezTo>
                    <a:pt x="4174" y="2025"/>
                    <a:pt x="4309" y="2116"/>
                    <a:pt x="4444" y="2116"/>
                  </a:cubicBezTo>
                  <a:cubicBezTo>
                    <a:pt x="4579" y="2116"/>
                    <a:pt x="4713" y="2025"/>
                    <a:pt x="4703" y="1842"/>
                  </a:cubicBezTo>
                  <a:lnTo>
                    <a:pt x="4703" y="1575"/>
                  </a:lnTo>
                  <a:close/>
                  <a:moveTo>
                    <a:pt x="1052" y="4709"/>
                  </a:moveTo>
                  <a:cubicBezTo>
                    <a:pt x="1188" y="6376"/>
                    <a:pt x="2512" y="7700"/>
                    <a:pt x="4185" y="7842"/>
                  </a:cubicBezTo>
                  <a:lnTo>
                    <a:pt x="4185" y="8365"/>
                  </a:lnTo>
                  <a:cubicBezTo>
                    <a:pt x="2229" y="8229"/>
                    <a:pt x="659" y="6638"/>
                    <a:pt x="529" y="4709"/>
                  </a:cubicBezTo>
                  <a:close/>
                  <a:moveTo>
                    <a:pt x="8359" y="4709"/>
                  </a:moveTo>
                  <a:cubicBezTo>
                    <a:pt x="8228" y="6665"/>
                    <a:pt x="6632" y="8234"/>
                    <a:pt x="4703" y="8365"/>
                  </a:cubicBezTo>
                  <a:lnTo>
                    <a:pt x="4703" y="7842"/>
                  </a:lnTo>
                  <a:cubicBezTo>
                    <a:pt x="6375" y="7706"/>
                    <a:pt x="7700" y="6381"/>
                    <a:pt x="7836" y="4709"/>
                  </a:cubicBezTo>
                  <a:close/>
                  <a:moveTo>
                    <a:pt x="4441" y="1"/>
                  </a:moveTo>
                  <a:cubicBezTo>
                    <a:pt x="4354" y="1"/>
                    <a:pt x="4272" y="12"/>
                    <a:pt x="4185" y="17"/>
                  </a:cubicBezTo>
                  <a:cubicBezTo>
                    <a:pt x="1940" y="153"/>
                    <a:pt x="153" y="1946"/>
                    <a:pt x="11" y="4186"/>
                  </a:cubicBezTo>
                  <a:cubicBezTo>
                    <a:pt x="6" y="4273"/>
                    <a:pt x="0" y="4360"/>
                    <a:pt x="0" y="4447"/>
                  </a:cubicBezTo>
                  <a:cubicBezTo>
                    <a:pt x="0" y="4534"/>
                    <a:pt x="6" y="4621"/>
                    <a:pt x="11" y="4709"/>
                  </a:cubicBezTo>
                  <a:cubicBezTo>
                    <a:pt x="153" y="6954"/>
                    <a:pt x="1940" y="8741"/>
                    <a:pt x="4185" y="8877"/>
                  </a:cubicBezTo>
                  <a:cubicBezTo>
                    <a:pt x="4272" y="8883"/>
                    <a:pt x="4354" y="8893"/>
                    <a:pt x="4446" y="8893"/>
                  </a:cubicBezTo>
                  <a:cubicBezTo>
                    <a:pt x="4534" y="8893"/>
                    <a:pt x="4615" y="8883"/>
                    <a:pt x="4703" y="8877"/>
                  </a:cubicBezTo>
                  <a:cubicBezTo>
                    <a:pt x="6948" y="8741"/>
                    <a:pt x="8735" y="6948"/>
                    <a:pt x="8876" y="4709"/>
                  </a:cubicBezTo>
                  <a:cubicBezTo>
                    <a:pt x="8882" y="4621"/>
                    <a:pt x="8887" y="4534"/>
                    <a:pt x="8887" y="4447"/>
                  </a:cubicBezTo>
                  <a:cubicBezTo>
                    <a:pt x="8887" y="4360"/>
                    <a:pt x="8882" y="4273"/>
                    <a:pt x="8876" y="4186"/>
                  </a:cubicBezTo>
                  <a:cubicBezTo>
                    <a:pt x="8735" y="1946"/>
                    <a:pt x="6948" y="153"/>
                    <a:pt x="4703" y="17"/>
                  </a:cubicBezTo>
                  <a:cubicBezTo>
                    <a:pt x="4615" y="12"/>
                    <a:pt x="4534" y="1"/>
                    <a:pt x="444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5"/>
            <p:cNvSpPr/>
            <p:nvPr/>
          </p:nvSpPr>
          <p:spPr>
            <a:xfrm>
              <a:off x="2738450" y="1732343"/>
              <a:ext cx="62549" cy="62676"/>
            </a:xfrm>
            <a:custGeom>
              <a:avLst/>
              <a:gdLst/>
              <a:ahLst/>
              <a:cxnLst/>
              <a:rect l="l" t="t" r="r" b="b"/>
              <a:pathLst>
                <a:path w="2475" h="2480" extrusionOk="0">
                  <a:moveTo>
                    <a:pt x="2475" y="1237"/>
                  </a:moveTo>
                  <a:cubicBezTo>
                    <a:pt x="2475" y="1924"/>
                    <a:pt x="1924" y="2480"/>
                    <a:pt x="1238" y="2480"/>
                  </a:cubicBezTo>
                  <a:cubicBezTo>
                    <a:pt x="557" y="2480"/>
                    <a:pt x="1" y="1924"/>
                    <a:pt x="1" y="1237"/>
                  </a:cubicBezTo>
                  <a:cubicBezTo>
                    <a:pt x="1" y="556"/>
                    <a:pt x="557" y="0"/>
                    <a:pt x="1238" y="0"/>
                  </a:cubicBezTo>
                  <a:cubicBezTo>
                    <a:pt x="1924" y="0"/>
                    <a:pt x="2475" y="556"/>
                    <a:pt x="2475" y="1237"/>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4" name="Google Shape;10674;p85"/>
          <p:cNvSpPr/>
          <p:nvPr/>
        </p:nvSpPr>
        <p:spPr>
          <a:xfrm>
            <a:off x="1175776" y="2420725"/>
            <a:ext cx="302057" cy="302053"/>
          </a:xfrm>
          <a:custGeom>
            <a:avLst/>
            <a:gdLst/>
            <a:ahLst/>
            <a:cxnLst/>
            <a:rect l="l" t="t" r="r" b="b"/>
            <a:pathLst>
              <a:path w="7374" h="7373" extrusionOk="0">
                <a:moveTo>
                  <a:pt x="7373" y="3684"/>
                </a:moveTo>
                <a:cubicBezTo>
                  <a:pt x="7373" y="5722"/>
                  <a:pt x="5722" y="7373"/>
                  <a:pt x="3690" y="7373"/>
                </a:cubicBezTo>
                <a:cubicBezTo>
                  <a:pt x="1652" y="7373"/>
                  <a:pt x="1" y="5722"/>
                  <a:pt x="1" y="3684"/>
                </a:cubicBezTo>
                <a:cubicBezTo>
                  <a:pt x="1" y="1652"/>
                  <a:pt x="1652" y="0"/>
                  <a:pt x="3690" y="0"/>
                </a:cubicBezTo>
                <a:cubicBezTo>
                  <a:pt x="5722" y="0"/>
                  <a:pt x="7373" y="1652"/>
                  <a:pt x="7373" y="3684"/>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5" name="Google Shape;10675;p85"/>
          <p:cNvGrpSpPr/>
          <p:nvPr/>
        </p:nvGrpSpPr>
        <p:grpSpPr>
          <a:xfrm>
            <a:off x="2000561" y="3816542"/>
            <a:ext cx="336675" cy="334710"/>
            <a:chOff x="2657906" y="2241938"/>
            <a:chExt cx="225987" cy="224698"/>
          </a:xfrm>
        </p:grpSpPr>
        <p:sp>
          <p:nvSpPr>
            <p:cNvPr id="10676" name="Google Shape;10676;p85"/>
            <p:cNvSpPr/>
            <p:nvPr/>
          </p:nvSpPr>
          <p:spPr>
            <a:xfrm>
              <a:off x="2682421" y="2272897"/>
              <a:ext cx="169124" cy="162755"/>
            </a:xfrm>
            <a:custGeom>
              <a:avLst/>
              <a:gdLst/>
              <a:ahLst/>
              <a:cxnLst/>
              <a:rect l="l" t="t" r="r" b="b"/>
              <a:pathLst>
                <a:path w="6692" h="6440" extrusionOk="0">
                  <a:moveTo>
                    <a:pt x="3471" y="309"/>
                  </a:moveTo>
                  <a:cubicBezTo>
                    <a:pt x="5084" y="309"/>
                    <a:pt x="6386" y="1617"/>
                    <a:pt x="6386" y="3224"/>
                  </a:cubicBezTo>
                  <a:cubicBezTo>
                    <a:pt x="6386" y="4401"/>
                    <a:pt x="5678" y="5464"/>
                    <a:pt x="4588" y="5916"/>
                  </a:cubicBezTo>
                  <a:cubicBezTo>
                    <a:pt x="4227" y="6066"/>
                    <a:pt x="3849" y="6138"/>
                    <a:pt x="3473" y="6138"/>
                  </a:cubicBezTo>
                  <a:cubicBezTo>
                    <a:pt x="2714" y="6138"/>
                    <a:pt x="1969" y="5842"/>
                    <a:pt x="1411" y="5284"/>
                  </a:cubicBezTo>
                  <a:cubicBezTo>
                    <a:pt x="578" y="4450"/>
                    <a:pt x="332" y="3197"/>
                    <a:pt x="779" y="2107"/>
                  </a:cubicBezTo>
                  <a:cubicBezTo>
                    <a:pt x="1231" y="1023"/>
                    <a:pt x="2294" y="309"/>
                    <a:pt x="3471" y="309"/>
                  </a:cubicBezTo>
                  <a:close/>
                  <a:moveTo>
                    <a:pt x="3480" y="1"/>
                  </a:moveTo>
                  <a:cubicBezTo>
                    <a:pt x="2642" y="1"/>
                    <a:pt x="1816" y="329"/>
                    <a:pt x="1199" y="947"/>
                  </a:cubicBezTo>
                  <a:cubicBezTo>
                    <a:pt x="278" y="1867"/>
                    <a:pt x="0" y="3252"/>
                    <a:pt x="496" y="4450"/>
                  </a:cubicBezTo>
                  <a:cubicBezTo>
                    <a:pt x="997" y="5655"/>
                    <a:pt x="2169" y="6439"/>
                    <a:pt x="3471" y="6439"/>
                  </a:cubicBezTo>
                  <a:cubicBezTo>
                    <a:pt x="5253" y="6439"/>
                    <a:pt x="6691" y="5001"/>
                    <a:pt x="6691" y="3219"/>
                  </a:cubicBezTo>
                  <a:cubicBezTo>
                    <a:pt x="6691" y="1917"/>
                    <a:pt x="5907" y="745"/>
                    <a:pt x="4702" y="244"/>
                  </a:cubicBezTo>
                  <a:cubicBezTo>
                    <a:pt x="4307" y="80"/>
                    <a:pt x="3892" y="1"/>
                    <a:pt x="348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2723590" y="2319348"/>
              <a:ext cx="81554" cy="69878"/>
            </a:xfrm>
            <a:custGeom>
              <a:avLst/>
              <a:gdLst/>
              <a:ahLst/>
              <a:cxnLst/>
              <a:rect l="l" t="t" r="r" b="b"/>
              <a:pathLst>
                <a:path w="3227" h="2765" extrusionOk="0">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5"/>
            <p:cNvSpPr/>
            <p:nvPr/>
          </p:nvSpPr>
          <p:spPr>
            <a:xfrm>
              <a:off x="2723590" y="2319348"/>
              <a:ext cx="81554" cy="69878"/>
            </a:xfrm>
            <a:custGeom>
              <a:avLst/>
              <a:gdLst/>
              <a:ahLst/>
              <a:cxnLst/>
              <a:rect l="l" t="t" r="r" b="b"/>
              <a:pathLst>
                <a:path w="3227" h="2765" extrusionOk="0">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5"/>
            <p:cNvSpPr/>
            <p:nvPr/>
          </p:nvSpPr>
          <p:spPr>
            <a:xfrm>
              <a:off x="2665741" y="2257455"/>
              <a:ext cx="201371" cy="193739"/>
            </a:xfrm>
            <a:custGeom>
              <a:avLst/>
              <a:gdLst/>
              <a:ahLst/>
              <a:cxnLst/>
              <a:rect l="l" t="t" r="r" b="b"/>
              <a:pathLst>
                <a:path w="7968" h="7666" extrusionOk="0">
                  <a:moveTo>
                    <a:pt x="4131" y="304"/>
                  </a:moveTo>
                  <a:cubicBezTo>
                    <a:pt x="6082" y="310"/>
                    <a:pt x="7657" y="1885"/>
                    <a:pt x="7657" y="3835"/>
                  </a:cubicBezTo>
                  <a:cubicBezTo>
                    <a:pt x="7657" y="5263"/>
                    <a:pt x="6801" y="6549"/>
                    <a:pt x="5482" y="7094"/>
                  </a:cubicBezTo>
                  <a:cubicBezTo>
                    <a:pt x="5046" y="7274"/>
                    <a:pt x="4588" y="7362"/>
                    <a:pt x="4134" y="7362"/>
                  </a:cubicBezTo>
                  <a:cubicBezTo>
                    <a:pt x="3216" y="7362"/>
                    <a:pt x="2315" y="7003"/>
                    <a:pt x="1641" y="6325"/>
                  </a:cubicBezTo>
                  <a:cubicBezTo>
                    <a:pt x="633" y="5317"/>
                    <a:pt x="328" y="3803"/>
                    <a:pt x="878" y="2484"/>
                  </a:cubicBezTo>
                  <a:cubicBezTo>
                    <a:pt x="1423" y="1165"/>
                    <a:pt x="2709" y="310"/>
                    <a:pt x="4131" y="310"/>
                  </a:cubicBezTo>
                  <a:lnTo>
                    <a:pt x="4131" y="304"/>
                  </a:lnTo>
                  <a:close/>
                  <a:moveTo>
                    <a:pt x="4133" y="1"/>
                  </a:moveTo>
                  <a:cubicBezTo>
                    <a:pt x="3135" y="1"/>
                    <a:pt x="2155" y="390"/>
                    <a:pt x="1423" y="1122"/>
                  </a:cubicBezTo>
                  <a:cubicBezTo>
                    <a:pt x="328" y="2217"/>
                    <a:pt x="1" y="3868"/>
                    <a:pt x="595" y="5301"/>
                  </a:cubicBezTo>
                  <a:cubicBezTo>
                    <a:pt x="1183" y="6729"/>
                    <a:pt x="2584" y="7666"/>
                    <a:pt x="4131" y="7666"/>
                  </a:cubicBezTo>
                  <a:cubicBezTo>
                    <a:pt x="6251" y="7660"/>
                    <a:pt x="7962" y="5949"/>
                    <a:pt x="7967" y="3830"/>
                  </a:cubicBezTo>
                  <a:cubicBezTo>
                    <a:pt x="7967" y="2282"/>
                    <a:pt x="7030" y="882"/>
                    <a:pt x="5602" y="293"/>
                  </a:cubicBezTo>
                  <a:cubicBezTo>
                    <a:pt x="5127" y="96"/>
                    <a:pt x="4628" y="1"/>
                    <a:pt x="413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5"/>
            <p:cNvSpPr/>
            <p:nvPr/>
          </p:nvSpPr>
          <p:spPr>
            <a:xfrm>
              <a:off x="2832236" y="2350382"/>
              <a:ext cx="51657" cy="7860"/>
            </a:xfrm>
            <a:custGeom>
              <a:avLst/>
              <a:gdLst/>
              <a:ahLst/>
              <a:cxnLst/>
              <a:rect l="l" t="t" r="r" b="b"/>
              <a:pathLst>
                <a:path w="2044" h="311" extrusionOk="0">
                  <a:moveTo>
                    <a:pt x="153" y="0"/>
                  </a:moveTo>
                  <a:cubicBezTo>
                    <a:pt x="66" y="0"/>
                    <a:pt x="1" y="71"/>
                    <a:pt x="1" y="153"/>
                  </a:cubicBezTo>
                  <a:cubicBezTo>
                    <a:pt x="1" y="240"/>
                    <a:pt x="66" y="311"/>
                    <a:pt x="153" y="311"/>
                  </a:cubicBezTo>
                  <a:lnTo>
                    <a:pt x="1837" y="311"/>
                  </a:lnTo>
                  <a:cubicBezTo>
                    <a:pt x="2044" y="311"/>
                    <a:pt x="2044" y="0"/>
                    <a:pt x="183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2723716" y="2350382"/>
              <a:ext cx="94216" cy="7860"/>
            </a:xfrm>
            <a:custGeom>
              <a:avLst/>
              <a:gdLst/>
              <a:ahLst/>
              <a:cxnLst/>
              <a:rect l="l" t="t" r="r" b="b"/>
              <a:pathLst>
                <a:path w="3728" h="311" extrusionOk="0">
                  <a:moveTo>
                    <a:pt x="153" y="0"/>
                  </a:moveTo>
                  <a:cubicBezTo>
                    <a:pt x="66" y="0"/>
                    <a:pt x="1" y="71"/>
                    <a:pt x="1" y="153"/>
                  </a:cubicBezTo>
                  <a:cubicBezTo>
                    <a:pt x="1" y="240"/>
                    <a:pt x="66" y="311"/>
                    <a:pt x="153" y="311"/>
                  </a:cubicBezTo>
                  <a:lnTo>
                    <a:pt x="3526" y="311"/>
                  </a:lnTo>
                  <a:cubicBezTo>
                    <a:pt x="3728" y="311"/>
                    <a:pt x="3728" y="0"/>
                    <a:pt x="35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2657906" y="2350382"/>
              <a:ext cx="51657" cy="7860"/>
            </a:xfrm>
            <a:custGeom>
              <a:avLst/>
              <a:gdLst/>
              <a:ahLst/>
              <a:cxnLst/>
              <a:rect l="l" t="t" r="r" b="b"/>
              <a:pathLst>
                <a:path w="2044" h="311" extrusionOk="0">
                  <a:moveTo>
                    <a:pt x="153" y="0"/>
                  </a:moveTo>
                  <a:cubicBezTo>
                    <a:pt x="65" y="0"/>
                    <a:pt x="0" y="71"/>
                    <a:pt x="0" y="153"/>
                  </a:cubicBezTo>
                  <a:cubicBezTo>
                    <a:pt x="0" y="240"/>
                    <a:pt x="65" y="311"/>
                    <a:pt x="153" y="311"/>
                  </a:cubicBezTo>
                  <a:lnTo>
                    <a:pt x="1836" y="311"/>
                  </a:lnTo>
                  <a:cubicBezTo>
                    <a:pt x="2043" y="311"/>
                    <a:pt x="2043" y="0"/>
                    <a:pt x="18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5"/>
            <p:cNvSpPr/>
            <p:nvPr/>
          </p:nvSpPr>
          <p:spPr>
            <a:xfrm>
              <a:off x="2766275" y="2307824"/>
              <a:ext cx="7885" cy="92952"/>
            </a:xfrm>
            <a:custGeom>
              <a:avLst/>
              <a:gdLst/>
              <a:ahLst/>
              <a:cxnLst/>
              <a:rect l="l" t="t" r="r" b="b"/>
              <a:pathLst>
                <a:path w="312" h="3678" extrusionOk="0">
                  <a:moveTo>
                    <a:pt x="153" y="1"/>
                  </a:moveTo>
                  <a:cubicBezTo>
                    <a:pt x="71" y="1"/>
                    <a:pt x="0" y="66"/>
                    <a:pt x="0" y="153"/>
                  </a:cubicBezTo>
                  <a:lnTo>
                    <a:pt x="0" y="3526"/>
                  </a:lnTo>
                  <a:cubicBezTo>
                    <a:pt x="0" y="3627"/>
                    <a:pt x="78" y="3677"/>
                    <a:pt x="156" y="3677"/>
                  </a:cubicBezTo>
                  <a:cubicBezTo>
                    <a:pt x="233" y="3677"/>
                    <a:pt x="311" y="3627"/>
                    <a:pt x="311" y="3526"/>
                  </a:cubicBezTo>
                  <a:lnTo>
                    <a:pt x="311" y="153"/>
                  </a:lnTo>
                  <a:cubicBezTo>
                    <a:pt x="311" y="66"/>
                    <a:pt x="240" y="1"/>
                    <a:pt x="15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2766275" y="2241938"/>
              <a:ext cx="7885" cy="50343"/>
            </a:xfrm>
            <a:custGeom>
              <a:avLst/>
              <a:gdLst/>
              <a:ahLst/>
              <a:cxnLst/>
              <a:rect l="l" t="t" r="r" b="b"/>
              <a:pathLst>
                <a:path w="312" h="1992" extrusionOk="0">
                  <a:moveTo>
                    <a:pt x="156" y="0"/>
                  </a:moveTo>
                  <a:cubicBezTo>
                    <a:pt x="78" y="0"/>
                    <a:pt x="0" y="52"/>
                    <a:pt x="0" y="155"/>
                  </a:cubicBezTo>
                  <a:lnTo>
                    <a:pt x="0" y="1839"/>
                  </a:lnTo>
                  <a:cubicBezTo>
                    <a:pt x="0" y="1926"/>
                    <a:pt x="71" y="1992"/>
                    <a:pt x="153" y="1992"/>
                  </a:cubicBezTo>
                  <a:cubicBezTo>
                    <a:pt x="240" y="1992"/>
                    <a:pt x="311" y="1926"/>
                    <a:pt x="311" y="1839"/>
                  </a:cubicBezTo>
                  <a:lnTo>
                    <a:pt x="311" y="155"/>
                  </a:lnTo>
                  <a:cubicBezTo>
                    <a:pt x="311" y="52"/>
                    <a:pt x="233"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5"/>
            <p:cNvSpPr/>
            <p:nvPr/>
          </p:nvSpPr>
          <p:spPr>
            <a:xfrm>
              <a:off x="2766275" y="2416268"/>
              <a:ext cx="7885" cy="50368"/>
            </a:xfrm>
            <a:custGeom>
              <a:avLst/>
              <a:gdLst/>
              <a:ahLst/>
              <a:cxnLst/>
              <a:rect l="l" t="t" r="r" b="b"/>
              <a:pathLst>
                <a:path w="312" h="1993" extrusionOk="0">
                  <a:moveTo>
                    <a:pt x="156" y="1"/>
                  </a:moveTo>
                  <a:cubicBezTo>
                    <a:pt x="78" y="1"/>
                    <a:pt x="0" y="52"/>
                    <a:pt x="0" y="156"/>
                  </a:cubicBezTo>
                  <a:lnTo>
                    <a:pt x="0" y="1840"/>
                  </a:lnTo>
                  <a:cubicBezTo>
                    <a:pt x="0" y="1927"/>
                    <a:pt x="71" y="1992"/>
                    <a:pt x="153" y="1992"/>
                  </a:cubicBezTo>
                  <a:cubicBezTo>
                    <a:pt x="240" y="1992"/>
                    <a:pt x="311" y="1927"/>
                    <a:pt x="311" y="1840"/>
                  </a:cubicBezTo>
                  <a:lnTo>
                    <a:pt x="311" y="156"/>
                  </a:lnTo>
                  <a:cubicBezTo>
                    <a:pt x="311" y="52"/>
                    <a:pt x="233" y="1"/>
                    <a:pt x="1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85"/>
          <p:cNvGrpSpPr/>
          <p:nvPr/>
        </p:nvGrpSpPr>
        <p:grpSpPr>
          <a:xfrm>
            <a:off x="4116787" y="3256553"/>
            <a:ext cx="447728" cy="1135923"/>
            <a:chOff x="4116787" y="3256553"/>
            <a:chExt cx="447728" cy="1135923"/>
          </a:xfrm>
        </p:grpSpPr>
        <p:sp>
          <p:nvSpPr>
            <p:cNvPr id="10687" name="Google Shape;10687;p85"/>
            <p:cNvSpPr/>
            <p:nvPr/>
          </p:nvSpPr>
          <p:spPr>
            <a:xfrm>
              <a:off x="4116787" y="3256553"/>
              <a:ext cx="447728" cy="1135923"/>
            </a:xfrm>
            <a:custGeom>
              <a:avLst/>
              <a:gdLst/>
              <a:ahLst/>
              <a:cxnLst/>
              <a:rect l="l" t="t" r="r" b="b"/>
              <a:pathLst>
                <a:path w="17716" h="44947" extrusionOk="0">
                  <a:moveTo>
                    <a:pt x="8708" y="1"/>
                  </a:moveTo>
                  <a:cubicBezTo>
                    <a:pt x="8000" y="1"/>
                    <a:pt x="6261" y="235"/>
                    <a:pt x="6594" y="2603"/>
                  </a:cubicBezTo>
                  <a:cubicBezTo>
                    <a:pt x="6594" y="2603"/>
                    <a:pt x="6535" y="2587"/>
                    <a:pt x="6464" y="2587"/>
                  </a:cubicBezTo>
                  <a:cubicBezTo>
                    <a:pt x="6333" y="2587"/>
                    <a:pt x="6160" y="2641"/>
                    <a:pt x="6212" y="2946"/>
                  </a:cubicBezTo>
                  <a:cubicBezTo>
                    <a:pt x="6294" y="3415"/>
                    <a:pt x="6463" y="3965"/>
                    <a:pt x="7041" y="3965"/>
                  </a:cubicBezTo>
                  <a:cubicBezTo>
                    <a:pt x="7041" y="3965"/>
                    <a:pt x="7052" y="4690"/>
                    <a:pt x="7586" y="5022"/>
                  </a:cubicBezTo>
                  <a:cubicBezTo>
                    <a:pt x="7586" y="5022"/>
                    <a:pt x="7716" y="5720"/>
                    <a:pt x="7624" y="5851"/>
                  </a:cubicBezTo>
                  <a:cubicBezTo>
                    <a:pt x="7526" y="5982"/>
                    <a:pt x="5749" y="7224"/>
                    <a:pt x="5172" y="7278"/>
                  </a:cubicBezTo>
                  <a:cubicBezTo>
                    <a:pt x="4589" y="7338"/>
                    <a:pt x="2801" y="7758"/>
                    <a:pt x="2774" y="9725"/>
                  </a:cubicBezTo>
                  <a:cubicBezTo>
                    <a:pt x="2752" y="11687"/>
                    <a:pt x="2622" y="12259"/>
                    <a:pt x="2442" y="12542"/>
                  </a:cubicBezTo>
                  <a:cubicBezTo>
                    <a:pt x="2267" y="12825"/>
                    <a:pt x="2148" y="14640"/>
                    <a:pt x="2197" y="15485"/>
                  </a:cubicBezTo>
                  <a:cubicBezTo>
                    <a:pt x="2246" y="16324"/>
                    <a:pt x="1390" y="18422"/>
                    <a:pt x="1543" y="20874"/>
                  </a:cubicBezTo>
                  <a:cubicBezTo>
                    <a:pt x="1543" y="20874"/>
                    <a:pt x="665" y="21691"/>
                    <a:pt x="595" y="22334"/>
                  </a:cubicBezTo>
                  <a:cubicBezTo>
                    <a:pt x="524" y="22971"/>
                    <a:pt x="1" y="23838"/>
                    <a:pt x="61" y="23958"/>
                  </a:cubicBezTo>
                  <a:cubicBezTo>
                    <a:pt x="87" y="24009"/>
                    <a:pt x="167" y="24037"/>
                    <a:pt x="261" y="24037"/>
                  </a:cubicBezTo>
                  <a:cubicBezTo>
                    <a:pt x="377" y="24037"/>
                    <a:pt x="515" y="23994"/>
                    <a:pt x="605" y="23898"/>
                  </a:cubicBezTo>
                  <a:cubicBezTo>
                    <a:pt x="774" y="23718"/>
                    <a:pt x="1036" y="23386"/>
                    <a:pt x="1036" y="23386"/>
                  </a:cubicBezTo>
                  <a:lnTo>
                    <a:pt x="1036" y="23386"/>
                  </a:lnTo>
                  <a:cubicBezTo>
                    <a:pt x="1036" y="23386"/>
                    <a:pt x="480" y="25511"/>
                    <a:pt x="763" y="25603"/>
                  </a:cubicBezTo>
                  <a:cubicBezTo>
                    <a:pt x="775" y="25607"/>
                    <a:pt x="786" y="25609"/>
                    <a:pt x="797" y="25609"/>
                  </a:cubicBezTo>
                  <a:cubicBezTo>
                    <a:pt x="1101" y="25609"/>
                    <a:pt x="1323" y="24295"/>
                    <a:pt x="1428" y="24143"/>
                  </a:cubicBezTo>
                  <a:cubicBezTo>
                    <a:pt x="1446" y="24117"/>
                    <a:pt x="1460" y="24106"/>
                    <a:pt x="1472" y="24106"/>
                  </a:cubicBezTo>
                  <a:cubicBezTo>
                    <a:pt x="1531" y="24106"/>
                    <a:pt x="1525" y="24383"/>
                    <a:pt x="1494" y="24546"/>
                  </a:cubicBezTo>
                  <a:cubicBezTo>
                    <a:pt x="1457" y="24741"/>
                    <a:pt x="1379" y="25771"/>
                    <a:pt x="1600" y="25771"/>
                  </a:cubicBezTo>
                  <a:cubicBezTo>
                    <a:pt x="1608" y="25771"/>
                    <a:pt x="1616" y="25769"/>
                    <a:pt x="1624" y="25767"/>
                  </a:cubicBezTo>
                  <a:cubicBezTo>
                    <a:pt x="1856" y="25701"/>
                    <a:pt x="1934" y="24271"/>
                    <a:pt x="2035" y="24271"/>
                  </a:cubicBezTo>
                  <a:cubicBezTo>
                    <a:pt x="2043" y="24271"/>
                    <a:pt x="2052" y="24280"/>
                    <a:pt x="2060" y="24301"/>
                  </a:cubicBezTo>
                  <a:cubicBezTo>
                    <a:pt x="2180" y="24573"/>
                    <a:pt x="2006" y="25592"/>
                    <a:pt x="2169" y="25625"/>
                  </a:cubicBezTo>
                  <a:cubicBezTo>
                    <a:pt x="2183" y="25628"/>
                    <a:pt x="2196" y="25629"/>
                    <a:pt x="2208" y="25629"/>
                  </a:cubicBezTo>
                  <a:cubicBezTo>
                    <a:pt x="2340" y="25629"/>
                    <a:pt x="2351" y="25475"/>
                    <a:pt x="2376" y="25380"/>
                  </a:cubicBezTo>
                  <a:cubicBezTo>
                    <a:pt x="2397" y="25279"/>
                    <a:pt x="2346" y="24133"/>
                    <a:pt x="2444" y="24133"/>
                  </a:cubicBezTo>
                  <a:cubicBezTo>
                    <a:pt x="2451" y="24133"/>
                    <a:pt x="2460" y="24140"/>
                    <a:pt x="2469" y="24154"/>
                  </a:cubicBezTo>
                  <a:cubicBezTo>
                    <a:pt x="2600" y="24350"/>
                    <a:pt x="2529" y="25353"/>
                    <a:pt x="2632" y="25385"/>
                  </a:cubicBezTo>
                  <a:cubicBezTo>
                    <a:pt x="2632" y="25385"/>
                    <a:pt x="2672" y="25404"/>
                    <a:pt x="2719" y="25404"/>
                  </a:cubicBezTo>
                  <a:cubicBezTo>
                    <a:pt x="2796" y="25404"/>
                    <a:pt x="2895" y="25356"/>
                    <a:pt x="2889" y="25107"/>
                  </a:cubicBezTo>
                  <a:cubicBezTo>
                    <a:pt x="2878" y="24704"/>
                    <a:pt x="3025" y="22966"/>
                    <a:pt x="3036" y="22563"/>
                  </a:cubicBezTo>
                  <a:cubicBezTo>
                    <a:pt x="3047" y="22007"/>
                    <a:pt x="2731" y="21228"/>
                    <a:pt x="2812" y="21097"/>
                  </a:cubicBezTo>
                  <a:cubicBezTo>
                    <a:pt x="2894" y="20966"/>
                    <a:pt x="3510" y="18950"/>
                    <a:pt x="3782" y="18133"/>
                  </a:cubicBezTo>
                  <a:cubicBezTo>
                    <a:pt x="4055" y="17315"/>
                    <a:pt x="4055" y="15185"/>
                    <a:pt x="4224" y="14912"/>
                  </a:cubicBezTo>
                  <a:cubicBezTo>
                    <a:pt x="4353" y="14693"/>
                    <a:pt x="4648" y="13388"/>
                    <a:pt x="4852" y="13388"/>
                  </a:cubicBezTo>
                  <a:cubicBezTo>
                    <a:pt x="4907" y="13388"/>
                    <a:pt x="4955" y="13481"/>
                    <a:pt x="4992" y="13714"/>
                  </a:cubicBezTo>
                  <a:cubicBezTo>
                    <a:pt x="5172" y="14814"/>
                    <a:pt x="5444" y="17517"/>
                    <a:pt x="5362" y="18111"/>
                  </a:cubicBezTo>
                  <a:cubicBezTo>
                    <a:pt x="5275" y="18705"/>
                    <a:pt x="5041" y="19724"/>
                    <a:pt x="5101" y="20301"/>
                  </a:cubicBezTo>
                  <a:cubicBezTo>
                    <a:pt x="5161" y="20884"/>
                    <a:pt x="4540" y="22067"/>
                    <a:pt x="4425" y="23418"/>
                  </a:cubicBezTo>
                  <a:cubicBezTo>
                    <a:pt x="4316" y="24770"/>
                    <a:pt x="4556" y="28311"/>
                    <a:pt x="4758" y="29227"/>
                  </a:cubicBezTo>
                  <a:cubicBezTo>
                    <a:pt x="4959" y="30137"/>
                    <a:pt x="4316" y="32060"/>
                    <a:pt x="4245" y="32447"/>
                  </a:cubicBezTo>
                  <a:cubicBezTo>
                    <a:pt x="4175" y="32840"/>
                    <a:pt x="4185" y="33929"/>
                    <a:pt x="4104" y="35330"/>
                  </a:cubicBezTo>
                  <a:cubicBezTo>
                    <a:pt x="4022" y="36730"/>
                    <a:pt x="4458" y="39760"/>
                    <a:pt x="4294" y="40283"/>
                  </a:cubicBezTo>
                  <a:cubicBezTo>
                    <a:pt x="4125" y="40806"/>
                    <a:pt x="1259" y="44032"/>
                    <a:pt x="1614" y="44538"/>
                  </a:cubicBezTo>
                  <a:cubicBezTo>
                    <a:pt x="1806" y="44809"/>
                    <a:pt x="2162" y="44946"/>
                    <a:pt x="2527" y="44946"/>
                  </a:cubicBezTo>
                  <a:cubicBezTo>
                    <a:pt x="2845" y="44946"/>
                    <a:pt x="3169" y="44842"/>
                    <a:pt x="3395" y="44631"/>
                  </a:cubicBezTo>
                  <a:cubicBezTo>
                    <a:pt x="3875" y="44184"/>
                    <a:pt x="4600" y="43520"/>
                    <a:pt x="4970" y="43236"/>
                  </a:cubicBezTo>
                  <a:cubicBezTo>
                    <a:pt x="5335" y="42947"/>
                    <a:pt x="6191" y="42795"/>
                    <a:pt x="6060" y="41089"/>
                  </a:cubicBezTo>
                  <a:cubicBezTo>
                    <a:pt x="6060" y="41089"/>
                    <a:pt x="5831" y="38550"/>
                    <a:pt x="6616" y="36872"/>
                  </a:cubicBezTo>
                  <a:cubicBezTo>
                    <a:pt x="7400" y="35188"/>
                    <a:pt x="7041" y="32840"/>
                    <a:pt x="7128" y="32082"/>
                  </a:cubicBezTo>
                  <a:cubicBezTo>
                    <a:pt x="7210" y="31325"/>
                    <a:pt x="7280" y="30093"/>
                    <a:pt x="7744" y="29216"/>
                  </a:cubicBezTo>
                  <a:cubicBezTo>
                    <a:pt x="8125" y="28491"/>
                    <a:pt x="8588" y="25936"/>
                    <a:pt x="8855" y="25058"/>
                  </a:cubicBezTo>
                  <a:cubicBezTo>
                    <a:pt x="9128" y="25936"/>
                    <a:pt x="9591" y="28491"/>
                    <a:pt x="9972" y="29216"/>
                  </a:cubicBezTo>
                  <a:cubicBezTo>
                    <a:pt x="10435" y="30093"/>
                    <a:pt x="10506" y="31325"/>
                    <a:pt x="10588" y="32082"/>
                  </a:cubicBezTo>
                  <a:cubicBezTo>
                    <a:pt x="10670" y="32840"/>
                    <a:pt x="10316" y="35188"/>
                    <a:pt x="11100" y="36872"/>
                  </a:cubicBezTo>
                  <a:cubicBezTo>
                    <a:pt x="11879" y="38556"/>
                    <a:pt x="11656" y="41089"/>
                    <a:pt x="11656" y="41089"/>
                  </a:cubicBezTo>
                  <a:cubicBezTo>
                    <a:pt x="11525" y="42789"/>
                    <a:pt x="12381" y="42947"/>
                    <a:pt x="12746" y="43236"/>
                  </a:cubicBezTo>
                  <a:cubicBezTo>
                    <a:pt x="13111" y="43520"/>
                    <a:pt x="13836" y="44184"/>
                    <a:pt x="14321" y="44631"/>
                  </a:cubicBezTo>
                  <a:cubicBezTo>
                    <a:pt x="14546" y="44842"/>
                    <a:pt x="14871" y="44946"/>
                    <a:pt x="15188" y="44946"/>
                  </a:cubicBezTo>
                  <a:cubicBezTo>
                    <a:pt x="15552" y="44946"/>
                    <a:pt x="15908" y="44809"/>
                    <a:pt x="16097" y="44538"/>
                  </a:cubicBezTo>
                  <a:cubicBezTo>
                    <a:pt x="16457" y="44026"/>
                    <a:pt x="13585" y="40806"/>
                    <a:pt x="13421" y="40283"/>
                  </a:cubicBezTo>
                  <a:cubicBezTo>
                    <a:pt x="13253" y="39760"/>
                    <a:pt x="13694" y="36730"/>
                    <a:pt x="13612" y="35330"/>
                  </a:cubicBezTo>
                  <a:cubicBezTo>
                    <a:pt x="13525" y="33929"/>
                    <a:pt x="13541" y="32840"/>
                    <a:pt x="13470" y="32447"/>
                  </a:cubicBezTo>
                  <a:cubicBezTo>
                    <a:pt x="13394" y="32060"/>
                    <a:pt x="12757" y="30137"/>
                    <a:pt x="12958" y="29227"/>
                  </a:cubicBezTo>
                  <a:cubicBezTo>
                    <a:pt x="13160" y="28311"/>
                    <a:pt x="13400" y="24770"/>
                    <a:pt x="13285" y="23418"/>
                  </a:cubicBezTo>
                  <a:cubicBezTo>
                    <a:pt x="13176" y="22067"/>
                    <a:pt x="12555" y="20884"/>
                    <a:pt x="12615" y="20301"/>
                  </a:cubicBezTo>
                  <a:cubicBezTo>
                    <a:pt x="12675" y="19724"/>
                    <a:pt x="12435" y="18705"/>
                    <a:pt x="12353" y="18111"/>
                  </a:cubicBezTo>
                  <a:cubicBezTo>
                    <a:pt x="12272" y="17517"/>
                    <a:pt x="12544" y="14814"/>
                    <a:pt x="12724" y="13714"/>
                  </a:cubicBezTo>
                  <a:cubicBezTo>
                    <a:pt x="12761" y="13482"/>
                    <a:pt x="12809" y="13389"/>
                    <a:pt x="12863" y="13389"/>
                  </a:cubicBezTo>
                  <a:cubicBezTo>
                    <a:pt x="13068" y="13389"/>
                    <a:pt x="13363" y="14697"/>
                    <a:pt x="13492" y="14912"/>
                  </a:cubicBezTo>
                  <a:cubicBezTo>
                    <a:pt x="13656" y="15185"/>
                    <a:pt x="13656" y="17315"/>
                    <a:pt x="13928" y="18133"/>
                  </a:cubicBezTo>
                  <a:cubicBezTo>
                    <a:pt x="14201" y="18950"/>
                    <a:pt x="14822" y="20966"/>
                    <a:pt x="14904" y="21097"/>
                  </a:cubicBezTo>
                  <a:cubicBezTo>
                    <a:pt x="14985" y="21228"/>
                    <a:pt x="14533" y="21893"/>
                    <a:pt x="14789" y="23342"/>
                  </a:cubicBezTo>
                  <a:cubicBezTo>
                    <a:pt x="14865" y="23925"/>
                    <a:pt x="14904" y="24513"/>
                    <a:pt x="14904" y="25102"/>
                  </a:cubicBezTo>
                  <a:cubicBezTo>
                    <a:pt x="14897" y="25359"/>
                    <a:pt x="14969" y="25406"/>
                    <a:pt x="15023" y="25406"/>
                  </a:cubicBezTo>
                  <a:cubicBezTo>
                    <a:pt x="15054" y="25406"/>
                    <a:pt x="15078" y="25391"/>
                    <a:pt x="15078" y="25391"/>
                  </a:cubicBezTo>
                  <a:cubicBezTo>
                    <a:pt x="15187" y="25353"/>
                    <a:pt x="15149" y="24230"/>
                    <a:pt x="15285" y="24029"/>
                  </a:cubicBezTo>
                  <a:cubicBezTo>
                    <a:pt x="15294" y="24015"/>
                    <a:pt x="15302" y="24008"/>
                    <a:pt x="15309" y="24008"/>
                  </a:cubicBezTo>
                  <a:cubicBezTo>
                    <a:pt x="15408" y="24008"/>
                    <a:pt x="15320" y="25278"/>
                    <a:pt x="15345" y="25374"/>
                  </a:cubicBezTo>
                  <a:cubicBezTo>
                    <a:pt x="15365" y="25474"/>
                    <a:pt x="15376" y="25629"/>
                    <a:pt x="15507" y="25629"/>
                  </a:cubicBezTo>
                  <a:cubicBezTo>
                    <a:pt x="15519" y="25629"/>
                    <a:pt x="15532" y="25628"/>
                    <a:pt x="15547" y="25625"/>
                  </a:cubicBezTo>
                  <a:cubicBezTo>
                    <a:pt x="15715" y="25587"/>
                    <a:pt x="15557" y="24383"/>
                    <a:pt x="15677" y="24110"/>
                  </a:cubicBezTo>
                  <a:cubicBezTo>
                    <a:pt x="15685" y="24092"/>
                    <a:pt x="15693" y="24083"/>
                    <a:pt x="15700" y="24083"/>
                  </a:cubicBezTo>
                  <a:cubicBezTo>
                    <a:pt x="15800" y="24083"/>
                    <a:pt x="15863" y="25701"/>
                    <a:pt x="16091" y="25767"/>
                  </a:cubicBezTo>
                  <a:cubicBezTo>
                    <a:pt x="16099" y="25769"/>
                    <a:pt x="16107" y="25770"/>
                    <a:pt x="16114" y="25770"/>
                  </a:cubicBezTo>
                  <a:cubicBezTo>
                    <a:pt x="16337" y="25770"/>
                    <a:pt x="16259" y="24741"/>
                    <a:pt x="16222" y="24546"/>
                  </a:cubicBezTo>
                  <a:cubicBezTo>
                    <a:pt x="16194" y="24377"/>
                    <a:pt x="16231" y="23997"/>
                    <a:pt x="16311" y="23997"/>
                  </a:cubicBezTo>
                  <a:cubicBezTo>
                    <a:pt x="16324" y="23997"/>
                    <a:pt x="16338" y="24007"/>
                    <a:pt x="16353" y="24029"/>
                  </a:cubicBezTo>
                  <a:cubicBezTo>
                    <a:pt x="16454" y="24178"/>
                    <a:pt x="16758" y="25600"/>
                    <a:pt x="16945" y="25600"/>
                  </a:cubicBezTo>
                  <a:cubicBezTo>
                    <a:pt x="16949" y="25600"/>
                    <a:pt x="16954" y="25599"/>
                    <a:pt x="16958" y="25598"/>
                  </a:cubicBezTo>
                  <a:cubicBezTo>
                    <a:pt x="17247" y="25494"/>
                    <a:pt x="16685" y="23386"/>
                    <a:pt x="16685" y="23386"/>
                  </a:cubicBezTo>
                  <a:lnTo>
                    <a:pt x="16685" y="23386"/>
                  </a:lnTo>
                  <a:cubicBezTo>
                    <a:pt x="16685" y="23386"/>
                    <a:pt x="16947" y="23718"/>
                    <a:pt x="17110" y="23892"/>
                  </a:cubicBezTo>
                  <a:cubicBezTo>
                    <a:pt x="17203" y="23991"/>
                    <a:pt x="17343" y="24036"/>
                    <a:pt x="17458" y="24036"/>
                  </a:cubicBezTo>
                  <a:cubicBezTo>
                    <a:pt x="17552" y="24036"/>
                    <a:pt x="17631" y="24006"/>
                    <a:pt x="17655" y="23952"/>
                  </a:cubicBezTo>
                  <a:cubicBezTo>
                    <a:pt x="17715" y="23832"/>
                    <a:pt x="17187" y="22971"/>
                    <a:pt x="17116" y="22334"/>
                  </a:cubicBezTo>
                  <a:cubicBezTo>
                    <a:pt x="17045" y="21691"/>
                    <a:pt x="16168" y="20874"/>
                    <a:pt x="16168" y="20874"/>
                  </a:cubicBezTo>
                  <a:cubicBezTo>
                    <a:pt x="16320" y="18422"/>
                    <a:pt x="15470" y="16324"/>
                    <a:pt x="15519" y="15485"/>
                  </a:cubicBezTo>
                  <a:cubicBezTo>
                    <a:pt x="15563" y="14640"/>
                    <a:pt x="15443" y="12825"/>
                    <a:pt x="15269" y="12542"/>
                  </a:cubicBezTo>
                  <a:cubicBezTo>
                    <a:pt x="15089" y="12259"/>
                    <a:pt x="14958" y="11692"/>
                    <a:pt x="14936" y="9725"/>
                  </a:cubicBezTo>
                  <a:cubicBezTo>
                    <a:pt x="14914" y="7758"/>
                    <a:pt x="13122" y="7338"/>
                    <a:pt x="12544" y="7278"/>
                  </a:cubicBezTo>
                  <a:cubicBezTo>
                    <a:pt x="11961" y="7224"/>
                    <a:pt x="10185" y="5976"/>
                    <a:pt x="10092" y="5851"/>
                  </a:cubicBezTo>
                  <a:cubicBezTo>
                    <a:pt x="9994" y="5725"/>
                    <a:pt x="10125" y="5022"/>
                    <a:pt x="10125" y="5022"/>
                  </a:cubicBezTo>
                  <a:cubicBezTo>
                    <a:pt x="10659" y="4690"/>
                    <a:pt x="10670" y="3965"/>
                    <a:pt x="10670" y="3965"/>
                  </a:cubicBezTo>
                  <a:cubicBezTo>
                    <a:pt x="11253" y="3965"/>
                    <a:pt x="11422" y="3420"/>
                    <a:pt x="11498" y="2946"/>
                  </a:cubicBezTo>
                  <a:cubicBezTo>
                    <a:pt x="11550" y="2641"/>
                    <a:pt x="11381" y="2585"/>
                    <a:pt x="11251" y="2585"/>
                  </a:cubicBezTo>
                  <a:cubicBezTo>
                    <a:pt x="11177" y="2585"/>
                    <a:pt x="11117" y="2603"/>
                    <a:pt x="11117" y="2603"/>
                  </a:cubicBezTo>
                  <a:cubicBezTo>
                    <a:pt x="11450" y="235"/>
                    <a:pt x="9715" y="1"/>
                    <a:pt x="9003" y="1"/>
                  </a:cubicBezTo>
                  <a:cubicBezTo>
                    <a:pt x="8947" y="1"/>
                    <a:pt x="8897" y="2"/>
                    <a:pt x="8855" y="4"/>
                  </a:cubicBezTo>
                  <a:cubicBezTo>
                    <a:pt x="8814" y="2"/>
                    <a:pt x="8764" y="1"/>
                    <a:pt x="87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8" name="Google Shape;10688;p85"/>
            <p:cNvGrpSpPr/>
            <p:nvPr/>
          </p:nvGrpSpPr>
          <p:grpSpPr>
            <a:xfrm>
              <a:off x="4135514" y="3261886"/>
              <a:ext cx="409996" cy="1125132"/>
              <a:chOff x="4135514" y="3261886"/>
              <a:chExt cx="409996" cy="1125132"/>
            </a:xfrm>
          </p:grpSpPr>
          <p:sp>
            <p:nvSpPr>
              <p:cNvPr id="10689" name="Google Shape;10689;p85"/>
              <p:cNvSpPr/>
              <p:nvPr/>
            </p:nvSpPr>
            <p:spPr>
              <a:xfrm>
                <a:off x="4162100" y="4273342"/>
                <a:ext cx="104805" cy="113676"/>
              </a:xfrm>
              <a:custGeom>
                <a:avLst/>
                <a:gdLst/>
                <a:ahLst/>
                <a:cxnLst/>
                <a:rect l="l" t="t" r="r" b="b"/>
                <a:pathLst>
                  <a:path w="4147" h="4498" extrusionOk="0">
                    <a:moveTo>
                      <a:pt x="2730" y="1"/>
                    </a:moveTo>
                    <a:cubicBezTo>
                      <a:pt x="2725" y="39"/>
                      <a:pt x="2714" y="77"/>
                      <a:pt x="2703" y="115"/>
                    </a:cubicBezTo>
                    <a:cubicBezTo>
                      <a:pt x="2638" y="328"/>
                      <a:pt x="2305" y="769"/>
                      <a:pt x="1728" y="1532"/>
                    </a:cubicBezTo>
                    <a:cubicBezTo>
                      <a:pt x="1319" y="2066"/>
                      <a:pt x="861" y="2665"/>
                      <a:pt x="518" y="3183"/>
                    </a:cubicBezTo>
                    <a:cubicBezTo>
                      <a:pt x="22" y="3929"/>
                      <a:pt x="0" y="4147"/>
                      <a:pt x="6" y="4191"/>
                    </a:cubicBezTo>
                    <a:cubicBezTo>
                      <a:pt x="147" y="4382"/>
                      <a:pt x="414" y="4496"/>
                      <a:pt x="730" y="4496"/>
                    </a:cubicBezTo>
                    <a:cubicBezTo>
                      <a:pt x="744" y="4497"/>
                      <a:pt x="758" y="4497"/>
                      <a:pt x="772" y="4497"/>
                    </a:cubicBezTo>
                    <a:cubicBezTo>
                      <a:pt x="1019" y="4497"/>
                      <a:pt x="1259" y="4405"/>
                      <a:pt x="1450" y="4240"/>
                    </a:cubicBezTo>
                    <a:cubicBezTo>
                      <a:pt x="1957" y="3771"/>
                      <a:pt x="2670" y="3118"/>
                      <a:pt x="3041" y="2829"/>
                    </a:cubicBezTo>
                    <a:cubicBezTo>
                      <a:pt x="3117" y="2774"/>
                      <a:pt x="3193" y="2725"/>
                      <a:pt x="3275" y="2676"/>
                    </a:cubicBezTo>
                    <a:cubicBezTo>
                      <a:pt x="3662" y="2453"/>
                      <a:pt x="4147" y="2164"/>
                      <a:pt x="4049" y="878"/>
                    </a:cubicBezTo>
                    <a:cubicBezTo>
                      <a:pt x="4043" y="851"/>
                      <a:pt x="4027" y="638"/>
                      <a:pt x="4022" y="317"/>
                    </a:cubicBezTo>
                    <a:cubicBezTo>
                      <a:pt x="3842" y="224"/>
                      <a:pt x="3662" y="159"/>
                      <a:pt x="3471" y="110"/>
                    </a:cubicBezTo>
                    <a:cubicBezTo>
                      <a:pt x="3455" y="119"/>
                      <a:pt x="3437" y="123"/>
                      <a:pt x="3420" y="123"/>
                    </a:cubicBezTo>
                    <a:cubicBezTo>
                      <a:pt x="3388" y="123"/>
                      <a:pt x="3357" y="108"/>
                      <a:pt x="3335" y="83"/>
                    </a:cubicBezTo>
                    <a:cubicBezTo>
                      <a:pt x="3133" y="39"/>
                      <a:pt x="2932" y="12"/>
                      <a:pt x="27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5"/>
              <p:cNvSpPr/>
              <p:nvPr/>
            </p:nvSpPr>
            <p:spPr>
              <a:xfrm>
                <a:off x="4225029" y="4031661"/>
                <a:ext cx="52491" cy="238825"/>
              </a:xfrm>
              <a:custGeom>
                <a:avLst/>
                <a:gdLst/>
                <a:ahLst/>
                <a:cxnLst/>
                <a:rect l="l" t="t" r="r" b="b"/>
                <a:pathLst>
                  <a:path w="2077" h="9450" extrusionOk="0">
                    <a:moveTo>
                      <a:pt x="616" y="1"/>
                    </a:moveTo>
                    <a:cubicBezTo>
                      <a:pt x="524" y="508"/>
                      <a:pt x="387" y="1014"/>
                      <a:pt x="284" y="1396"/>
                    </a:cubicBezTo>
                    <a:cubicBezTo>
                      <a:pt x="229" y="1586"/>
                      <a:pt x="186" y="1745"/>
                      <a:pt x="175" y="1821"/>
                    </a:cubicBezTo>
                    <a:cubicBezTo>
                      <a:pt x="137" y="2022"/>
                      <a:pt x="126" y="2464"/>
                      <a:pt x="104" y="3020"/>
                    </a:cubicBezTo>
                    <a:cubicBezTo>
                      <a:pt x="93" y="3477"/>
                      <a:pt x="71" y="4049"/>
                      <a:pt x="39" y="4676"/>
                    </a:cubicBezTo>
                    <a:cubicBezTo>
                      <a:pt x="1" y="5346"/>
                      <a:pt x="82" y="6436"/>
                      <a:pt x="159" y="7401"/>
                    </a:cubicBezTo>
                    <a:cubicBezTo>
                      <a:pt x="229" y="8321"/>
                      <a:pt x="278" y="8981"/>
                      <a:pt x="262" y="9379"/>
                    </a:cubicBezTo>
                    <a:cubicBezTo>
                      <a:pt x="453" y="9389"/>
                      <a:pt x="643" y="9411"/>
                      <a:pt x="834" y="9449"/>
                    </a:cubicBezTo>
                    <a:cubicBezTo>
                      <a:pt x="829" y="7902"/>
                      <a:pt x="774" y="6349"/>
                      <a:pt x="1243" y="4850"/>
                    </a:cubicBezTo>
                    <a:cubicBezTo>
                      <a:pt x="1711" y="3352"/>
                      <a:pt x="2077" y="1772"/>
                      <a:pt x="1886" y="186"/>
                    </a:cubicBezTo>
                    <a:cubicBezTo>
                      <a:pt x="1886" y="181"/>
                      <a:pt x="1886" y="175"/>
                      <a:pt x="1886" y="164"/>
                    </a:cubicBezTo>
                    <a:cubicBezTo>
                      <a:pt x="1818" y="169"/>
                      <a:pt x="1749" y="171"/>
                      <a:pt x="1681" y="171"/>
                    </a:cubicBezTo>
                    <a:cubicBezTo>
                      <a:pt x="1319" y="171"/>
                      <a:pt x="960" y="111"/>
                      <a:pt x="6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5"/>
              <p:cNvSpPr/>
              <p:nvPr/>
            </p:nvSpPr>
            <p:spPr>
              <a:xfrm>
                <a:off x="4241001" y="3987611"/>
                <a:ext cx="31843" cy="43469"/>
              </a:xfrm>
              <a:custGeom>
                <a:avLst/>
                <a:gdLst/>
                <a:ahLst/>
                <a:cxnLst/>
                <a:rect l="l" t="t" r="r" b="b"/>
                <a:pathLst>
                  <a:path w="1260" h="1720" extrusionOk="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5"/>
              <p:cNvSpPr/>
              <p:nvPr/>
            </p:nvSpPr>
            <p:spPr>
              <a:xfrm>
                <a:off x="4275296" y="3998882"/>
                <a:ext cx="28533" cy="31843"/>
              </a:xfrm>
              <a:custGeom>
                <a:avLst/>
                <a:gdLst/>
                <a:ahLst/>
                <a:cxnLst/>
                <a:rect l="l" t="t" r="r" b="b"/>
                <a:pathLst>
                  <a:path w="1129" h="1260" extrusionOk="0">
                    <a:moveTo>
                      <a:pt x="98" y="1"/>
                    </a:moveTo>
                    <a:cubicBezTo>
                      <a:pt x="0" y="203"/>
                      <a:pt x="11" y="497"/>
                      <a:pt x="6" y="715"/>
                    </a:cubicBezTo>
                    <a:cubicBezTo>
                      <a:pt x="0" y="851"/>
                      <a:pt x="0" y="987"/>
                      <a:pt x="11" y="1129"/>
                    </a:cubicBezTo>
                    <a:cubicBezTo>
                      <a:pt x="11" y="1156"/>
                      <a:pt x="28" y="1216"/>
                      <a:pt x="33" y="1260"/>
                    </a:cubicBezTo>
                    <a:cubicBezTo>
                      <a:pt x="311" y="1232"/>
                      <a:pt x="583" y="1162"/>
                      <a:pt x="845" y="1064"/>
                    </a:cubicBezTo>
                    <a:cubicBezTo>
                      <a:pt x="910" y="720"/>
                      <a:pt x="1003" y="388"/>
                      <a:pt x="1128" y="66"/>
                    </a:cubicBezTo>
                    <a:lnTo>
                      <a:pt x="1128" y="66"/>
                    </a:lnTo>
                    <a:cubicBezTo>
                      <a:pt x="1060" y="69"/>
                      <a:pt x="992" y="70"/>
                      <a:pt x="923" y="70"/>
                    </a:cubicBezTo>
                    <a:cubicBezTo>
                      <a:pt x="701" y="70"/>
                      <a:pt x="477" y="56"/>
                      <a:pt x="256" y="23"/>
                    </a:cubicBezTo>
                    <a:lnTo>
                      <a:pt x="9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5"/>
              <p:cNvSpPr/>
              <p:nvPr/>
            </p:nvSpPr>
            <p:spPr>
              <a:xfrm>
                <a:off x="4249821" y="3735315"/>
                <a:ext cx="88984" cy="140212"/>
              </a:xfrm>
              <a:custGeom>
                <a:avLst/>
                <a:gdLst/>
                <a:ahLst/>
                <a:cxnLst/>
                <a:rect l="l" t="t" r="r" b="b"/>
                <a:pathLst>
                  <a:path w="3521" h="5548" extrusionOk="0">
                    <a:moveTo>
                      <a:pt x="175" y="1"/>
                    </a:moveTo>
                    <a:cubicBezTo>
                      <a:pt x="93" y="480"/>
                      <a:pt x="11" y="1003"/>
                      <a:pt x="49" y="1341"/>
                    </a:cubicBezTo>
                    <a:cubicBezTo>
                      <a:pt x="60" y="1510"/>
                      <a:pt x="44" y="1679"/>
                      <a:pt x="0" y="1842"/>
                    </a:cubicBezTo>
                    <a:cubicBezTo>
                      <a:pt x="16" y="1842"/>
                      <a:pt x="32" y="1841"/>
                      <a:pt x="48" y="1841"/>
                    </a:cubicBezTo>
                    <a:cubicBezTo>
                      <a:pt x="608" y="1841"/>
                      <a:pt x="1134" y="2216"/>
                      <a:pt x="1515" y="2714"/>
                    </a:cubicBezTo>
                    <a:cubicBezTo>
                      <a:pt x="1864" y="3156"/>
                      <a:pt x="2109" y="3668"/>
                      <a:pt x="2403" y="4136"/>
                    </a:cubicBezTo>
                    <a:cubicBezTo>
                      <a:pt x="2719" y="4632"/>
                      <a:pt x="3133" y="5106"/>
                      <a:pt x="3520" y="5548"/>
                    </a:cubicBezTo>
                    <a:lnTo>
                      <a:pt x="3520" y="2071"/>
                    </a:lnTo>
                    <a:cubicBezTo>
                      <a:pt x="3210" y="1908"/>
                      <a:pt x="2866" y="1826"/>
                      <a:pt x="2556" y="1679"/>
                    </a:cubicBezTo>
                    <a:cubicBezTo>
                      <a:pt x="2523" y="1668"/>
                      <a:pt x="2496" y="1652"/>
                      <a:pt x="2463" y="1635"/>
                    </a:cubicBezTo>
                    <a:cubicBezTo>
                      <a:pt x="2180" y="1488"/>
                      <a:pt x="1918" y="1303"/>
                      <a:pt x="1684" y="1085"/>
                    </a:cubicBezTo>
                    <a:cubicBezTo>
                      <a:pt x="1237" y="665"/>
                      <a:pt x="796" y="71"/>
                      <a:pt x="17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4254901" y="3692352"/>
                <a:ext cx="59795" cy="78648"/>
              </a:xfrm>
              <a:custGeom>
                <a:avLst/>
                <a:gdLst/>
                <a:ahLst/>
                <a:cxnLst/>
                <a:rect l="l" t="t" r="r" b="b"/>
                <a:pathLst>
                  <a:path w="2366" h="3112" extrusionOk="0">
                    <a:moveTo>
                      <a:pt x="104" y="1"/>
                    </a:moveTo>
                    <a:cubicBezTo>
                      <a:pt x="126" y="300"/>
                      <a:pt x="126" y="600"/>
                      <a:pt x="104" y="900"/>
                    </a:cubicBezTo>
                    <a:cubicBezTo>
                      <a:pt x="83" y="1058"/>
                      <a:pt x="50" y="1248"/>
                      <a:pt x="12" y="1450"/>
                    </a:cubicBezTo>
                    <a:cubicBezTo>
                      <a:pt x="12" y="1472"/>
                      <a:pt x="6" y="1494"/>
                      <a:pt x="1" y="1515"/>
                    </a:cubicBezTo>
                    <a:cubicBezTo>
                      <a:pt x="508" y="1581"/>
                      <a:pt x="905" y="1935"/>
                      <a:pt x="1281" y="2316"/>
                    </a:cubicBezTo>
                    <a:cubicBezTo>
                      <a:pt x="1587" y="2627"/>
                      <a:pt x="1903" y="2910"/>
                      <a:pt x="2290" y="3112"/>
                    </a:cubicBezTo>
                    <a:cubicBezTo>
                      <a:pt x="2366" y="2463"/>
                      <a:pt x="2197" y="1733"/>
                      <a:pt x="2126" y="1101"/>
                    </a:cubicBezTo>
                    <a:lnTo>
                      <a:pt x="2093" y="834"/>
                    </a:lnTo>
                    <a:cubicBezTo>
                      <a:pt x="1423" y="513"/>
                      <a:pt x="856" y="11"/>
                      <a:pt x="1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4253940" y="3647595"/>
                <a:ext cx="53325" cy="60073"/>
              </a:xfrm>
              <a:custGeom>
                <a:avLst/>
                <a:gdLst/>
                <a:ahLst/>
                <a:cxnLst/>
                <a:rect l="l" t="t" r="r" b="b"/>
                <a:pathLst>
                  <a:path w="2110" h="2377" extrusionOk="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4250225" y="3610570"/>
                <a:ext cx="53603" cy="59213"/>
              </a:xfrm>
              <a:custGeom>
                <a:avLst/>
                <a:gdLst/>
                <a:ahLst/>
                <a:cxnLst/>
                <a:rect l="l" t="t" r="r" b="b"/>
                <a:pathLst>
                  <a:path w="2121" h="2343" extrusionOk="0">
                    <a:moveTo>
                      <a:pt x="565" y="0"/>
                    </a:moveTo>
                    <a:cubicBezTo>
                      <a:pt x="376" y="0"/>
                      <a:pt x="187" y="59"/>
                      <a:pt x="1" y="207"/>
                    </a:cubicBezTo>
                    <a:cubicBezTo>
                      <a:pt x="44" y="518"/>
                      <a:pt x="88" y="888"/>
                      <a:pt x="126" y="1269"/>
                    </a:cubicBezTo>
                    <a:cubicBezTo>
                      <a:pt x="480" y="1269"/>
                      <a:pt x="818" y="1384"/>
                      <a:pt x="1096" y="1596"/>
                    </a:cubicBezTo>
                    <a:cubicBezTo>
                      <a:pt x="1434" y="1847"/>
                      <a:pt x="1739" y="2152"/>
                      <a:pt x="2120" y="2343"/>
                    </a:cubicBezTo>
                    <a:cubicBezTo>
                      <a:pt x="2099" y="2000"/>
                      <a:pt x="2088" y="1662"/>
                      <a:pt x="2093" y="1319"/>
                    </a:cubicBezTo>
                    <a:cubicBezTo>
                      <a:pt x="2093" y="1128"/>
                      <a:pt x="2099" y="926"/>
                      <a:pt x="2115" y="725"/>
                    </a:cubicBezTo>
                    <a:cubicBezTo>
                      <a:pt x="1636" y="471"/>
                      <a:pt x="1100" y="0"/>
                      <a:pt x="5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4191416" y="3442559"/>
                <a:ext cx="68337" cy="96137"/>
              </a:xfrm>
              <a:custGeom>
                <a:avLst/>
                <a:gdLst/>
                <a:ahLst/>
                <a:cxnLst/>
                <a:rect l="l" t="t" r="r" b="b"/>
                <a:pathLst>
                  <a:path w="2704" h="3804" extrusionOk="0">
                    <a:moveTo>
                      <a:pt x="2682" y="0"/>
                    </a:moveTo>
                    <a:lnTo>
                      <a:pt x="2682" y="0"/>
                    </a:lnTo>
                    <a:cubicBezTo>
                      <a:pt x="2540" y="65"/>
                      <a:pt x="2388" y="109"/>
                      <a:pt x="2235" y="136"/>
                    </a:cubicBezTo>
                    <a:cubicBezTo>
                      <a:pt x="1875" y="169"/>
                      <a:pt x="55" y="452"/>
                      <a:pt x="39" y="2365"/>
                    </a:cubicBezTo>
                    <a:cubicBezTo>
                      <a:pt x="34" y="2855"/>
                      <a:pt x="17" y="3264"/>
                      <a:pt x="1" y="3602"/>
                    </a:cubicBezTo>
                    <a:cubicBezTo>
                      <a:pt x="306" y="3733"/>
                      <a:pt x="633" y="3803"/>
                      <a:pt x="965" y="3803"/>
                    </a:cubicBezTo>
                    <a:cubicBezTo>
                      <a:pt x="1510" y="3782"/>
                      <a:pt x="1805" y="3449"/>
                      <a:pt x="2170" y="3101"/>
                    </a:cubicBezTo>
                    <a:cubicBezTo>
                      <a:pt x="2431" y="2071"/>
                      <a:pt x="2704" y="1046"/>
                      <a:pt x="26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5"/>
              <p:cNvSpPr/>
              <p:nvPr/>
            </p:nvSpPr>
            <p:spPr>
              <a:xfrm>
                <a:off x="4135514" y="3814216"/>
                <a:ext cx="49458" cy="46982"/>
              </a:xfrm>
              <a:custGeom>
                <a:avLst/>
                <a:gdLst/>
                <a:ahLst/>
                <a:cxnLst/>
                <a:rect l="l" t="t" r="r" b="b"/>
                <a:pathLst>
                  <a:path w="1957" h="1859" extrusionOk="0">
                    <a:moveTo>
                      <a:pt x="1341" y="1"/>
                    </a:moveTo>
                    <a:cubicBezTo>
                      <a:pt x="1330" y="12"/>
                      <a:pt x="1325" y="23"/>
                      <a:pt x="1319" y="28"/>
                    </a:cubicBezTo>
                    <a:cubicBezTo>
                      <a:pt x="965" y="420"/>
                      <a:pt x="458" y="573"/>
                      <a:pt x="1" y="796"/>
                    </a:cubicBezTo>
                    <a:cubicBezTo>
                      <a:pt x="230" y="1167"/>
                      <a:pt x="1041" y="1799"/>
                      <a:pt x="1663" y="1859"/>
                    </a:cubicBezTo>
                    <a:cubicBezTo>
                      <a:pt x="1676" y="1854"/>
                      <a:pt x="1690" y="1853"/>
                      <a:pt x="1704" y="1853"/>
                    </a:cubicBezTo>
                    <a:cubicBezTo>
                      <a:pt x="1724" y="1853"/>
                      <a:pt x="1744" y="1856"/>
                      <a:pt x="1766" y="1859"/>
                    </a:cubicBezTo>
                    <a:cubicBezTo>
                      <a:pt x="1832" y="1859"/>
                      <a:pt x="1897" y="1854"/>
                      <a:pt x="1957" y="1832"/>
                    </a:cubicBezTo>
                    <a:cubicBezTo>
                      <a:pt x="1570" y="1314"/>
                      <a:pt x="1325" y="628"/>
                      <a:pt x="1341" y="23"/>
                    </a:cubicBezTo>
                    <a:cubicBezTo>
                      <a:pt x="1341" y="12"/>
                      <a:pt x="1341" y="6"/>
                      <a:pt x="13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5"/>
              <p:cNvSpPr/>
              <p:nvPr/>
            </p:nvSpPr>
            <p:spPr>
              <a:xfrm>
                <a:off x="4158790" y="3647595"/>
                <a:ext cx="38313" cy="142840"/>
              </a:xfrm>
              <a:custGeom>
                <a:avLst/>
                <a:gdLst/>
                <a:ahLst/>
                <a:cxnLst/>
                <a:rect l="l" t="t" r="r" b="b"/>
                <a:pathLst>
                  <a:path w="1516" h="5652" extrusionOk="0">
                    <a:moveTo>
                      <a:pt x="747" y="1"/>
                    </a:moveTo>
                    <a:lnTo>
                      <a:pt x="747" y="1"/>
                    </a:lnTo>
                    <a:cubicBezTo>
                      <a:pt x="763" y="338"/>
                      <a:pt x="660" y="823"/>
                      <a:pt x="524" y="1445"/>
                    </a:cubicBezTo>
                    <a:cubicBezTo>
                      <a:pt x="306" y="2464"/>
                      <a:pt x="1" y="3859"/>
                      <a:pt x="93" y="5379"/>
                    </a:cubicBezTo>
                    <a:cubicBezTo>
                      <a:pt x="257" y="5428"/>
                      <a:pt x="398" y="5520"/>
                      <a:pt x="502" y="5651"/>
                    </a:cubicBezTo>
                    <a:cubicBezTo>
                      <a:pt x="605" y="3804"/>
                      <a:pt x="1483" y="2088"/>
                      <a:pt x="1515" y="235"/>
                    </a:cubicBezTo>
                    <a:cubicBezTo>
                      <a:pt x="1248" y="186"/>
                      <a:pt x="992" y="110"/>
                      <a:pt x="7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4176278" y="3654342"/>
                <a:ext cx="38313" cy="138569"/>
              </a:xfrm>
              <a:custGeom>
                <a:avLst/>
                <a:gdLst/>
                <a:ahLst/>
                <a:cxnLst/>
                <a:rect l="l" t="t" r="r" b="b"/>
                <a:pathLst>
                  <a:path w="1516" h="5483" extrusionOk="0">
                    <a:moveTo>
                      <a:pt x="1014" y="1"/>
                    </a:moveTo>
                    <a:cubicBezTo>
                      <a:pt x="976" y="1875"/>
                      <a:pt x="71" y="3608"/>
                      <a:pt x="1" y="5482"/>
                    </a:cubicBezTo>
                    <a:cubicBezTo>
                      <a:pt x="28" y="5455"/>
                      <a:pt x="61" y="5428"/>
                      <a:pt x="88" y="5401"/>
                    </a:cubicBezTo>
                    <a:cubicBezTo>
                      <a:pt x="131" y="5362"/>
                      <a:pt x="186" y="5335"/>
                      <a:pt x="240" y="5319"/>
                    </a:cubicBezTo>
                    <a:cubicBezTo>
                      <a:pt x="246" y="5297"/>
                      <a:pt x="257" y="5275"/>
                      <a:pt x="268" y="5253"/>
                    </a:cubicBezTo>
                    <a:cubicBezTo>
                      <a:pt x="328" y="5134"/>
                      <a:pt x="622" y="4207"/>
                      <a:pt x="834" y="3532"/>
                    </a:cubicBezTo>
                    <a:cubicBezTo>
                      <a:pt x="981" y="3068"/>
                      <a:pt x="1123" y="2627"/>
                      <a:pt x="1221" y="2333"/>
                    </a:cubicBezTo>
                    <a:cubicBezTo>
                      <a:pt x="1363" y="1908"/>
                      <a:pt x="1428" y="1063"/>
                      <a:pt x="1488" y="388"/>
                    </a:cubicBezTo>
                    <a:cubicBezTo>
                      <a:pt x="1494" y="262"/>
                      <a:pt x="1504" y="148"/>
                      <a:pt x="1515" y="44"/>
                    </a:cubicBezTo>
                    <a:cubicBezTo>
                      <a:pt x="1346" y="33"/>
                      <a:pt x="1183" y="22"/>
                      <a:pt x="101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4174206" y="3794125"/>
                <a:ext cx="13799" cy="59365"/>
              </a:xfrm>
              <a:custGeom>
                <a:avLst/>
                <a:gdLst/>
                <a:ahLst/>
                <a:cxnLst/>
                <a:rect l="l" t="t" r="r" b="b"/>
                <a:pathLst>
                  <a:path w="546" h="2349" extrusionOk="0">
                    <a:moveTo>
                      <a:pt x="317" y="0"/>
                    </a:moveTo>
                    <a:cubicBezTo>
                      <a:pt x="181" y="88"/>
                      <a:pt x="77" y="311"/>
                      <a:pt x="55" y="398"/>
                    </a:cubicBezTo>
                    <a:cubicBezTo>
                      <a:pt x="17" y="534"/>
                      <a:pt x="1" y="676"/>
                      <a:pt x="1" y="818"/>
                    </a:cubicBezTo>
                    <a:cubicBezTo>
                      <a:pt x="6" y="1101"/>
                      <a:pt x="55" y="1384"/>
                      <a:pt x="153" y="1657"/>
                    </a:cubicBezTo>
                    <a:cubicBezTo>
                      <a:pt x="235" y="1897"/>
                      <a:pt x="344" y="2131"/>
                      <a:pt x="480" y="2349"/>
                    </a:cubicBezTo>
                    <a:cubicBezTo>
                      <a:pt x="480" y="2327"/>
                      <a:pt x="480" y="2305"/>
                      <a:pt x="480" y="2283"/>
                    </a:cubicBezTo>
                    <a:cubicBezTo>
                      <a:pt x="513" y="1853"/>
                      <a:pt x="540" y="1455"/>
                      <a:pt x="546" y="1292"/>
                    </a:cubicBezTo>
                    <a:cubicBezTo>
                      <a:pt x="546" y="1025"/>
                      <a:pt x="464" y="681"/>
                      <a:pt x="399" y="409"/>
                    </a:cubicBezTo>
                    <a:cubicBezTo>
                      <a:pt x="366" y="273"/>
                      <a:pt x="333" y="137"/>
                      <a:pt x="3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5"/>
              <p:cNvSpPr/>
              <p:nvPr/>
            </p:nvSpPr>
            <p:spPr>
              <a:xfrm>
                <a:off x="4135665" y="3788211"/>
                <a:ext cx="36089" cy="41194"/>
              </a:xfrm>
              <a:custGeom>
                <a:avLst/>
                <a:gdLst/>
                <a:ahLst/>
                <a:cxnLst/>
                <a:rect l="l" t="t" r="r" b="b"/>
                <a:pathLst>
                  <a:path w="1428" h="1630" extrusionOk="0">
                    <a:moveTo>
                      <a:pt x="937" y="0"/>
                    </a:moveTo>
                    <a:cubicBezTo>
                      <a:pt x="703" y="223"/>
                      <a:pt x="109" y="866"/>
                      <a:pt x="60" y="1319"/>
                    </a:cubicBezTo>
                    <a:cubicBezTo>
                      <a:pt x="49" y="1422"/>
                      <a:pt x="27" y="1526"/>
                      <a:pt x="0" y="1629"/>
                    </a:cubicBezTo>
                    <a:cubicBezTo>
                      <a:pt x="213" y="1537"/>
                      <a:pt x="431" y="1444"/>
                      <a:pt x="627" y="1335"/>
                    </a:cubicBezTo>
                    <a:cubicBezTo>
                      <a:pt x="877" y="1193"/>
                      <a:pt x="1221" y="997"/>
                      <a:pt x="1313" y="698"/>
                    </a:cubicBezTo>
                    <a:cubicBezTo>
                      <a:pt x="1428" y="327"/>
                      <a:pt x="1221" y="109"/>
                      <a:pt x="93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5"/>
              <p:cNvSpPr/>
              <p:nvPr/>
            </p:nvSpPr>
            <p:spPr>
              <a:xfrm>
                <a:off x="4176834" y="3538544"/>
                <a:ext cx="28381" cy="109354"/>
              </a:xfrm>
              <a:custGeom>
                <a:avLst/>
                <a:gdLst/>
                <a:ahLst/>
                <a:cxnLst/>
                <a:rect l="l" t="t" r="r" b="b"/>
                <a:pathLst>
                  <a:path w="1123" h="4327" extrusionOk="0">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5"/>
              <p:cNvSpPr/>
              <p:nvPr/>
            </p:nvSpPr>
            <p:spPr>
              <a:xfrm>
                <a:off x="4196926" y="3529850"/>
                <a:ext cx="47133" cy="120803"/>
              </a:xfrm>
              <a:custGeom>
                <a:avLst/>
                <a:gdLst/>
                <a:ahLst/>
                <a:cxnLst/>
                <a:rect l="l" t="t" r="r" b="b"/>
                <a:pathLst>
                  <a:path w="1865" h="4780" extrusionOk="0">
                    <a:moveTo>
                      <a:pt x="1864" y="1"/>
                    </a:moveTo>
                    <a:lnTo>
                      <a:pt x="1864" y="1"/>
                    </a:lnTo>
                    <a:cubicBezTo>
                      <a:pt x="1555" y="289"/>
                      <a:pt x="1240" y="541"/>
                      <a:pt x="777" y="541"/>
                    </a:cubicBezTo>
                    <a:cubicBezTo>
                      <a:pt x="767" y="541"/>
                      <a:pt x="757" y="540"/>
                      <a:pt x="747" y="540"/>
                    </a:cubicBezTo>
                    <a:cubicBezTo>
                      <a:pt x="671" y="540"/>
                      <a:pt x="589" y="529"/>
                      <a:pt x="508" y="524"/>
                    </a:cubicBezTo>
                    <a:lnTo>
                      <a:pt x="508" y="524"/>
                    </a:lnTo>
                    <a:cubicBezTo>
                      <a:pt x="513" y="540"/>
                      <a:pt x="508" y="557"/>
                      <a:pt x="502" y="573"/>
                    </a:cubicBezTo>
                    <a:cubicBezTo>
                      <a:pt x="1" y="1892"/>
                      <a:pt x="61" y="3319"/>
                      <a:pt x="66" y="4709"/>
                    </a:cubicBezTo>
                    <a:cubicBezTo>
                      <a:pt x="279" y="4747"/>
                      <a:pt x="497" y="4769"/>
                      <a:pt x="715" y="4780"/>
                    </a:cubicBezTo>
                    <a:cubicBezTo>
                      <a:pt x="758" y="4322"/>
                      <a:pt x="796" y="4104"/>
                      <a:pt x="862" y="3989"/>
                    </a:cubicBezTo>
                    <a:cubicBezTo>
                      <a:pt x="933" y="3826"/>
                      <a:pt x="987" y="3662"/>
                      <a:pt x="1036" y="3499"/>
                    </a:cubicBezTo>
                    <a:cubicBezTo>
                      <a:pt x="1221" y="2894"/>
                      <a:pt x="1336" y="2567"/>
                      <a:pt x="1494" y="2436"/>
                    </a:cubicBezTo>
                    <a:cubicBezTo>
                      <a:pt x="1494" y="1614"/>
                      <a:pt x="1663" y="807"/>
                      <a:pt x="18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5"/>
              <p:cNvSpPr/>
              <p:nvPr/>
            </p:nvSpPr>
            <p:spPr>
              <a:xfrm>
                <a:off x="4239358" y="3530684"/>
                <a:ext cx="70106" cy="92851"/>
              </a:xfrm>
              <a:custGeom>
                <a:avLst/>
                <a:gdLst/>
                <a:ahLst/>
                <a:cxnLst/>
                <a:rect l="l" t="t" r="r" b="b"/>
                <a:pathLst>
                  <a:path w="2774" h="3674" extrusionOk="0">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5"/>
              <p:cNvSpPr/>
              <p:nvPr/>
            </p:nvSpPr>
            <p:spPr>
              <a:xfrm>
                <a:off x="4279011" y="3261886"/>
                <a:ext cx="59795" cy="180547"/>
              </a:xfrm>
              <a:custGeom>
                <a:avLst/>
                <a:gdLst/>
                <a:ahLst/>
                <a:cxnLst/>
                <a:rect l="l" t="t" r="r" b="b"/>
                <a:pathLst>
                  <a:path w="2366" h="7144" extrusionOk="0">
                    <a:moveTo>
                      <a:pt x="2360" y="0"/>
                    </a:moveTo>
                    <a:cubicBezTo>
                      <a:pt x="1973" y="0"/>
                      <a:pt x="1183" y="76"/>
                      <a:pt x="742" y="583"/>
                    </a:cubicBezTo>
                    <a:cubicBezTo>
                      <a:pt x="404" y="981"/>
                      <a:pt x="278" y="1575"/>
                      <a:pt x="387" y="2359"/>
                    </a:cubicBezTo>
                    <a:lnTo>
                      <a:pt x="431" y="2681"/>
                    </a:lnTo>
                    <a:lnTo>
                      <a:pt x="120" y="2599"/>
                    </a:lnTo>
                    <a:cubicBezTo>
                      <a:pt x="93" y="2594"/>
                      <a:pt x="71" y="2594"/>
                      <a:pt x="44" y="2594"/>
                    </a:cubicBezTo>
                    <a:cubicBezTo>
                      <a:pt x="33" y="2594"/>
                      <a:pt x="17" y="2594"/>
                      <a:pt x="6" y="2599"/>
                    </a:cubicBezTo>
                    <a:cubicBezTo>
                      <a:pt x="1" y="2632"/>
                      <a:pt x="1" y="2670"/>
                      <a:pt x="6" y="2703"/>
                    </a:cubicBezTo>
                    <a:cubicBezTo>
                      <a:pt x="109" y="3302"/>
                      <a:pt x="289" y="3553"/>
                      <a:pt x="622" y="3553"/>
                    </a:cubicBezTo>
                    <a:lnTo>
                      <a:pt x="834" y="3553"/>
                    </a:lnTo>
                    <a:lnTo>
                      <a:pt x="840" y="3760"/>
                    </a:lnTo>
                    <a:cubicBezTo>
                      <a:pt x="840" y="3765"/>
                      <a:pt x="851" y="4359"/>
                      <a:pt x="1281" y="4626"/>
                    </a:cubicBezTo>
                    <a:lnTo>
                      <a:pt x="1363" y="4675"/>
                    </a:lnTo>
                    <a:lnTo>
                      <a:pt x="1379" y="4768"/>
                    </a:lnTo>
                    <a:cubicBezTo>
                      <a:pt x="1417" y="4964"/>
                      <a:pt x="1526" y="5558"/>
                      <a:pt x="1379" y="5765"/>
                    </a:cubicBezTo>
                    <a:cubicBezTo>
                      <a:pt x="1352" y="5792"/>
                      <a:pt x="1325" y="5820"/>
                      <a:pt x="1297" y="5847"/>
                    </a:cubicBezTo>
                    <a:cubicBezTo>
                      <a:pt x="1575" y="6255"/>
                      <a:pt x="1962" y="6806"/>
                      <a:pt x="2365" y="7144"/>
                    </a:cubicBezTo>
                    <a:lnTo>
                      <a:pt x="236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4267436" y="3412661"/>
                <a:ext cx="71370" cy="60907"/>
              </a:xfrm>
              <a:custGeom>
                <a:avLst/>
                <a:gdLst/>
                <a:ahLst/>
                <a:cxnLst/>
                <a:rect l="l" t="t" r="r" b="b"/>
                <a:pathLst>
                  <a:path w="2824" h="2410" extrusionOk="0">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4249821" y="3442129"/>
                <a:ext cx="88984" cy="151104"/>
              </a:xfrm>
              <a:custGeom>
                <a:avLst/>
                <a:gdLst/>
                <a:ahLst/>
                <a:cxnLst/>
                <a:rect l="l" t="t" r="r" b="b"/>
                <a:pathLst>
                  <a:path w="3521" h="5979" extrusionOk="0">
                    <a:moveTo>
                      <a:pt x="556" y="1"/>
                    </a:moveTo>
                    <a:lnTo>
                      <a:pt x="556" y="1"/>
                    </a:lnTo>
                    <a:cubicBezTo>
                      <a:pt x="572" y="1058"/>
                      <a:pt x="295" y="2093"/>
                      <a:pt x="33" y="3123"/>
                    </a:cubicBezTo>
                    <a:cubicBezTo>
                      <a:pt x="0" y="3161"/>
                      <a:pt x="0" y="3216"/>
                      <a:pt x="33" y="3254"/>
                    </a:cubicBezTo>
                    <a:cubicBezTo>
                      <a:pt x="496" y="4327"/>
                      <a:pt x="1444" y="5341"/>
                      <a:pt x="2436" y="5978"/>
                    </a:cubicBezTo>
                    <a:cubicBezTo>
                      <a:pt x="2491" y="5858"/>
                      <a:pt x="2561" y="5744"/>
                      <a:pt x="2638" y="5640"/>
                    </a:cubicBezTo>
                    <a:cubicBezTo>
                      <a:pt x="2861" y="5341"/>
                      <a:pt x="3215" y="5177"/>
                      <a:pt x="3520" y="5112"/>
                    </a:cubicBezTo>
                    <a:lnTo>
                      <a:pt x="3520" y="1439"/>
                    </a:lnTo>
                    <a:cubicBezTo>
                      <a:pt x="2507" y="1080"/>
                      <a:pt x="1553" y="420"/>
                      <a:pt x="5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4307518" y="3576073"/>
                <a:ext cx="31287" cy="206224"/>
              </a:xfrm>
              <a:custGeom>
                <a:avLst/>
                <a:gdLst/>
                <a:ahLst/>
                <a:cxnLst/>
                <a:rect l="l" t="t" r="r" b="b"/>
                <a:pathLst>
                  <a:path w="1238" h="8160" extrusionOk="0">
                    <a:moveTo>
                      <a:pt x="1235" y="1"/>
                    </a:moveTo>
                    <a:cubicBezTo>
                      <a:pt x="1192" y="1"/>
                      <a:pt x="685" y="288"/>
                      <a:pt x="638" y="330"/>
                    </a:cubicBezTo>
                    <a:cubicBezTo>
                      <a:pt x="502" y="460"/>
                      <a:pt x="393" y="613"/>
                      <a:pt x="316" y="782"/>
                    </a:cubicBezTo>
                    <a:cubicBezTo>
                      <a:pt x="99" y="1240"/>
                      <a:pt x="28" y="1757"/>
                      <a:pt x="11" y="2258"/>
                    </a:cubicBezTo>
                    <a:cubicBezTo>
                      <a:pt x="6" y="2509"/>
                      <a:pt x="11" y="2760"/>
                      <a:pt x="17" y="3010"/>
                    </a:cubicBezTo>
                    <a:cubicBezTo>
                      <a:pt x="22" y="3158"/>
                      <a:pt x="0" y="3310"/>
                      <a:pt x="6" y="3463"/>
                    </a:cubicBezTo>
                    <a:cubicBezTo>
                      <a:pt x="66" y="4711"/>
                      <a:pt x="322" y="5937"/>
                      <a:pt x="393" y="7184"/>
                    </a:cubicBezTo>
                    <a:cubicBezTo>
                      <a:pt x="393" y="7239"/>
                      <a:pt x="371" y="7789"/>
                      <a:pt x="387" y="7800"/>
                    </a:cubicBezTo>
                    <a:cubicBezTo>
                      <a:pt x="649" y="7920"/>
                      <a:pt x="981" y="8029"/>
                      <a:pt x="1237" y="8160"/>
                    </a:cubicBezTo>
                    <a:lnTo>
                      <a:pt x="1237" y="3"/>
                    </a:lnTo>
                    <a:cubicBezTo>
                      <a:pt x="1237" y="1"/>
                      <a:pt x="1236" y="1"/>
                      <a:pt x="12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5"/>
              <p:cNvSpPr/>
              <p:nvPr/>
            </p:nvSpPr>
            <p:spPr>
              <a:xfrm>
                <a:off x="4342369" y="3576073"/>
                <a:ext cx="31262" cy="206224"/>
              </a:xfrm>
              <a:custGeom>
                <a:avLst/>
                <a:gdLst/>
                <a:ahLst/>
                <a:cxnLst/>
                <a:rect l="l" t="t" r="r" b="b"/>
                <a:pathLst>
                  <a:path w="1237" h="8160" extrusionOk="0">
                    <a:moveTo>
                      <a:pt x="3" y="1"/>
                    </a:moveTo>
                    <a:cubicBezTo>
                      <a:pt x="1" y="1"/>
                      <a:pt x="0" y="1"/>
                      <a:pt x="0" y="3"/>
                    </a:cubicBezTo>
                    <a:lnTo>
                      <a:pt x="0" y="8160"/>
                    </a:lnTo>
                    <a:cubicBezTo>
                      <a:pt x="256" y="8029"/>
                      <a:pt x="589" y="7920"/>
                      <a:pt x="850" y="7800"/>
                    </a:cubicBezTo>
                    <a:cubicBezTo>
                      <a:pt x="866" y="7789"/>
                      <a:pt x="845" y="7239"/>
                      <a:pt x="845" y="7184"/>
                    </a:cubicBezTo>
                    <a:cubicBezTo>
                      <a:pt x="910" y="5937"/>
                      <a:pt x="1172" y="4711"/>
                      <a:pt x="1226" y="3463"/>
                    </a:cubicBezTo>
                    <a:cubicBezTo>
                      <a:pt x="1237" y="3310"/>
                      <a:pt x="1215" y="3158"/>
                      <a:pt x="1221" y="3010"/>
                    </a:cubicBezTo>
                    <a:cubicBezTo>
                      <a:pt x="1226" y="2760"/>
                      <a:pt x="1232" y="2509"/>
                      <a:pt x="1221" y="2258"/>
                    </a:cubicBezTo>
                    <a:cubicBezTo>
                      <a:pt x="1210" y="1757"/>
                      <a:pt x="1139" y="1240"/>
                      <a:pt x="921" y="782"/>
                    </a:cubicBezTo>
                    <a:cubicBezTo>
                      <a:pt x="845" y="613"/>
                      <a:pt x="736" y="460"/>
                      <a:pt x="599" y="330"/>
                    </a:cubicBezTo>
                    <a:cubicBezTo>
                      <a:pt x="552" y="288"/>
                      <a:pt x="45" y="1"/>
                      <a:pt x="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5"/>
              <p:cNvSpPr/>
              <p:nvPr/>
            </p:nvSpPr>
            <p:spPr>
              <a:xfrm>
                <a:off x="4231777" y="3786720"/>
                <a:ext cx="107029" cy="209130"/>
              </a:xfrm>
              <a:custGeom>
                <a:avLst/>
                <a:gdLst/>
                <a:ahLst/>
                <a:cxnLst/>
                <a:rect l="l" t="t" r="r" b="b"/>
                <a:pathLst>
                  <a:path w="4235" h="8275" extrusionOk="0">
                    <a:moveTo>
                      <a:pt x="766" y="0"/>
                    </a:moveTo>
                    <a:cubicBezTo>
                      <a:pt x="734" y="0"/>
                      <a:pt x="703" y="2"/>
                      <a:pt x="671" y="5"/>
                    </a:cubicBezTo>
                    <a:cubicBezTo>
                      <a:pt x="627" y="173"/>
                      <a:pt x="573" y="364"/>
                      <a:pt x="507" y="566"/>
                    </a:cubicBezTo>
                    <a:cubicBezTo>
                      <a:pt x="338" y="1127"/>
                      <a:pt x="148" y="1770"/>
                      <a:pt x="88" y="2462"/>
                    </a:cubicBezTo>
                    <a:cubicBezTo>
                      <a:pt x="1" y="3579"/>
                      <a:pt x="159" y="6380"/>
                      <a:pt x="333" y="7709"/>
                    </a:cubicBezTo>
                    <a:cubicBezTo>
                      <a:pt x="785" y="7987"/>
                      <a:pt x="1346" y="8129"/>
                      <a:pt x="1848" y="8205"/>
                    </a:cubicBezTo>
                    <a:cubicBezTo>
                      <a:pt x="2108" y="8253"/>
                      <a:pt x="2372" y="8274"/>
                      <a:pt x="2637" y="8274"/>
                    </a:cubicBezTo>
                    <a:cubicBezTo>
                      <a:pt x="2737" y="8274"/>
                      <a:pt x="2837" y="8271"/>
                      <a:pt x="2938" y="8265"/>
                    </a:cubicBezTo>
                    <a:cubicBezTo>
                      <a:pt x="2959" y="8222"/>
                      <a:pt x="2981" y="8178"/>
                      <a:pt x="3003" y="8140"/>
                    </a:cubicBezTo>
                    <a:cubicBezTo>
                      <a:pt x="3232" y="7704"/>
                      <a:pt x="3515" y="6472"/>
                      <a:pt x="3739" y="5486"/>
                    </a:cubicBezTo>
                    <a:cubicBezTo>
                      <a:pt x="3875" y="4876"/>
                      <a:pt x="4071" y="4347"/>
                      <a:pt x="4174" y="4020"/>
                    </a:cubicBezTo>
                    <a:lnTo>
                      <a:pt x="4234" y="3813"/>
                    </a:lnTo>
                    <a:lnTo>
                      <a:pt x="4234" y="3786"/>
                    </a:lnTo>
                    <a:cubicBezTo>
                      <a:pt x="4223" y="3781"/>
                      <a:pt x="4207" y="3775"/>
                      <a:pt x="4196" y="3764"/>
                    </a:cubicBezTo>
                    <a:cubicBezTo>
                      <a:pt x="3504" y="2996"/>
                      <a:pt x="2943" y="2130"/>
                      <a:pt x="2404" y="1258"/>
                    </a:cubicBezTo>
                    <a:cubicBezTo>
                      <a:pt x="2029" y="659"/>
                      <a:pt x="1444" y="0"/>
                      <a:pt x="76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5"/>
              <p:cNvSpPr/>
              <p:nvPr/>
            </p:nvSpPr>
            <p:spPr>
              <a:xfrm>
                <a:off x="4249669" y="4031383"/>
                <a:ext cx="45895" cy="244613"/>
              </a:xfrm>
              <a:custGeom>
                <a:avLst/>
                <a:gdLst/>
                <a:ahLst/>
                <a:cxnLst/>
                <a:rect l="l" t="t" r="r" b="b"/>
                <a:pathLst>
                  <a:path w="1816" h="9679" extrusionOk="0">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5"/>
              <p:cNvSpPr/>
              <p:nvPr/>
            </p:nvSpPr>
            <p:spPr>
              <a:xfrm>
                <a:off x="4241001" y="3987611"/>
                <a:ext cx="31843" cy="43469"/>
              </a:xfrm>
              <a:custGeom>
                <a:avLst/>
                <a:gdLst/>
                <a:ahLst/>
                <a:cxnLst/>
                <a:rect l="l" t="t" r="r" b="b"/>
                <a:pathLst>
                  <a:path w="1260" h="1720" extrusionOk="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4253940" y="3647595"/>
                <a:ext cx="53325" cy="60073"/>
              </a:xfrm>
              <a:custGeom>
                <a:avLst/>
                <a:gdLst/>
                <a:ahLst/>
                <a:cxnLst/>
                <a:rect l="l" t="t" r="r" b="b"/>
                <a:pathLst>
                  <a:path w="2110" h="2377" extrusionOk="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4176834" y="3538544"/>
                <a:ext cx="28381" cy="109354"/>
              </a:xfrm>
              <a:custGeom>
                <a:avLst/>
                <a:gdLst/>
                <a:ahLst/>
                <a:cxnLst/>
                <a:rect l="l" t="t" r="r" b="b"/>
                <a:pathLst>
                  <a:path w="1123" h="4327" extrusionOk="0">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5"/>
              <p:cNvSpPr/>
              <p:nvPr/>
            </p:nvSpPr>
            <p:spPr>
              <a:xfrm>
                <a:off x="4239358" y="3530684"/>
                <a:ext cx="70106" cy="92851"/>
              </a:xfrm>
              <a:custGeom>
                <a:avLst/>
                <a:gdLst/>
                <a:ahLst/>
                <a:cxnLst/>
                <a:rect l="l" t="t" r="r" b="b"/>
                <a:pathLst>
                  <a:path w="2774" h="3674" extrusionOk="0">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5"/>
              <p:cNvSpPr/>
              <p:nvPr/>
            </p:nvSpPr>
            <p:spPr>
              <a:xfrm>
                <a:off x="4267436" y="3412661"/>
                <a:ext cx="71370" cy="60907"/>
              </a:xfrm>
              <a:custGeom>
                <a:avLst/>
                <a:gdLst/>
                <a:ahLst/>
                <a:cxnLst/>
                <a:rect l="l" t="t" r="r" b="b"/>
                <a:pathLst>
                  <a:path w="2824" h="2410" extrusionOk="0">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4249669" y="4031383"/>
                <a:ext cx="45895" cy="244613"/>
              </a:xfrm>
              <a:custGeom>
                <a:avLst/>
                <a:gdLst/>
                <a:ahLst/>
                <a:cxnLst/>
                <a:rect l="l" t="t" r="r" b="b"/>
                <a:pathLst>
                  <a:path w="1816" h="9679" extrusionOk="0">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4414244" y="4273342"/>
                <a:ext cx="104830" cy="113676"/>
              </a:xfrm>
              <a:custGeom>
                <a:avLst/>
                <a:gdLst/>
                <a:ahLst/>
                <a:cxnLst/>
                <a:rect l="l" t="t" r="r" b="b"/>
                <a:pathLst>
                  <a:path w="4148" h="4498" extrusionOk="0">
                    <a:moveTo>
                      <a:pt x="1423" y="1"/>
                    </a:moveTo>
                    <a:cubicBezTo>
                      <a:pt x="1216" y="12"/>
                      <a:pt x="1014" y="39"/>
                      <a:pt x="812" y="83"/>
                    </a:cubicBezTo>
                    <a:cubicBezTo>
                      <a:pt x="795" y="110"/>
                      <a:pt x="765" y="125"/>
                      <a:pt x="732" y="125"/>
                    </a:cubicBezTo>
                    <a:cubicBezTo>
                      <a:pt x="714" y="125"/>
                      <a:pt x="694" y="120"/>
                      <a:pt x="676" y="110"/>
                    </a:cubicBezTo>
                    <a:cubicBezTo>
                      <a:pt x="485" y="159"/>
                      <a:pt x="300" y="230"/>
                      <a:pt x="126" y="317"/>
                    </a:cubicBezTo>
                    <a:cubicBezTo>
                      <a:pt x="120" y="638"/>
                      <a:pt x="98" y="851"/>
                      <a:pt x="104" y="878"/>
                    </a:cubicBezTo>
                    <a:cubicBezTo>
                      <a:pt x="0" y="2164"/>
                      <a:pt x="485" y="2453"/>
                      <a:pt x="872" y="2676"/>
                    </a:cubicBezTo>
                    <a:cubicBezTo>
                      <a:pt x="954" y="2725"/>
                      <a:pt x="1030" y="2774"/>
                      <a:pt x="1107" y="2829"/>
                    </a:cubicBezTo>
                    <a:cubicBezTo>
                      <a:pt x="1483" y="3118"/>
                      <a:pt x="2196" y="3771"/>
                      <a:pt x="2698" y="4240"/>
                    </a:cubicBezTo>
                    <a:cubicBezTo>
                      <a:pt x="2889" y="4405"/>
                      <a:pt x="3128" y="4497"/>
                      <a:pt x="3380" y="4497"/>
                    </a:cubicBezTo>
                    <a:cubicBezTo>
                      <a:pt x="3394" y="4497"/>
                      <a:pt x="3408" y="4497"/>
                      <a:pt x="3422" y="4496"/>
                    </a:cubicBezTo>
                    <a:cubicBezTo>
                      <a:pt x="3733" y="4496"/>
                      <a:pt x="4005" y="4382"/>
                      <a:pt x="4142" y="4191"/>
                    </a:cubicBezTo>
                    <a:cubicBezTo>
                      <a:pt x="4147" y="4147"/>
                      <a:pt x="4125" y="3929"/>
                      <a:pt x="3635" y="3183"/>
                    </a:cubicBezTo>
                    <a:cubicBezTo>
                      <a:pt x="3286" y="2665"/>
                      <a:pt x="2828" y="2066"/>
                      <a:pt x="2425" y="1532"/>
                    </a:cubicBezTo>
                    <a:cubicBezTo>
                      <a:pt x="1842" y="769"/>
                      <a:pt x="1515" y="328"/>
                      <a:pt x="1444" y="115"/>
                    </a:cubicBezTo>
                    <a:cubicBezTo>
                      <a:pt x="1433" y="77"/>
                      <a:pt x="1428" y="39"/>
                      <a:pt x="14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4403630" y="4031661"/>
                <a:ext cx="52491" cy="238825"/>
              </a:xfrm>
              <a:custGeom>
                <a:avLst/>
                <a:gdLst/>
                <a:ahLst/>
                <a:cxnLst/>
                <a:rect l="l" t="t" r="r" b="b"/>
                <a:pathLst>
                  <a:path w="2077" h="9450" extrusionOk="0">
                    <a:moveTo>
                      <a:pt x="1461" y="1"/>
                    </a:moveTo>
                    <a:cubicBezTo>
                      <a:pt x="1117" y="111"/>
                      <a:pt x="758" y="171"/>
                      <a:pt x="396" y="171"/>
                    </a:cubicBezTo>
                    <a:cubicBezTo>
                      <a:pt x="328" y="171"/>
                      <a:pt x="260" y="169"/>
                      <a:pt x="192" y="164"/>
                    </a:cubicBezTo>
                    <a:cubicBezTo>
                      <a:pt x="192" y="175"/>
                      <a:pt x="192" y="181"/>
                      <a:pt x="192" y="186"/>
                    </a:cubicBezTo>
                    <a:cubicBezTo>
                      <a:pt x="1" y="1772"/>
                      <a:pt x="360" y="3352"/>
                      <a:pt x="835" y="4850"/>
                    </a:cubicBezTo>
                    <a:cubicBezTo>
                      <a:pt x="1303" y="6349"/>
                      <a:pt x="1249" y="7902"/>
                      <a:pt x="1243" y="9449"/>
                    </a:cubicBezTo>
                    <a:cubicBezTo>
                      <a:pt x="1428" y="9411"/>
                      <a:pt x="1625" y="9389"/>
                      <a:pt x="1815" y="9379"/>
                    </a:cubicBezTo>
                    <a:cubicBezTo>
                      <a:pt x="1794" y="8981"/>
                      <a:pt x="1843" y="8321"/>
                      <a:pt x="1919" y="7401"/>
                    </a:cubicBezTo>
                    <a:cubicBezTo>
                      <a:pt x="1995" y="6436"/>
                      <a:pt x="2077" y="5346"/>
                      <a:pt x="2039" y="4676"/>
                    </a:cubicBezTo>
                    <a:cubicBezTo>
                      <a:pt x="2006" y="4049"/>
                      <a:pt x="1984" y="3477"/>
                      <a:pt x="1973" y="3020"/>
                    </a:cubicBezTo>
                    <a:cubicBezTo>
                      <a:pt x="1952" y="2464"/>
                      <a:pt x="1941" y="2022"/>
                      <a:pt x="1903" y="1821"/>
                    </a:cubicBezTo>
                    <a:cubicBezTo>
                      <a:pt x="1892" y="1745"/>
                      <a:pt x="1848" y="1586"/>
                      <a:pt x="1794" y="1396"/>
                    </a:cubicBezTo>
                    <a:cubicBezTo>
                      <a:pt x="1690" y="1014"/>
                      <a:pt x="1559" y="508"/>
                      <a:pt x="146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4408330" y="3987611"/>
                <a:ext cx="31818" cy="43469"/>
              </a:xfrm>
              <a:custGeom>
                <a:avLst/>
                <a:gdLst/>
                <a:ahLst/>
                <a:cxnLst/>
                <a:rect l="l" t="t" r="r" b="b"/>
                <a:pathLst>
                  <a:path w="1259" h="1720" extrusionOk="0">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5"/>
              <p:cNvSpPr/>
              <p:nvPr/>
            </p:nvSpPr>
            <p:spPr>
              <a:xfrm>
                <a:off x="4377194" y="3998882"/>
                <a:ext cx="28684" cy="31843"/>
              </a:xfrm>
              <a:custGeom>
                <a:avLst/>
                <a:gdLst/>
                <a:ahLst/>
                <a:cxnLst/>
                <a:rect l="l" t="t" r="r" b="b"/>
                <a:pathLst>
                  <a:path w="1135" h="1260" extrusionOk="0">
                    <a:moveTo>
                      <a:pt x="1036" y="1"/>
                    </a:moveTo>
                    <a:lnTo>
                      <a:pt x="878" y="23"/>
                    </a:lnTo>
                    <a:cubicBezTo>
                      <a:pt x="653" y="56"/>
                      <a:pt x="432" y="70"/>
                      <a:pt x="208" y="70"/>
                    </a:cubicBezTo>
                    <a:cubicBezTo>
                      <a:pt x="139" y="70"/>
                      <a:pt x="70" y="69"/>
                      <a:pt x="1" y="66"/>
                    </a:cubicBezTo>
                    <a:lnTo>
                      <a:pt x="1" y="66"/>
                    </a:lnTo>
                    <a:cubicBezTo>
                      <a:pt x="126" y="388"/>
                      <a:pt x="224" y="720"/>
                      <a:pt x="284" y="1064"/>
                    </a:cubicBezTo>
                    <a:cubicBezTo>
                      <a:pt x="546" y="1167"/>
                      <a:pt x="823" y="1232"/>
                      <a:pt x="1101" y="1260"/>
                    </a:cubicBezTo>
                    <a:cubicBezTo>
                      <a:pt x="1107" y="1216"/>
                      <a:pt x="1123" y="1156"/>
                      <a:pt x="1123" y="1129"/>
                    </a:cubicBezTo>
                    <a:cubicBezTo>
                      <a:pt x="1134" y="987"/>
                      <a:pt x="1134" y="851"/>
                      <a:pt x="1129" y="715"/>
                    </a:cubicBezTo>
                    <a:cubicBezTo>
                      <a:pt x="1123" y="497"/>
                      <a:pt x="1134" y="203"/>
                      <a:pt x="10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5"/>
              <p:cNvSpPr/>
              <p:nvPr/>
            </p:nvSpPr>
            <p:spPr>
              <a:xfrm>
                <a:off x="4342495" y="3735315"/>
                <a:ext cx="88706" cy="140212"/>
              </a:xfrm>
              <a:custGeom>
                <a:avLst/>
                <a:gdLst/>
                <a:ahLst/>
                <a:cxnLst/>
                <a:rect l="l" t="t" r="r" b="b"/>
                <a:pathLst>
                  <a:path w="3510" h="5548" extrusionOk="0">
                    <a:moveTo>
                      <a:pt x="3341" y="1"/>
                    </a:moveTo>
                    <a:cubicBezTo>
                      <a:pt x="2720" y="71"/>
                      <a:pt x="2278" y="665"/>
                      <a:pt x="1831" y="1085"/>
                    </a:cubicBezTo>
                    <a:cubicBezTo>
                      <a:pt x="1597" y="1297"/>
                      <a:pt x="1330" y="1472"/>
                      <a:pt x="1036" y="1603"/>
                    </a:cubicBezTo>
                    <a:cubicBezTo>
                      <a:pt x="693" y="1766"/>
                      <a:pt x="333" y="1897"/>
                      <a:pt x="0" y="2071"/>
                    </a:cubicBezTo>
                    <a:lnTo>
                      <a:pt x="0" y="5548"/>
                    </a:lnTo>
                    <a:cubicBezTo>
                      <a:pt x="382" y="5106"/>
                      <a:pt x="801" y="4632"/>
                      <a:pt x="1112" y="4136"/>
                    </a:cubicBezTo>
                    <a:cubicBezTo>
                      <a:pt x="1406" y="3668"/>
                      <a:pt x="1652" y="3156"/>
                      <a:pt x="2000" y="2714"/>
                    </a:cubicBezTo>
                    <a:cubicBezTo>
                      <a:pt x="2382" y="2216"/>
                      <a:pt x="2908" y="1841"/>
                      <a:pt x="3463" y="1841"/>
                    </a:cubicBezTo>
                    <a:cubicBezTo>
                      <a:pt x="3478" y="1841"/>
                      <a:pt x="3494" y="1842"/>
                      <a:pt x="3510" y="1842"/>
                    </a:cubicBezTo>
                    <a:cubicBezTo>
                      <a:pt x="3471" y="1679"/>
                      <a:pt x="3455" y="1510"/>
                      <a:pt x="3466" y="1341"/>
                    </a:cubicBezTo>
                    <a:cubicBezTo>
                      <a:pt x="3504" y="1003"/>
                      <a:pt x="3422" y="480"/>
                      <a:pt x="33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5"/>
              <p:cNvSpPr/>
              <p:nvPr/>
            </p:nvSpPr>
            <p:spPr>
              <a:xfrm>
                <a:off x="4366454" y="3692352"/>
                <a:ext cx="59668" cy="78648"/>
              </a:xfrm>
              <a:custGeom>
                <a:avLst/>
                <a:gdLst/>
                <a:ahLst/>
                <a:cxnLst/>
                <a:rect l="l" t="t" r="r" b="b"/>
                <a:pathLst>
                  <a:path w="2361" h="3112" extrusionOk="0">
                    <a:moveTo>
                      <a:pt x="2262" y="1"/>
                    </a:moveTo>
                    <a:cubicBezTo>
                      <a:pt x="1510" y="11"/>
                      <a:pt x="943" y="513"/>
                      <a:pt x="273" y="834"/>
                    </a:cubicBezTo>
                    <a:lnTo>
                      <a:pt x="240" y="1101"/>
                    </a:lnTo>
                    <a:cubicBezTo>
                      <a:pt x="170" y="1733"/>
                      <a:pt x="1" y="2463"/>
                      <a:pt x="77" y="3112"/>
                    </a:cubicBezTo>
                    <a:cubicBezTo>
                      <a:pt x="464" y="2910"/>
                      <a:pt x="774" y="2627"/>
                      <a:pt x="1080" y="2316"/>
                    </a:cubicBezTo>
                    <a:cubicBezTo>
                      <a:pt x="1455" y="1935"/>
                      <a:pt x="1853" y="1581"/>
                      <a:pt x="2360" y="1515"/>
                    </a:cubicBezTo>
                    <a:cubicBezTo>
                      <a:pt x="2360" y="1494"/>
                      <a:pt x="2349" y="1472"/>
                      <a:pt x="2349" y="1450"/>
                    </a:cubicBezTo>
                    <a:cubicBezTo>
                      <a:pt x="2316" y="1248"/>
                      <a:pt x="2284" y="1058"/>
                      <a:pt x="2262" y="900"/>
                    </a:cubicBezTo>
                    <a:cubicBezTo>
                      <a:pt x="2235" y="600"/>
                      <a:pt x="2235" y="300"/>
                      <a:pt x="226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4373884" y="3647595"/>
                <a:ext cx="53325" cy="60073"/>
              </a:xfrm>
              <a:custGeom>
                <a:avLst/>
                <a:gdLst/>
                <a:ahLst/>
                <a:cxnLst/>
                <a:rect l="l" t="t" r="r" b="b"/>
                <a:pathLst>
                  <a:path w="2110" h="2377" extrusionOk="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4377346" y="3610570"/>
                <a:ext cx="53578" cy="59213"/>
              </a:xfrm>
              <a:custGeom>
                <a:avLst/>
                <a:gdLst/>
                <a:ahLst/>
                <a:cxnLst/>
                <a:rect l="l" t="t" r="r" b="b"/>
                <a:pathLst>
                  <a:path w="2120" h="2343" extrusionOk="0">
                    <a:moveTo>
                      <a:pt x="1555" y="0"/>
                    </a:moveTo>
                    <a:cubicBezTo>
                      <a:pt x="1020" y="0"/>
                      <a:pt x="485" y="471"/>
                      <a:pt x="6" y="725"/>
                    </a:cubicBezTo>
                    <a:cubicBezTo>
                      <a:pt x="16" y="926"/>
                      <a:pt x="27" y="1128"/>
                      <a:pt x="27" y="1319"/>
                    </a:cubicBezTo>
                    <a:cubicBezTo>
                      <a:pt x="33" y="1662"/>
                      <a:pt x="22" y="2000"/>
                      <a:pt x="0" y="2343"/>
                    </a:cubicBezTo>
                    <a:cubicBezTo>
                      <a:pt x="382" y="2152"/>
                      <a:pt x="687" y="1847"/>
                      <a:pt x="1024" y="1596"/>
                    </a:cubicBezTo>
                    <a:cubicBezTo>
                      <a:pt x="1302" y="1384"/>
                      <a:pt x="1640" y="1269"/>
                      <a:pt x="1989" y="1269"/>
                    </a:cubicBezTo>
                    <a:cubicBezTo>
                      <a:pt x="2033" y="888"/>
                      <a:pt x="2076" y="518"/>
                      <a:pt x="2120" y="207"/>
                    </a:cubicBezTo>
                    <a:cubicBezTo>
                      <a:pt x="1933" y="59"/>
                      <a:pt x="1744" y="0"/>
                      <a:pt x="15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4421396" y="3442559"/>
                <a:ext cx="68337" cy="96137"/>
              </a:xfrm>
              <a:custGeom>
                <a:avLst/>
                <a:gdLst/>
                <a:ahLst/>
                <a:cxnLst/>
                <a:rect l="l" t="t" r="r" b="b"/>
                <a:pathLst>
                  <a:path w="2704" h="3804" extrusionOk="0">
                    <a:moveTo>
                      <a:pt x="23" y="0"/>
                    </a:moveTo>
                    <a:cubicBezTo>
                      <a:pt x="1" y="1046"/>
                      <a:pt x="273" y="2071"/>
                      <a:pt x="535" y="3101"/>
                    </a:cubicBezTo>
                    <a:cubicBezTo>
                      <a:pt x="900" y="3449"/>
                      <a:pt x="1189" y="3782"/>
                      <a:pt x="1734" y="3803"/>
                    </a:cubicBezTo>
                    <a:cubicBezTo>
                      <a:pt x="2071" y="3803"/>
                      <a:pt x="2398" y="3733"/>
                      <a:pt x="2703" y="3602"/>
                    </a:cubicBezTo>
                    <a:cubicBezTo>
                      <a:pt x="2687" y="3264"/>
                      <a:pt x="2671" y="2855"/>
                      <a:pt x="2665" y="2365"/>
                    </a:cubicBezTo>
                    <a:cubicBezTo>
                      <a:pt x="2649" y="452"/>
                      <a:pt x="829" y="169"/>
                      <a:pt x="469" y="136"/>
                    </a:cubicBezTo>
                    <a:cubicBezTo>
                      <a:pt x="311" y="109"/>
                      <a:pt x="164" y="65"/>
                      <a:pt x="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5"/>
              <p:cNvSpPr/>
              <p:nvPr/>
            </p:nvSpPr>
            <p:spPr>
              <a:xfrm>
                <a:off x="4496177" y="3814216"/>
                <a:ext cx="49332" cy="46982"/>
              </a:xfrm>
              <a:custGeom>
                <a:avLst/>
                <a:gdLst/>
                <a:ahLst/>
                <a:cxnLst/>
                <a:rect l="l" t="t" r="r" b="b"/>
                <a:pathLst>
                  <a:path w="1952" h="1859" extrusionOk="0">
                    <a:moveTo>
                      <a:pt x="616" y="1"/>
                    </a:moveTo>
                    <a:cubicBezTo>
                      <a:pt x="616" y="6"/>
                      <a:pt x="616" y="12"/>
                      <a:pt x="616" y="23"/>
                    </a:cubicBezTo>
                    <a:cubicBezTo>
                      <a:pt x="633" y="628"/>
                      <a:pt x="387" y="1314"/>
                      <a:pt x="1" y="1832"/>
                    </a:cubicBezTo>
                    <a:cubicBezTo>
                      <a:pt x="60" y="1854"/>
                      <a:pt x="126" y="1859"/>
                      <a:pt x="191" y="1859"/>
                    </a:cubicBezTo>
                    <a:cubicBezTo>
                      <a:pt x="213" y="1854"/>
                      <a:pt x="235" y="1854"/>
                      <a:pt x="257" y="1854"/>
                    </a:cubicBezTo>
                    <a:cubicBezTo>
                      <a:pt x="268" y="1854"/>
                      <a:pt x="284" y="1854"/>
                      <a:pt x="295" y="1859"/>
                    </a:cubicBezTo>
                    <a:cubicBezTo>
                      <a:pt x="916" y="1799"/>
                      <a:pt x="1728" y="1167"/>
                      <a:pt x="1951" y="796"/>
                    </a:cubicBezTo>
                    <a:cubicBezTo>
                      <a:pt x="1494" y="573"/>
                      <a:pt x="992" y="420"/>
                      <a:pt x="638" y="28"/>
                    </a:cubicBezTo>
                    <a:cubicBezTo>
                      <a:pt x="633" y="23"/>
                      <a:pt x="627" y="12"/>
                      <a:pt x="6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5"/>
              <p:cNvSpPr/>
              <p:nvPr/>
            </p:nvSpPr>
            <p:spPr>
              <a:xfrm>
                <a:off x="4484072" y="3647595"/>
                <a:ext cx="38288" cy="142840"/>
              </a:xfrm>
              <a:custGeom>
                <a:avLst/>
                <a:gdLst/>
                <a:ahLst/>
                <a:cxnLst/>
                <a:rect l="l" t="t" r="r" b="b"/>
                <a:pathLst>
                  <a:path w="1515" h="5652" extrusionOk="0">
                    <a:moveTo>
                      <a:pt x="768" y="1"/>
                    </a:moveTo>
                    <a:lnTo>
                      <a:pt x="768" y="1"/>
                    </a:lnTo>
                    <a:cubicBezTo>
                      <a:pt x="523" y="110"/>
                      <a:pt x="262" y="186"/>
                      <a:pt x="0" y="235"/>
                    </a:cubicBezTo>
                    <a:cubicBezTo>
                      <a:pt x="27" y="2088"/>
                      <a:pt x="910" y="3804"/>
                      <a:pt x="1014" y="5651"/>
                    </a:cubicBezTo>
                    <a:cubicBezTo>
                      <a:pt x="1117" y="5520"/>
                      <a:pt x="1259" y="5428"/>
                      <a:pt x="1422" y="5379"/>
                    </a:cubicBezTo>
                    <a:cubicBezTo>
                      <a:pt x="1515" y="3859"/>
                      <a:pt x="1210" y="2464"/>
                      <a:pt x="992" y="1445"/>
                    </a:cubicBezTo>
                    <a:cubicBezTo>
                      <a:pt x="856" y="823"/>
                      <a:pt x="752" y="338"/>
                      <a:pt x="7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5"/>
              <p:cNvSpPr/>
              <p:nvPr/>
            </p:nvSpPr>
            <p:spPr>
              <a:xfrm>
                <a:off x="4466583" y="3654342"/>
                <a:ext cx="38288" cy="138569"/>
              </a:xfrm>
              <a:custGeom>
                <a:avLst/>
                <a:gdLst/>
                <a:ahLst/>
                <a:cxnLst/>
                <a:rect l="l" t="t" r="r" b="b"/>
                <a:pathLst>
                  <a:path w="1515" h="5483" extrusionOk="0">
                    <a:moveTo>
                      <a:pt x="501" y="1"/>
                    </a:moveTo>
                    <a:cubicBezTo>
                      <a:pt x="332" y="22"/>
                      <a:pt x="169" y="33"/>
                      <a:pt x="0" y="44"/>
                    </a:cubicBezTo>
                    <a:cubicBezTo>
                      <a:pt x="11" y="148"/>
                      <a:pt x="16" y="262"/>
                      <a:pt x="27" y="388"/>
                    </a:cubicBezTo>
                    <a:cubicBezTo>
                      <a:pt x="82" y="1063"/>
                      <a:pt x="153" y="1908"/>
                      <a:pt x="294" y="2333"/>
                    </a:cubicBezTo>
                    <a:cubicBezTo>
                      <a:pt x="392" y="2627"/>
                      <a:pt x="529" y="3068"/>
                      <a:pt x="681" y="3532"/>
                    </a:cubicBezTo>
                    <a:cubicBezTo>
                      <a:pt x="894" y="4207"/>
                      <a:pt x="1188" y="5134"/>
                      <a:pt x="1248" y="5253"/>
                    </a:cubicBezTo>
                    <a:cubicBezTo>
                      <a:pt x="1259" y="5275"/>
                      <a:pt x="1270" y="5297"/>
                      <a:pt x="1275" y="5319"/>
                    </a:cubicBezTo>
                    <a:cubicBezTo>
                      <a:pt x="1330" y="5335"/>
                      <a:pt x="1379" y="5362"/>
                      <a:pt x="1428" y="5401"/>
                    </a:cubicBezTo>
                    <a:cubicBezTo>
                      <a:pt x="1455" y="5428"/>
                      <a:pt x="1488" y="5455"/>
                      <a:pt x="1515" y="5482"/>
                    </a:cubicBezTo>
                    <a:cubicBezTo>
                      <a:pt x="1444" y="3608"/>
                      <a:pt x="539" y="1875"/>
                      <a:pt x="50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4493018" y="3794125"/>
                <a:ext cx="13925" cy="59365"/>
              </a:xfrm>
              <a:custGeom>
                <a:avLst/>
                <a:gdLst/>
                <a:ahLst/>
                <a:cxnLst/>
                <a:rect l="l" t="t" r="r" b="b"/>
                <a:pathLst>
                  <a:path w="551" h="2349" extrusionOk="0">
                    <a:moveTo>
                      <a:pt x="235" y="0"/>
                    </a:moveTo>
                    <a:cubicBezTo>
                      <a:pt x="213" y="137"/>
                      <a:pt x="185" y="273"/>
                      <a:pt x="153" y="409"/>
                    </a:cubicBezTo>
                    <a:cubicBezTo>
                      <a:pt x="87" y="681"/>
                      <a:pt x="0" y="1025"/>
                      <a:pt x="6" y="1292"/>
                    </a:cubicBezTo>
                    <a:cubicBezTo>
                      <a:pt x="11" y="1455"/>
                      <a:pt x="38" y="1853"/>
                      <a:pt x="66" y="2283"/>
                    </a:cubicBezTo>
                    <a:cubicBezTo>
                      <a:pt x="71" y="2305"/>
                      <a:pt x="71" y="2327"/>
                      <a:pt x="71" y="2349"/>
                    </a:cubicBezTo>
                    <a:cubicBezTo>
                      <a:pt x="207" y="2131"/>
                      <a:pt x="311" y="1897"/>
                      <a:pt x="398" y="1657"/>
                    </a:cubicBezTo>
                    <a:cubicBezTo>
                      <a:pt x="491" y="1384"/>
                      <a:pt x="545" y="1101"/>
                      <a:pt x="551" y="818"/>
                    </a:cubicBezTo>
                    <a:cubicBezTo>
                      <a:pt x="551" y="676"/>
                      <a:pt x="534" y="534"/>
                      <a:pt x="496" y="398"/>
                    </a:cubicBezTo>
                    <a:cubicBezTo>
                      <a:pt x="474" y="311"/>
                      <a:pt x="371" y="88"/>
                      <a:pt x="2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4509395" y="3788211"/>
                <a:ext cx="36114" cy="41194"/>
              </a:xfrm>
              <a:custGeom>
                <a:avLst/>
                <a:gdLst/>
                <a:ahLst/>
                <a:cxnLst/>
                <a:rect l="l" t="t" r="r" b="b"/>
                <a:pathLst>
                  <a:path w="1429" h="1630" extrusionOk="0">
                    <a:moveTo>
                      <a:pt x="491" y="0"/>
                    </a:moveTo>
                    <a:cubicBezTo>
                      <a:pt x="202" y="109"/>
                      <a:pt x="1" y="327"/>
                      <a:pt x="115" y="698"/>
                    </a:cubicBezTo>
                    <a:cubicBezTo>
                      <a:pt x="208" y="997"/>
                      <a:pt x="551" y="1193"/>
                      <a:pt x="802" y="1335"/>
                    </a:cubicBezTo>
                    <a:cubicBezTo>
                      <a:pt x="998" y="1444"/>
                      <a:pt x="1216" y="1537"/>
                      <a:pt x="1428" y="1629"/>
                    </a:cubicBezTo>
                    <a:cubicBezTo>
                      <a:pt x="1401" y="1526"/>
                      <a:pt x="1379" y="1422"/>
                      <a:pt x="1368" y="1319"/>
                    </a:cubicBezTo>
                    <a:cubicBezTo>
                      <a:pt x="1314" y="866"/>
                      <a:pt x="725" y="223"/>
                      <a:pt x="49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4475934" y="3538544"/>
                <a:ext cx="28406" cy="109354"/>
              </a:xfrm>
              <a:custGeom>
                <a:avLst/>
                <a:gdLst/>
                <a:ahLst/>
                <a:cxnLst/>
                <a:rect l="l" t="t" r="r" b="b"/>
                <a:pathLst>
                  <a:path w="1124" h="4327" extrusionOk="0">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4437090" y="3529850"/>
                <a:ext cx="47133" cy="120803"/>
              </a:xfrm>
              <a:custGeom>
                <a:avLst/>
                <a:gdLst/>
                <a:ahLst/>
                <a:cxnLst/>
                <a:rect l="l" t="t" r="r" b="b"/>
                <a:pathLst>
                  <a:path w="1865" h="4780" extrusionOk="0">
                    <a:moveTo>
                      <a:pt x="1" y="1"/>
                    </a:moveTo>
                    <a:cubicBezTo>
                      <a:pt x="203" y="807"/>
                      <a:pt x="371" y="1614"/>
                      <a:pt x="371" y="2436"/>
                    </a:cubicBezTo>
                    <a:cubicBezTo>
                      <a:pt x="524" y="2567"/>
                      <a:pt x="644" y="2894"/>
                      <a:pt x="829" y="3499"/>
                    </a:cubicBezTo>
                    <a:cubicBezTo>
                      <a:pt x="878" y="3662"/>
                      <a:pt x="933" y="3826"/>
                      <a:pt x="998" y="3989"/>
                    </a:cubicBezTo>
                    <a:cubicBezTo>
                      <a:pt x="1069" y="4104"/>
                      <a:pt x="1107" y="4322"/>
                      <a:pt x="1151" y="4780"/>
                    </a:cubicBezTo>
                    <a:cubicBezTo>
                      <a:pt x="1369" y="4769"/>
                      <a:pt x="1587" y="4747"/>
                      <a:pt x="1799" y="4709"/>
                    </a:cubicBezTo>
                    <a:cubicBezTo>
                      <a:pt x="1805" y="3319"/>
                      <a:pt x="1864" y="1892"/>
                      <a:pt x="1363" y="573"/>
                    </a:cubicBezTo>
                    <a:cubicBezTo>
                      <a:pt x="1358" y="557"/>
                      <a:pt x="1352" y="540"/>
                      <a:pt x="1358" y="524"/>
                    </a:cubicBezTo>
                    <a:lnTo>
                      <a:pt x="1358" y="524"/>
                    </a:lnTo>
                    <a:cubicBezTo>
                      <a:pt x="1276" y="529"/>
                      <a:pt x="1194" y="540"/>
                      <a:pt x="1113" y="540"/>
                    </a:cubicBezTo>
                    <a:cubicBezTo>
                      <a:pt x="1103" y="540"/>
                      <a:pt x="1093" y="541"/>
                      <a:pt x="1083" y="541"/>
                    </a:cubicBezTo>
                    <a:cubicBezTo>
                      <a:pt x="625" y="541"/>
                      <a:pt x="310" y="289"/>
                      <a:pt x="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4371685" y="3530684"/>
                <a:ext cx="70131" cy="92851"/>
              </a:xfrm>
              <a:custGeom>
                <a:avLst/>
                <a:gdLst/>
                <a:ahLst/>
                <a:cxnLst/>
                <a:rect l="l" t="t" r="r" b="b"/>
                <a:pathLst>
                  <a:path w="2775" h="3674" extrusionOk="0">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4342495" y="3261886"/>
                <a:ext cx="59795" cy="180547"/>
              </a:xfrm>
              <a:custGeom>
                <a:avLst/>
                <a:gdLst/>
                <a:ahLst/>
                <a:cxnLst/>
                <a:rect l="l" t="t" r="r" b="b"/>
                <a:pathLst>
                  <a:path w="2366" h="7144" extrusionOk="0">
                    <a:moveTo>
                      <a:pt x="0" y="0"/>
                    </a:moveTo>
                    <a:lnTo>
                      <a:pt x="0" y="7144"/>
                    </a:lnTo>
                    <a:cubicBezTo>
                      <a:pt x="404" y="6806"/>
                      <a:pt x="785" y="6255"/>
                      <a:pt x="1068" y="5847"/>
                    </a:cubicBezTo>
                    <a:cubicBezTo>
                      <a:pt x="1041" y="5820"/>
                      <a:pt x="1009" y="5792"/>
                      <a:pt x="987" y="5765"/>
                    </a:cubicBezTo>
                    <a:cubicBezTo>
                      <a:pt x="840" y="5558"/>
                      <a:pt x="949" y="4964"/>
                      <a:pt x="987" y="4768"/>
                    </a:cubicBezTo>
                    <a:lnTo>
                      <a:pt x="1003" y="4675"/>
                    </a:lnTo>
                    <a:lnTo>
                      <a:pt x="1085" y="4626"/>
                    </a:lnTo>
                    <a:cubicBezTo>
                      <a:pt x="1510" y="4359"/>
                      <a:pt x="1526" y="3765"/>
                      <a:pt x="1526" y="3760"/>
                    </a:cubicBezTo>
                    <a:lnTo>
                      <a:pt x="1526" y="3553"/>
                    </a:lnTo>
                    <a:lnTo>
                      <a:pt x="1739" y="3553"/>
                    </a:lnTo>
                    <a:cubicBezTo>
                      <a:pt x="2071" y="3553"/>
                      <a:pt x="2251" y="3302"/>
                      <a:pt x="2360" y="2703"/>
                    </a:cubicBezTo>
                    <a:cubicBezTo>
                      <a:pt x="2365" y="2670"/>
                      <a:pt x="2365" y="2632"/>
                      <a:pt x="2360" y="2599"/>
                    </a:cubicBezTo>
                    <a:cubicBezTo>
                      <a:pt x="2349" y="2594"/>
                      <a:pt x="2333" y="2594"/>
                      <a:pt x="2316" y="2594"/>
                    </a:cubicBezTo>
                    <a:cubicBezTo>
                      <a:pt x="2295" y="2594"/>
                      <a:pt x="2273" y="2594"/>
                      <a:pt x="2245" y="2599"/>
                    </a:cubicBezTo>
                    <a:lnTo>
                      <a:pt x="1935" y="2681"/>
                    </a:lnTo>
                    <a:lnTo>
                      <a:pt x="1973" y="2359"/>
                    </a:lnTo>
                    <a:cubicBezTo>
                      <a:pt x="2087" y="1575"/>
                      <a:pt x="1968" y="981"/>
                      <a:pt x="1624" y="583"/>
                    </a:cubicBezTo>
                    <a:cubicBezTo>
                      <a:pt x="1183" y="76"/>
                      <a:pt x="393" y="0"/>
                      <a:pt x="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5"/>
              <p:cNvSpPr/>
              <p:nvPr/>
            </p:nvSpPr>
            <p:spPr>
              <a:xfrm>
                <a:off x="4342369" y="3412661"/>
                <a:ext cx="71344" cy="60907"/>
              </a:xfrm>
              <a:custGeom>
                <a:avLst/>
                <a:gdLst/>
                <a:ahLst/>
                <a:cxnLst/>
                <a:rect l="l" t="t" r="r" b="b"/>
                <a:pathLst>
                  <a:path w="2823" h="2410" extrusionOk="0">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5"/>
              <p:cNvSpPr/>
              <p:nvPr/>
            </p:nvSpPr>
            <p:spPr>
              <a:xfrm>
                <a:off x="4342369" y="3442129"/>
                <a:ext cx="88555" cy="151104"/>
              </a:xfrm>
              <a:custGeom>
                <a:avLst/>
                <a:gdLst/>
                <a:ahLst/>
                <a:cxnLst/>
                <a:rect l="l" t="t" r="r" b="b"/>
                <a:pathLst>
                  <a:path w="3504" h="5979" extrusionOk="0">
                    <a:moveTo>
                      <a:pt x="2964" y="1"/>
                    </a:moveTo>
                    <a:lnTo>
                      <a:pt x="2964" y="1"/>
                    </a:lnTo>
                    <a:cubicBezTo>
                      <a:pt x="1967" y="420"/>
                      <a:pt x="1014" y="1080"/>
                      <a:pt x="0" y="1439"/>
                    </a:cubicBezTo>
                    <a:lnTo>
                      <a:pt x="0" y="5112"/>
                    </a:lnTo>
                    <a:cubicBezTo>
                      <a:pt x="311" y="5177"/>
                      <a:pt x="659" y="5341"/>
                      <a:pt x="883" y="5640"/>
                    </a:cubicBezTo>
                    <a:cubicBezTo>
                      <a:pt x="959" y="5744"/>
                      <a:pt x="1030" y="5858"/>
                      <a:pt x="1084" y="5978"/>
                    </a:cubicBezTo>
                    <a:cubicBezTo>
                      <a:pt x="2076" y="5341"/>
                      <a:pt x="3024" y="4327"/>
                      <a:pt x="3487" y="3254"/>
                    </a:cubicBezTo>
                    <a:cubicBezTo>
                      <a:pt x="3493" y="3248"/>
                      <a:pt x="3498" y="3237"/>
                      <a:pt x="3504" y="3232"/>
                    </a:cubicBezTo>
                    <a:cubicBezTo>
                      <a:pt x="3471" y="3205"/>
                      <a:pt x="3466" y="3161"/>
                      <a:pt x="3487" y="3123"/>
                    </a:cubicBezTo>
                    <a:cubicBezTo>
                      <a:pt x="3226" y="2093"/>
                      <a:pt x="2948" y="1058"/>
                      <a:pt x="29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5"/>
              <p:cNvSpPr/>
              <p:nvPr/>
            </p:nvSpPr>
            <p:spPr>
              <a:xfrm>
                <a:off x="4342369" y="3786720"/>
                <a:ext cx="107004" cy="209130"/>
              </a:xfrm>
              <a:custGeom>
                <a:avLst/>
                <a:gdLst/>
                <a:ahLst/>
                <a:cxnLst/>
                <a:rect l="l" t="t" r="r" b="b"/>
                <a:pathLst>
                  <a:path w="4234" h="8275" extrusionOk="0">
                    <a:moveTo>
                      <a:pt x="3469" y="0"/>
                    </a:moveTo>
                    <a:cubicBezTo>
                      <a:pt x="2790" y="0"/>
                      <a:pt x="2206" y="659"/>
                      <a:pt x="1831" y="1258"/>
                    </a:cubicBezTo>
                    <a:cubicBezTo>
                      <a:pt x="1291" y="2130"/>
                      <a:pt x="725" y="2996"/>
                      <a:pt x="38" y="3764"/>
                    </a:cubicBezTo>
                    <a:cubicBezTo>
                      <a:pt x="27" y="3775"/>
                      <a:pt x="11" y="3781"/>
                      <a:pt x="0" y="3786"/>
                    </a:cubicBezTo>
                    <a:lnTo>
                      <a:pt x="0" y="3813"/>
                    </a:lnTo>
                    <a:lnTo>
                      <a:pt x="60" y="4020"/>
                    </a:lnTo>
                    <a:cubicBezTo>
                      <a:pt x="164" y="4347"/>
                      <a:pt x="354" y="4876"/>
                      <a:pt x="496" y="5486"/>
                    </a:cubicBezTo>
                    <a:cubicBezTo>
                      <a:pt x="719" y="6472"/>
                      <a:pt x="1003" y="7704"/>
                      <a:pt x="1232" y="8140"/>
                    </a:cubicBezTo>
                    <a:cubicBezTo>
                      <a:pt x="1253" y="8178"/>
                      <a:pt x="1275" y="8222"/>
                      <a:pt x="1297" y="8265"/>
                    </a:cubicBezTo>
                    <a:cubicBezTo>
                      <a:pt x="1396" y="8271"/>
                      <a:pt x="1495" y="8274"/>
                      <a:pt x="1596" y="8274"/>
                    </a:cubicBezTo>
                    <a:cubicBezTo>
                      <a:pt x="1859" y="8274"/>
                      <a:pt x="2126" y="8253"/>
                      <a:pt x="2387" y="8205"/>
                    </a:cubicBezTo>
                    <a:cubicBezTo>
                      <a:pt x="2888" y="8129"/>
                      <a:pt x="3449" y="7987"/>
                      <a:pt x="3902" y="7709"/>
                    </a:cubicBezTo>
                    <a:cubicBezTo>
                      <a:pt x="4076" y="6380"/>
                      <a:pt x="4234" y="3579"/>
                      <a:pt x="4141" y="2462"/>
                    </a:cubicBezTo>
                    <a:cubicBezTo>
                      <a:pt x="4087" y="1770"/>
                      <a:pt x="3896" y="1127"/>
                      <a:pt x="3722" y="566"/>
                    </a:cubicBezTo>
                    <a:cubicBezTo>
                      <a:pt x="3662" y="364"/>
                      <a:pt x="3607" y="173"/>
                      <a:pt x="3564" y="5"/>
                    </a:cubicBezTo>
                    <a:cubicBezTo>
                      <a:pt x="3532" y="2"/>
                      <a:pt x="3500" y="0"/>
                      <a:pt x="346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4385610" y="4031383"/>
                <a:ext cx="45743" cy="244613"/>
              </a:xfrm>
              <a:custGeom>
                <a:avLst/>
                <a:gdLst/>
                <a:ahLst/>
                <a:cxnLst/>
                <a:rect l="l" t="t" r="r" b="b"/>
                <a:pathLst>
                  <a:path w="1810" h="9679" extrusionOk="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4408330" y="3987611"/>
                <a:ext cx="31818" cy="43469"/>
              </a:xfrm>
              <a:custGeom>
                <a:avLst/>
                <a:gdLst/>
                <a:ahLst/>
                <a:cxnLst/>
                <a:rect l="l" t="t" r="r" b="b"/>
                <a:pathLst>
                  <a:path w="1259" h="1720" extrusionOk="0">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4373884" y="3647595"/>
                <a:ext cx="53325" cy="60073"/>
              </a:xfrm>
              <a:custGeom>
                <a:avLst/>
                <a:gdLst/>
                <a:ahLst/>
                <a:cxnLst/>
                <a:rect l="l" t="t" r="r" b="b"/>
                <a:pathLst>
                  <a:path w="2110" h="2377" extrusionOk="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4475934" y="3538544"/>
                <a:ext cx="28406" cy="109354"/>
              </a:xfrm>
              <a:custGeom>
                <a:avLst/>
                <a:gdLst/>
                <a:ahLst/>
                <a:cxnLst/>
                <a:rect l="l" t="t" r="r" b="b"/>
                <a:pathLst>
                  <a:path w="1124" h="4327" extrusionOk="0">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4371685" y="3530684"/>
                <a:ext cx="70131" cy="92851"/>
              </a:xfrm>
              <a:custGeom>
                <a:avLst/>
                <a:gdLst/>
                <a:ahLst/>
                <a:cxnLst/>
                <a:rect l="l" t="t" r="r" b="b"/>
                <a:pathLst>
                  <a:path w="2775" h="3674" extrusionOk="0">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4342369" y="3412661"/>
                <a:ext cx="71344" cy="60907"/>
              </a:xfrm>
              <a:custGeom>
                <a:avLst/>
                <a:gdLst/>
                <a:ahLst/>
                <a:cxnLst/>
                <a:rect l="l" t="t" r="r" b="b"/>
                <a:pathLst>
                  <a:path w="2823" h="2410" extrusionOk="0">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5"/>
              <p:cNvSpPr/>
              <p:nvPr/>
            </p:nvSpPr>
            <p:spPr>
              <a:xfrm>
                <a:off x="4385610" y="4031383"/>
                <a:ext cx="45743" cy="244613"/>
              </a:xfrm>
              <a:custGeom>
                <a:avLst/>
                <a:gdLst/>
                <a:ahLst/>
                <a:cxnLst/>
                <a:rect l="l" t="t" r="r" b="b"/>
                <a:pathLst>
                  <a:path w="1810" h="9679" extrusionOk="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47" name="Google Shape;10747;p85"/>
          <p:cNvGrpSpPr/>
          <p:nvPr/>
        </p:nvGrpSpPr>
        <p:grpSpPr>
          <a:xfrm>
            <a:off x="2936333" y="3256553"/>
            <a:ext cx="447601" cy="1135923"/>
            <a:chOff x="2936333" y="3256553"/>
            <a:chExt cx="447601" cy="1135923"/>
          </a:xfrm>
        </p:grpSpPr>
        <p:sp>
          <p:nvSpPr>
            <p:cNvPr id="10748" name="Google Shape;10748;p85"/>
            <p:cNvSpPr/>
            <p:nvPr/>
          </p:nvSpPr>
          <p:spPr>
            <a:xfrm>
              <a:off x="2936333" y="3256553"/>
              <a:ext cx="447601" cy="1135923"/>
            </a:xfrm>
            <a:custGeom>
              <a:avLst/>
              <a:gdLst/>
              <a:ahLst/>
              <a:cxnLst/>
              <a:rect l="l" t="t" r="r" b="b"/>
              <a:pathLst>
                <a:path w="17711" h="44947" extrusionOk="0">
                  <a:moveTo>
                    <a:pt x="8707" y="1"/>
                  </a:moveTo>
                  <a:cubicBezTo>
                    <a:pt x="7995" y="1"/>
                    <a:pt x="6256" y="235"/>
                    <a:pt x="6589" y="2603"/>
                  </a:cubicBezTo>
                  <a:cubicBezTo>
                    <a:pt x="6589" y="2603"/>
                    <a:pt x="6530" y="2587"/>
                    <a:pt x="6458" y="2587"/>
                  </a:cubicBezTo>
                  <a:cubicBezTo>
                    <a:pt x="6328" y="2587"/>
                    <a:pt x="6155" y="2641"/>
                    <a:pt x="6207" y="2946"/>
                  </a:cubicBezTo>
                  <a:cubicBezTo>
                    <a:pt x="6295" y="3415"/>
                    <a:pt x="6458" y="3965"/>
                    <a:pt x="7041" y="3965"/>
                  </a:cubicBezTo>
                  <a:cubicBezTo>
                    <a:pt x="7041" y="3965"/>
                    <a:pt x="7052" y="4690"/>
                    <a:pt x="7586" y="5022"/>
                  </a:cubicBezTo>
                  <a:cubicBezTo>
                    <a:pt x="7586" y="5022"/>
                    <a:pt x="7711" y="5720"/>
                    <a:pt x="7619" y="5851"/>
                  </a:cubicBezTo>
                  <a:cubicBezTo>
                    <a:pt x="7526" y="5982"/>
                    <a:pt x="5744" y="7224"/>
                    <a:pt x="5167" y="7278"/>
                  </a:cubicBezTo>
                  <a:cubicBezTo>
                    <a:pt x="4589" y="7338"/>
                    <a:pt x="2796" y="7758"/>
                    <a:pt x="2774" y="9725"/>
                  </a:cubicBezTo>
                  <a:cubicBezTo>
                    <a:pt x="2747" y="11687"/>
                    <a:pt x="2622" y="12259"/>
                    <a:pt x="2442" y="12542"/>
                  </a:cubicBezTo>
                  <a:cubicBezTo>
                    <a:pt x="2262" y="12825"/>
                    <a:pt x="2148" y="14640"/>
                    <a:pt x="2191" y="15485"/>
                  </a:cubicBezTo>
                  <a:cubicBezTo>
                    <a:pt x="2240" y="16324"/>
                    <a:pt x="1385" y="18422"/>
                    <a:pt x="1543" y="20874"/>
                  </a:cubicBezTo>
                  <a:cubicBezTo>
                    <a:pt x="1543" y="20874"/>
                    <a:pt x="666" y="21691"/>
                    <a:pt x="595" y="22334"/>
                  </a:cubicBezTo>
                  <a:cubicBezTo>
                    <a:pt x="519" y="22971"/>
                    <a:pt x="1" y="23838"/>
                    <a:pt x="61" y="23958"/>
                  </a:cubicBezTo>
                  <a:cubicBezTo>
                    <a:pt x="88" y="24009"/>
                    <a:pt x="166" y="24037"/>
                    <a:pt x="259" y="24037"/>
                  </a:cubicBezTo>
                  <a:cubicBezTo>
                    <a:pt x="374" y="24037"/>
                    <a:pt x="512" y="23994"/>
                    <a:pt x="606" y="23898"/>
                  </a:cubicBezTo>
                  <a:cubicBezTo>
                    <a:pt x="769" y="23718"/>
                    <a:pt x="1031" y="23386"/>
                    <a:pt x="1031" y="23386"/>
                  </a:cubicBezTo>
                  <a:lnTo>
                    <a:pt x="1031" y="23386"/>
                  </a:lnTo>
                  <a:cubicBezTo>
                    <a:pt x="1031" y="23386"/>
                    <a:pt x="475" y="25511"/>
                    <a:pt x="758" y="25603"/>
                  </a:cubicBezTo>
                  <a:cubicBezTo>
                    <a:pt x="770" y="25607"/>
                    <a:pt x="781" y="25609"/>
                    <a:pt x="793" y="25609"/>
                  </a:cubicBezTo>
                  <a:cubicBezTo>
                    <a:pt x="1101" y="25609"/>
                    <a:pt x="1318" y="24295"/>
                    <a:pt x="1423" y="24143"/>
                  </a:cubicBezTo>
                  <a:cubicBezTo>
                    <a:pt x="1440" y="24117"/>
                    <a:pt x="1455" y="24106"/>
                    <a:pt x="1467" y="24106"/>
                  </a:cubicBezTo>
                  <a:cubicBezTo>
                    <a:pt x="1526" y="24106"/>
                    <a:pt x="1520" y="24383"/>
                    <a:pt x="1489" y="24546"/>
                  </a:cubicBezTo>
                  <a:cubicBezTo>
                    <a:pt x="1452" y="24741"/>
                    <a:pt x="1374" y="25771"/>
                    <a:pt x="1595" y="25771"/>
                  </a:cubicBezTo>
                  <a:cubicBezTo>
                    <a:pt x="1603" y="25771"/>
                    <a:pt x="1611" y="25769"/>
                    <a:pt x="1619" y="25767"/>
                  </a:cubicBezTo>
                  <a:cubicBezTo>
                    <a:pt x="1851" y="25701"/>
                    <a:pt x="1929" y="24271"/>
                    <a:pt x="2034" y="24271"/>
                  </a:cubicBezTo>
                  <a:cubicBezTo>
                    <a:pt x="2043" y="24271"/>
                    <a:pt x="2052" y="24280"/>
                    <a:pt x="2061" y="24301"/>
                  </a:cubicBezTo>
                  <a:cubicBezTo>
                    <a:pt x="2175" y="24573"/>
                    <a:pt x="2001" y="25592"/>
                    <a:pt x="2164" y="25625"/>
                  </a:cubicBezTo>
                  <a:cubicBezTo>
                    <a:pt x="2178" y="25628"/>
                    <a:pt x="2191" y="25629"/>
                    <a:pt x="2203" y="25629"/>
                  </a:cubicBezTo>
                  <a:cubicBezTo>
                    <a:pt x="2335" y="25629"/>
                    <a:pt x="2346" y="25475"/>
                    <a:pt x="2366" y="25380"/>
                  </a:cubicBezTo>
                  <a:cubicBezTo>
                    <a:pt x="2386" y="25279"/>
                    <a:pt x="2340" y="24133"/>
                    <a:pt x="2439" y="24133"/>
                  </a:cubicBezTo>
                  <a:cubicBezTo>
                    <a:pt x="2446" y="24133"/>
                    <a:pt x="2455" y="24140"/>
                    <a:pt x="2464" y="24154"/>
                  </a:cubicBezTo>
                  <a:cubicBezTo>
                    <a:pt x="2595" y="24350"/>
                    <a:pt x="2518" y="25353"/>
                    <a:pt x="2627" y="25385"/>
                  </a:cubicBezTo>
                  <a:cubicBezTo>
                    <a:pt x="2627" y="25385"/>
                    <a:pt x="2667" y="25404"/>
                    <a:pt x="2714" y="25404"/>
                  </a:cubicBezTo>
                  <a:cubicBezTo>
                    <a:pt x="2791" y="25404"/>
                    <a:pt x="2890" y="25356"/>
                    <a:pt x="2883" y="25107"/>
                  </a:cubicBezTo>
                  <a:cubicBezTo>
                    <a:pt x="2873" y="24704"/>
                    <a:pt x="3020" y="22966"/>
                    <a:pt x="3025" y="22563"/>
                  </a:cubicBezTo>
                  <a:cubicBezTo>
                    <a:pt x="3036" y="22007"/>
                    <a:pt x="2720" y="21228"/>
                    <a:pt x="2807" y="21097"/>
                  </a:cubicBezTo>
                  <a:cubicBezTo>
                    <a:pt x="2889" y="20966"/>
                    <a:pt x="3505" y="18950"/>
                    <a:pt x="3777" y="18133"/>
                  </a:cubicBezTo>
                  <a:cubicBezTo>
                    <a:pt x="4050" y="17315"/>
                    <a:pt x="4050" y="15185"/>
                    <a:pt x="4213" y="14912"/>
                  </a:cubicBezTo>
                  <a:cubicBezTo>
                    <a:pt x="4346" y="14693"/>
                    <a:pt x="4639" y="13388"/>
                    <a:pt x="4845" y="13388"/>
                  </a:cubicBezTo>
                  <a:cubicBezTo>
                    <a:pt x="4900" y="13388"/>
                    <a:pt x="4949" y="13481"/>
                    <a:pt x="4987" y="13714"/>
                  </a:cubicBezTo>
                  <a:cubicBezTo>
                    <a:pt x="5161" y="14814"/>
                    <a:pt x="5434" y="17517"/>
                    <a:pt x="5352" y="18111"/>
                  </a:cubicBezTo>
                  <a:cubicBezTo>
                    <a:pt x="5270" y="18705"/>
                    <a:pt x="5030" y="19724"/>
                    <a:pt x="5090" y="20301"/>
                  </a:cubicBezTo>
                  <a:cubicBezTo>
                    <a:pt x="5150" y="20884"/>
                    <a:pt x="4529" y="22067"/>
                    <a:pt x="4420" y="23418"/>
                  </a:cubicBezTo>
                  <a:cubicBezTo>
                    <a:pt x="4311" y="24770"/>
                    <a:pt x="4545" y="28311"/>
                    <a:pt x="4747" y="29227"/>
                  </a:cubicBezTo>
                  <a:cubicBezTo>
                    <a:pt x="4949" y="30137"/>
                    <a:pt x="4311" y="32060"/>
                    <a:pt x="4240" y="32447"/>
                  </a:cubicBezTo>
                  <a:cubicBezTo>
                    <a:pt x="4169" y="32840"/>
                    <a:pt x="4180" y="33929"/>
                    <a:pt x="4099" y="35330"/>
                  </a:cubicBezTo>
                  <a:cubicBezTo>
                    <a:pt x="4011" y="36730"/>
                    <a:pt x="4453" y="39760"/>
                    <a:pt x="4284" y="40283"/>
                  </a:cubicBezTo>
                  <a:cubicBezTo>
                    <a:pt x="4120" y="40806"/>
                    <a:pt x="1254" y="44032"/>
                    <a:pt x="1608" y="44538"/>
                  </a:cubicBezTo>
                  <a:cubicBezTo>
                    <a:pt x="1798" y="44809"/>
                    <a:pt x="2153" y="44946"/>
                    <a:pt x="2517" y="44946"/>
                  </a:cubicBezTo>
                  <a:cubicBezTo>
                    <a:pt x="2835" y="44946"/>
                    <a:pt x="3159" y="44842"/>
                    <a:pt x="3385" y="44631"/>
                  </a:cubicBezTo>
                  <a:cubicBezTo>
                    <a:pt x="3870" y="44184"/>
                    <a:pt x="4594" y="43520"/>
                    <a:pt x="4960" y="43236"/>
                  </a:cubicBezTo>
                  <a:cubicBezTo>
                    <a:pt x="5330" y="42947"/>
                    <a:pt x="6180" y="42795"/>
                    <a:pt x="6049" y="41089"/>
                  </a:cubicBezTo>
                  <a:cubicBezTo>
                    <a:pt x="6049" y="41089"/>
                    <a:pt x="5826" y="38550"/>
                    <a:pt x="6611" y="36872"/>
                  </a:cubicBezTo>
                  <a:cubicBezTo>
                    <a:pt x="7390" y="35188"/>
                    <a:pt x="7036" y="32840"/>
                    <a:pt x="7117" y="32082"/>
                  </a:cubicBezTo>
                  <a:cubicBezTo>
                    <a:pt x="7199" y="31325"/>
                    <a:pt x="7275" y="30093"/>
                    <a:pt x="7738" y="29216"/>
                  </a:cubicBezTo>
                  <a:cubicBezTo>
                    <a:pt x="8120" y="28491"/>
                    <a:pt x="8578" y="25936"/>
                    <a:pt x="8850" y="25058"/>
                  </a:cubicBezTo>
                  <a:cubicBezTo>
                    <a:pt x="9123" y="25936"/>
                    <a:pt x="9580" y="28491"/>
                    <a:pt x="9962" y="29216"/>
                  </a:cubicBezTo>
                  <a:cubicBezTo>
                    <a:pt x="10425" y="30093"/>
                    <a:pt x="10501" y="31325"/>
                    <a:pt x="10583" y="32082"/>
                  </a:cubicBezTo>
                  <a:cubicBezTo>
                    <a:pt x="10665" y="32840"/>
                    <a:pt x="10310" y="35188"/>
                    <a:pt x="11090" y="36872"/>
                  </a:cubicBezTo>
                  <a:cubicBezTo>
                    <a:pt x="11874" y="38556"/>
                    <a:pt x="11651" y="41089"/>
                    <a:pt x="11651" y="41089"/>
                  </a:cubicBezTo>
                  <a:cubicBezTo>
                    <a:pt x="11520" y="42789"/>
                    <a:pt x="12370" y="42947"/>
                    <a:pt x="12741" y="43236"/>
                  </a:cubicBezTo>
                  <a:cubicBezTo>
                    <a:pt x="13106" y="43520"/>
                    <a:pt x="13830" y="44184"/>
                    <a:pt x="14315" y="44631"/>
                  </a:cubicBezTo>
                  <a:cubicBezTo>
                    <a:pt x="14541" y="44842"/>
                    <a:pt x="14866" y="44946"/>
                    <a:pt x="15183" y="44946"/>
                  </a:cubicBezTo>
                  <a:cubicBezTo>
                    <a:pt x="15547" y="44946"/>
                    <a:pt x="15903" y="44809"/>
                    <a:pt x="16092" y="44538"/>
                  </a:cubicBezTo>
                  <a:cubicBezTo>
                    <a:pt x="16446" y="44026"/>
                    <a:pt x="13580" y="40806"/>
                    <a:pt x="13416" y="40283"/>
                  </a:cubicBezTo>
                  <a:cubicBezTo>
                    <a:pt x="13247" y="39760"/>
                    <a:pt x="13689" y="36730"/>
                    <a:pt x="13602" y="35330"/>
                  </a:cubicBezTo>
                  <a:cubicBezTo>
                    <a:pt x="13520" y="33929"/>
                    <a:pt x="13536" y="32840"/>
                    <a:pt x="13460" y="32447"/>
                  </a:cubicBezTo>
                  <a:cubicBezTo>
                    <a:pt x="13389" y="32060"/>
                    <a:pt x="12752" y="30137"/>
                    <a:pt x="12953" y="29227"/>
                  </a:cubicBezTo>
                  <a:cubicBezTo>
                    <a:pt x="13155" y="28311"/>
                    <a:pt x="13389" y="24770"/>
                    <a:pt x="13280" y="23418"/>
                  </a:cubicBezTo>
                  <a:cubicBezTo>
                    <a:pt x="13171" y="22067"/>
                    <a:pt x="12550" y="20884"/>
                    <a:pt x="12610" y="20301"/>
                  </a:cubicBezTo>
                  <a:cubicBezTo>
                    <a:pt x="12664" y="19724"/>
                    <a:pt x="12430" y="18705"/>
                    <a:pt x="12348" y="18111"/>
                  </a:cubicBezTo>
                  <a:cubicBezTo>
                    <a:pt x="12267" y="17517"/>
                    <a:pt x="12539" y="14814"/>
                    <a:pt x="12713" y="13714"/>
                  </a:cubicBezTo>
                  <a:cubicBezTo>
                    <a:pt x="12751" y="13482"/>
                    <a:pt x="12800" y="13389"/>
                    <a:pt x="12855" y="13389"/>
                  </a:cubicBezTo>
                  <a:cubicBezTo>
                    <a:pt x="13061" y="13389"/>
                    <a:pt x="13354" y="14697"/>
                    <a:pt x="13487" y="14912"/>
                  </a:cubicBezTo>
                  <a:cubicBezTo>
                    <a:pt x="13651" y="15185"/>
                    <a:pt x="13651" y="17315"/>
                    <a:pt x="13923" y="18133"/>
                  </a:cubicBezTo>
                  <a:cubicBezTo>
                    <a:pt x="14196" y="18950"/>
                    <a:pt x="14811" y="20966"/>
                    <a:pt x="14893" y="21097"/>
                  </a:cubicBezTo>
                  <a:cubicBezTo>
                    <a:pt x="14980" y="21228"/>
                    <a:pt x="14522" y="21893"/>
                    <a:pt x="14779" y="23342"/>
                  </a:cubicBezTo>
                  <a:cubicBezTo>
                    <a:pt x="14860" y="23925"/>
                    <a:pt x="14898" y="24513"/>
                    <a:pt x="14893" y="25102"/>
                  </a:cubicBezTo>
                  <a:cubicBezTo>
                    <a:pt x="14886" y="25359"/>
                    <a:pt x="14961" y="25406"/>
                    <a:pt x="15016" y="25406"/>
                  </a:cubicBezTo>
                  <a:cubicBezTo>
                    <a:pt x="15048" y="25406"/>
                    <a:pt x="15073" y="25391"/>
                    <a:pt x="15073" y="25391"/>
                  </a:cubicBezTo>
                  <a:cubicBezTo>
                    <a:pt x="15182" y="25353"/>
                    <a:pt x="15138" y="24230"/>
                    <a:pt x="15274" y="24029"/>
                  </a:cubicBezTo>
                  <a:cubicBezTo>
                    <a:pt x="15283" y="24015"/>
                    <a:pt x="15292" y="24008"/>
                    <a:pt x="15299" y="24008"/>
                  </a:cubicBezTo>
                  <a:cubicBezTo>
                    <a:pt x="15398" y="24008"/>
                    <a:pt x="15314" y="25278"/>
                    <a:pt x="15334" y="25374"/>
                  </a:cubicBezTo>
                  <a:cubicBezTo>
                    <a:pt x="15359" y="25474"/>
                    <a:pt x="15371" y="25629"/>
                    <a:pt x="15502" y="25629"/>
                  </a:cubicBezTo>
                  <a:cubicBezTo>
                    <a:pt x="15514" y="25629"/>
                    <a:pt x="15527" y="25628"/>
                    <a:pt x="15541" y="25625"/>
                  </a:cubicBezTo>
                  <a:cubicBezTo>
                    <a:pt x="15710" y="25587"/>
                    <a:pt x="15547" y="24383"/>
                    <a:pt x="15667" y="24110"/>
                  </a:cubicBezTo>
                  <a:cubicBezTo>
                    <a:pt x="15675" y="24092"/>
                    <a:pt x="15683" y="24083"/>
                    <a:pt x="15690" y="24083"/>
                  </a:cubicBezTo>
                  <a:cubicBezTo>
                    <a:pt x="15794" y="24083"/>
                    <a:pt x="15853" y="25701"/>
                    <a:pt x="16086" y="25767"/>
                  </a:cubicBezTo>
                  <a:cubicBezTo>
                    <a:pt x="16094" y="25769"/>
                    <a:pt x="16101" y="25770"/>
                    <a:pt x="16108" y="25770"/>
                  </a:cubicBezTo>
                  <a:cubicBezTo>
                    <a:pt x="16326" y="25770"/>
                    <a:pt x="16249" y="24741"/>
                    <a:pt x="16217" y="24546"/>
                  </a:cubicBezTo>
                  <a:cubicBezTo>
                    <a:pt x="16184" y="24377"/>
                    <a:pt x="16220" y="23997"/>
                    <a:pt x="16301" y="23997"/>
                  </a:cubicBezTo>
                  <a:cubicBezTo>
                    <a:pt x="16313" y="23997"/>
                    <a:pt x="16327" y="24007"/>
                    <a:pt x="16342" y="24029"/>
                  </a:cubicBezTo>
                  <a:cubicBezTo>
                    <a:pt x="16449" y="24178"/>
                    <a:pt x="16748" y="25600"/>
                    <a:pt x="16939" y="25600"/>
                  </a:cubicBezTo>
                  <a:cubicBezTo>
                    <a:pt x="16944" y="25600"/>
                    <a:pt x="16948" y="25599"/>
                    <a:pt x="16953" y="25598"/>
                  </a:cubicBezTo>
                  <a:cubicBezTo>
                    <a:pt x="17241" y="25494"/>
                    <a:pt x="16680" y="23386"/>
                    <a:pt x="16680" y="23386"/>
                  </a:cubicBezTo>
                  <a:lnTo>
                    <a:pt x="16680" y="23386"/>
                  </a:lnTo>
                  <a:cubicBezTo>
                    <a:pt x="16680" y="23386"/>
                    <a:pt x="16936" y="23718"/>
                    <a:pt x="17105" y="23892"/>
                  </a:cubicBezTo>
                  <a:cubicBezTo>
                    <a:pt x="17195" y="23991"/>
                    <a:pt x="17333" y="24036"/>
                    <a:pt x="17449" y="24036"/>
                  </a:cubicBezTo>
                  <a:cubicBezTo>
                    <a:pt x="17543" y="24036"/>
                    <a:pt x="17623" y="24006"/>
                    <a:pt x="17650" y="23952"/>
                  </a:cubicBezTo>
                  <a:cubicBezTo>
                    <a:pt x="17710" y="23832"/>
                    <a:pt x="17182" y="22971"/>
                    <a:pt x="17111" y="22334"/>
                  </a:cubicBezTo>
                  <a:cubicBezTo>
                    <a:pt x="17045" y="21691"/>
                    <a:pt x="16163" y="20874"/>
                    <a:pt x="16163" y="20874"/>
                  </a:cubicBezTo>
                  <a:cubicBezTo>
                    <a:pt x="16321" y="18422"/>
                    <a:pt x="15465" y="16324"/>
                    <a:pt x="15514" y="15485"/>
                  </a:cubicBezTo>
                  <a:cubicBezTo>
                    <a:pt x="15558" y="14640"/>
                    <a:pt x="15443" y="12825"/>
                    <a:pt x="15264" y="12542"/>
                  </a:cubicBezTo>
                  <a:cubicBezTo>
                    <a:pt x="15084" y="12259"/>
                    <a:pt x="14958" y="11692"/>
                    <a:pt x="14931" y="9725"/>
                  </a:cubicBezTo>
                  <a:cubicBezTo>
                    <a:pt x="14909" y="7758"/>
                    <a:pt x="13117" y="7338"/>
                    <a:pt x="12539" y="7278"/>
                  </a:cubicBezTo>
                  <a:cubicBezTo>
                    <a:pt x="11956" y="7224"/>
                    <a:pt x="10180" y="5976"/>
                    <a:pt x="10087" y="5851"/>
                  </a:cubicBezTo>
                  <a:cubicBezTo>
                    <a:pt x="9994" y="5725"/>
                    <a:pt x="10120" y="5022"/>
                    <a:pt x="10120" y="5022"/>
                  </a:cubicBezTo>
                  <a:cubicBezTo>
                    <a:pt x="10654" y="4690"/>
                    <a:pt x="10665" y="3965"/>
                    <a:pt x="10665" y="3965"/>
                  </a:cubicBezTo>
                  <a:cubicBezTo>
                    <a:pt x="11248" y="3965"/>
                    <a:pt x="11417" y="3420"/>
                    <a:pt x="11498" y="2946"/>
                  </a:cubicBezTo>
                  <a:cubicBezTo>
                    <a:pt x="11547" y="2641"/>
                    <a:pt x="11378" y="2585"/>
                    <a:pt x="11250" y="2585"/>
                  </a:cubicBezTo>
                  <a:cubicBezTo>
                    <a:pt x="11177" y="2585"/>
                    <a:pt x="11117" y="2603"/>
                    <a:pt x="11117" y="2603"/>
                  </a:cubicBezTo>
                  <a:cubicBezTo>
                    <a:pt x="11450" y="235"/>
                    <a:pt x="9711" y="1"/>
                    <a:pt x="9003" y="1"/>
                  </a:cubicBezTo>
                  <a:cubicBezTo>
                    <a:pt x="8947" y="1"/>
                    <a:pt x="8897" y="2"/>
                    <a:pt x="8856" y="4"/>
                  </a:cubicBezTo>
                  <a:cubicBezTo>
                    <a:pt x="8814" y="2"/>
                    <a:pt x="8764" y="1"/>
                    <a:pt x="870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9" name="Google Shape;10749;p85"/>
            <p:cNvGrpSpPr/>
            <p:nvPr/>
          </p:nvGrpSpPr>
          <p:grpSpPr>
            <a:xfrm>
              <a:off x="2939796" y="3259611"/>
              <a:ext cx="443027" cy="1124980"/>
              <a:chOff x="2939796" y="3259611"/>
              <a:chExt cx="443027" cy="1124980"/>
            </a:xfrm>
          </p:grpSpPr>
          <p:sp>
            <p:nvSpPr>
              <p:cNvPr id="10750" name="Google Shape;10750;p85"/>
              <p:cNvSpPr/>
              <p:nvPr/>
            </p:nvSpPr>
            <p:spPr>
              <a:xfrm>
                <a:off x="3348503" y="3813938"/>
                <a:ext cx="20698" cy="20799"/>
              </a:xfrm>
              <a:custGeom>
                <a:avLst/>
                <a:gdLst/>
                <a:ahLst/>
                <a:cxnLst/>
                <a:rect l="l" t="t" r="r" b="b"/>
                <a:pathLst>
                  <a:path w="819" h="823" extrusionOk="0">
                    <a:moveTo>
                      <a:pt x="164" y="1"/>
                    </a:moveTo>
                    <a:lnTo>
                      <a:pt x="1" y="115"/>
                    </a:lnTo>
                    <a:cubicBezTo>
                      <a:pt x="1" y="115"/>
                      <a:pt x="519" y="823"/>
                      <a:pt x="674" y="823"/>
                    </a:cubicBezTo>
                    <a:cubicBezTo>
                      <a:pt x="681" y="823"/>
                      <a:pt x="687" y="821"/>
                      <a:pt x="693" y="818"/>
                    </a:cubicBezTo>
                    <a:cubicBezTo>
                      <a:pt x="818" y="748"/>
                      <a:pt x="164" y="1"/>
                      <a:pt x="1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3361240" y="3830643"/>
                <a:ext cx="21583" cy="28659"/>
              </a:xfrm>
              <a:custGeom>
                <a:avLst/>
                <a:gdLst/>
                <a:ahLst/>
                <a:cxnLst/>
                <a:rect l="l" t="t" r="r" b="b"/>
                <a:pathLst>
                  <a:path w="854" h="1134" extrusionOk="0">
                    <a:moveTo>
                      <a:pt x="145" y="1"/>
                    </a:moveTo>
                    <a:cubicBezTo>
                      <a:pt x="113" y="1"/>
                      <a:pt x="84" y="13"/>
                      <a:pt x="63" y="37"/>
                    </a:cubicBezTo>
                    <a:cubicBezTo>
                      <a:pt x="1" y="90"/>
                      <a:pt x="342" y="1134"/>
                      <a:pt x="582" y="1134"/>
                    </a:cubicBezTo>
                    <a:cubicBezTo>
                      <a:pt x="593" y="1134"/>
                      <a:pt x="603" y="1132"/>
                      <a:pt x="614" y="1127"/>
                    </a:cubicBezTo>
                    <a:cubicBezTo>
                      <a:pt x="854" y="1024"/>
                      <a:pt x="178" y="5"/>
                      <a:pt x="178" y="5"/>
                    </a:cubicBezTo>
                    <a:cubicBezTo>
                      <a:pt x="167" y="2"/>
                      <a:pt x="156" y="1"/>
                      <a:pt x="1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3341805" y="3812472"/>
                <a:ext cx="16655" cy="30352"/>
              </a:xfrm>
              <a:custGeom>
                <a:avLst/>
                <a:gdLst/>
                <a:ahLst/>
                <a:cxnLst/>
                <a:rect l="l" t="t" r="r" b="b"/>
                <a:pathLst>
                  <a:path w="659" h="1201" extrusionOk="0">
                    <a:moveTo>
                      <a:pt x="140" y="1"/>
                    </a:moveTo>
                    <a:cubicBezTo>
                      <a:pt x="115" y="1"/>
                      <a:pt x="90" y="9"/>
                      <a:pt x="70" y="26"/>
                    </a:cubicBezTo>
                    <a:cubicBezTo>
                      <a:pt x="0" y="64"/>
                      <a:pt x="139" y="1200"/>
                      <a:pt x="383" y="1200"/>
                    </a:cubicBezTo>
                    <a:cubicBezTo>
                      <a:pt x="389" y="1200"/>
                      <a:pt x="396" y="1199"/>
                      <a:pt x="402" y="1198"/>
                    </a:cubicBezTo>
                    <a:cubicBezTo>
                      <a:pt x="658" y="1143"/>
                      <a:pt x="184" y="10"/>
                      <a:pt x="184" y="10"/>
                    </a:cubicBezTo>
                    <a:cubicBezTo>
                      <a:pt x="170" y="4"/>
                      <a:pt x="155"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5"/>
              <p:cNvSpPr/>
              <p:nvPr/>
            </p:nvSpPr>
            <p:spPr>
              <a:xfrm>
                <a:off x="3347997" y="3841839"/>
                <a:ext cx="16655" cy="30302"/>
              </a:xfrm>
              <a:custGeom>
                <a:avLst/>
                <a:gdLst/>
                <a:ahLst/>
                <a:cxnLst/>
                <a:rect l="l" t="t" r="r" b="b"/>
                <a:pathLst>
                  <a:path w="659" h="1199" extrusionOk="0">
                    <a:moveTo>
                      <a:pt x="135" y="1"/>
                    </a:moveTo>
                    <a:cubicBezTo>
                      <a:pt x="112" y="1"/>
                      <a:pt x="89" y="9"/>
                      <a:pt x="70" y="25"/>
                    </a:cubicBezTo>
                    <a:cubicBezTo>
                      <a:pt x="1" y="67"/>
                      <a:pt x="144" y="1199"/>
                      <a:pt x="384" y="1199"/>
                    </a:cubicBezTo>
                    <a:cubicBezTo>
                      <a:pt x="390" y="1199"/>
                      <a:pt x="396" y="1198"/>
                      <a:pt x="402" y="1196"/>
                    </a:cubicBezTo>
                    <a:cubicBezTo>
                      <a:pt x="658" y="1142"/>
                      <a:pt x="184" y="14"/>
                      <a:pt x="184" y="14"/>
                    </a:cubicBezTo>
                    <a:cubicBezTo>
                      <a:pt x="168" y="5"/>
                      <a:pt x="151" y="1"/>
                      <a:pt x="13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5"/>
              <p:cNvSpPr/>
              <p:nvPr/>
            </p:nvSpPr>
            <p:spPr>
              <a:xfrm>
                <a:off x="3354619" y="3870043"/>
                <a:ext cx="16629" cy="30327"/>
              </a:xfrm>
              <a:custGeom>
                <a:avLst/>
                <a:gdLst/>
                <a:ahLst/>
                <a:cxnLst/>
                <a:rect l="l" t="t" r="r" b="b"/>
                <a:pathLst>
                  <a:path w="658" h="1200" extrusionOk="0">
                    <a:moveTo>
                      <a:pt x="139" y="0"/>
                    </a:moveTo>
                    <a:cubicBezTo>
                      <a:pt x="114" y="0"/>
                      <a:pt x="90" y="9"/>
                      <a:pt x="69" y="26"/>
                    </a:cubicBezTo>
                    <a:cubicBezTo>
                      <a:pt x="0" y="63"/>
                      <a:pt x="144" y="1200"/>
                      <a:pt x="383" y="1200"/>
                    </a:cubicBezTo>
                    <a:cubicBezTo>
                      <a:pt x="389" y="1200"/>
                      <a:pt x="396" y="1199"/>
                      <a:pt x="402" y="1198"/>
                    </a:cubicBezTo>
                    <a:cubicBezTo>
                      <a:pt x="658" y="1138"/>
                      <a:pt x="184" y="10"/>
                      <a:pt x="184" y="10"/>
                    </a:cubicBezTo>
                    <a:cubicBezTo>
                      <a:pt x="169" y="3"/>
                      <a:pt x="154" y="0"/>
                      <a:pt x="1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5"/>
              <p:cNvSpPr/>
              <p:nvPr/>
            </p:nvSpPr>
            <p:spPr>
              <a:xfrm>
                <a:off x="3331722" y="3818411"/>
                <a:ext cx="14330" cy="29468"/>
              </a:xfrm>
              <a:custGeom>
                <a:avLst/>
                <a:gdLst/>
                <a:ahLst/>
                <a:cxnLst/>
                <a:rect l="l" t="t" r="r" b="b"/>
                <a:pathLst>
                  <a:path w="567" h="1166" extrusionOk="0">
                    <a:moveTo>
                      <a:pt x="175" y="1"/>
                    </a:moveTo>
                    <a:cubicBezTo>
                      <a:pt x="150" y="1"/>
                      <a:pt x="125" y="8"/>
                      <a:pt x="103" y="20"/>
                    </a:cubicBezTo>
                    <a:cubicBezTo>
                      <a:pt x="23" y="52"/>
                      <a:pt x="1" y="1165"/>
                      <a:pt x="270" y="1165"/>
                    </a:cubicBezTo>
                    <a:cubicBezTo>
                      <a:pt x="274" y="1165"/>
                      <a:pt x="279" y="1165"/>
                      <a:pt x="283" y="1164"/>
                    </a:cubicBezTo>
                    <a:cubicBezTo>
                      <a:pt x="567" y="1126"/>
                      <a:pt x="234" y="15"/>
                      <a:pt x="234" y="15"/>
                    </a:cubicBezTo>
                    <a:cubicBezTo>
                      <a:pt x="215" y="5"/>
                      <a:pt x="195" y="1"/>
                      <a:pt x="1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3333920" y="3846919"/>
                <a:ext cx="14481" cy="29468"/>
              </a:xfrm>
              <a:custGeom>
                <a:avLst/>
                <a:gdLst/>
                <a:ahLst/>
                <a:cxnLst/>
                <a:rect l="l" t="t" r="r" b="b"/>
                <a:pathLst>
                  <a:path w="573" h="1166" extrusionOk="0">
                    <a:moveTo>
                      <a:pt x="178" y="1"/>
                    </a:moveTo>
                    <a:cubicBezTo>
                      <a:pt x="154" y="1"/>
                      <a:pt x="131" y="8"/>
                      <a:pt x="109" y="20"/>
                    </a:cubicBezTo>
                    <a:cubicBezTo>
                      <a:pt x="23" y="52"/>
                      <a:pt x="1" y="1165"/>
                      <a:pt x="270" y="1165"/>
                    </a:cubicBezTo>
                    <a:cubicBezTo>
                      <a:pt x="274" y="1165"/>
                      <a:pt x="279" y="1165"/>
                      <a:pt x="283" y="1164"/>
                    </a:cubicBezTo>
                    <a:cubicBezTo>
                      <a:pt x="572" y="1126"/>
                      <a:pt x="234" y="15"/>
                      <a:pt x="234" y="15"/>
                    </a:cubicBezTo>
                    <a:cubicBezTo>
                      <a:pt x="215" y="5"/>
                      <a:pt x="196" y="1"/>
                      <a:pt x="1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3336675" y="3874289"/>
                <a:ext cx="14481" cy="29493"/>
              </a:xfrm>
              <a:custGeom>
                <a:avLst/>
                <a:gdLst/>
                <a:ahLst/>
                <a:cxnLst/>
                <a:rect l="l" t="t" r="r" b="b"/>
                <a:pathLst>
                  <a:path w="573" h="1167" extrusionOk="0">
                    <a:moveTo>
                      <a:pt x="173" y="0"/>
                    </a:moveTo>
                    <a:cubicBezTo>
                      <a:pt x="150" y="0"/>
                      <a:pt x="127" y="7"/>
                      <a:pt x="104" y="21"/>
                    </a:cubicBezTo>
                    <a:cubicBezTo>
                      <a:pt x="23" y="54"/>
                      <a:pt x="1" y="1167"/>
                      <a:pt x="270" y="1167"/>
                    </a:cubicBezTo>
                    <a:cubicBezTo>
                      <a:pt x="274" y="1167"/>
                      <a:pt x="279" y="1166"/>
                      <a:pt x="283" y="1166"/>
                    </a:cubicBezTo>
                    <a:cubicBezTo>
                      <a:pt x="572" y="1128"/>
                      <a:pt x="234" y="16"/>
                      <a:pt x="234" y="16"/>
                    </a:cubicBezTo>
                    <a:cubicBezTo>
                      <a:pt x="214" y="6"/>
                      <a:pt x="193" y="0"/>
                      <a:pt x="1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5"/>
              <p:cNvSpPr/>
              <p:nvPr/>
            </p:nvSpPr>
            <p:spPr>
              <a:xfrm>
                <a:off x="2953418" y="3814368"/>
                <a:ext cx="20673" cy="20926"/>
              </a:xfrm>
              <a:custGeom>
                <a:avLst/>
                <a:gdLst/>
                <a:ahLst/>
                <a:cxnLst/>
                <a:rect l="l" t="t" r="r" b="b"/>
                <a:pathLst>
                  <a:path w="818" h="828" extrusionOk="0">
                    <a:moveTo>
                      <a:pt x="654" y="0"/>
                    </a:moveTo>
                    <a:cubicBezTo>
                      <a:pt x="654" y="0"/>
                      <a:pt x="1" y="752"/>
                      <a:pt x="126" y="823"/>
                    </a:cubicBezTo>
                    <a:cubicBezTo>
                      <a:pt x="131" y="826"/>
                      <a:pt x="138" y="828"/>
                      <a:pt x="145" y="828"/>
                    </a:cubicBezTo>
                    <a:cubicBezTo>
                      <a:pt x="300" y="828"/>
                      <a:pt x="818" y="120"/>
                      <a:pt x="818" y="120"/>
                    </a:cubicBezTo>
                    <a:lnTo>
                      <a:pt x="6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5"/>
              <p:cNvSpPr/>
              <p:nvPr/>
            </p:nvSpPr>
            <p:spPr>
              <a:xfrm>
                <a:off x="2939796" y="3831123"/>
                <a:ext cx="21431" cy="28735"/>
              </a:xfrm>
              <a:custGeom>
                <a:avLst/>
                <a:gdLst/>
                <a:ahLst/>
                <a:cxnLst/>
                <a:rect l="l" t="t" r="r" b="b"/>
                <a:pathLst>
                  <a:path w="848" h="1137" extrusionOk="0">
                    <a:moveTo>
                      <a:pt x="695" y="1"/>
                    </a:moveTo>
                    <a:cubicBezTo>
                      <a:pt x="688" y="1"/>
                      <a:pt x="682" y="1"/>
                      <a:pt x="676" y="2"/>
                    </a:cubicBezTo>
                    <a:cubicBezTo>
                      <a:pt x="676" y="2"/>
                      <a:pt x="0" y="1027"/>
                      <a:pt x="240" y="1130"/>
                    </a:cubicBezTo>
                    <a:cubicBezTo>
                      <a:pt x="250" y="1135"/>
                      <a:pt x="261" y="1137"/>
                      <a:pt x="272" y="1137"/>
                    </a:cubicBezTo>
                    <a:cubicBezTo>
                      <a:pt x="511" y="1137"/>
                      <a:pt x="847" y="87"/>
                      <a:pt x="785" y="40"/>
                    </a:cubicBezTo>
                    <a:cubicBezTo>
                      <a:pt x="762" y="13"/>
                      <a:pt x="728" y="1"/>
                      <a:pt x="6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2964310" y="3812927"/>
                <a:ext cx="16503" cy="30428"/>
              </a:xfrm>
              <a:custGeom>
                <a:avLst/>
                <a:gdLst/>
                <a:ahLst/>
                <a:cxnLst/>
                <a:rect l="l" t="t" r="r" b="b"/>
                <a:pathLst>
                  <a:path w="653" h="1204" extrusionOk="0">
                    <a:moveTo>
                      <a:pt x="518" y="0"/>
                    </a:moveTo>
                    <a:cubicBezTo>
                      <a:pt x="501" y="0"/>
                      <a:pt x="485" y="5"/>
                      <a:pt x="469" y="14"/>
                    </a:cubicBezTo>
                    <a:cubicBezTo>
                      <a:pt x="469" y="14"/>
                      <a:pt x="0" y="1142"/>
                      <a:pt x="251" y="1202"/>
                    </a:cubicBezTo>
                    <a:cubicBezTo>
                      <a:pt x="256" y="1203"/>
                      <a:pt x="262" y="1203"/>
                      <a:pt x="268" y="1203"/>
                    </a:cubicBezTo>
                    <a:cubicBezTo>
                      <a:pt x="513" y="1203"/>
                      <a:pt x="652" y="62"/>
                      <a:pt x="583" y="25"/>
                    </a:cubicBezTo>
                    <a:cubicBezTo>
                      <a:pt x="564" y="9"/>
                      <a:pt x="541" y="0"/>
                      <a:pt x="51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2958093" y="3842344"/>
                <a:ext cx="16528" cy="30352"/>
              </a:xfrm>
              <a:custGeom>
                <a:avLst/>
                <a:gdLst/>
                <a:ahLst/>
                <a:cxnLst/>
                <a:rect l="l" t="t" r="r" b="b"/>
                <a:pathLst>
                  <a:path w="654" h="1201" extrusionOk="0">
                    <a:moveTo>
                      <a:pt x="516" y="1"/>
                    </a:moveTo>
                    <a:cubicBezTo>
                      <a:pt x="500" y="1"/>
                      <a:pt x="485" y="4"/>
                      <a:pt x="469" y="10"/>
                    </a:cubicBezTo>
                    <a:cubicBezTo>
                      <a:pt x="469" y="10"/>
                      <a:pt x="1" y="1138"/>
                      <a:pt x="252" y="1198"/>
                    </a:cubicBezTo>
                    <a:cubicBezTo>
                      <a:pt x="257" y="1199"/>
                      <a:pt x="263" y="1200"/>
                      <a:pt x="269" y="1200"/>
                    </a:cubicBezTo>
                    <a:cubicBezTo>
                      <a:pt x="514" y="1200"/>
                      <a:pt x="653" y="64"/>
                      <a:pt x="584" y="21"/>
                    </a:cubicBezTo>
                    <a:cubicBezTo>
                      <a:pt x="564" y="8"/>
                      <a:pt x="540" y="1"/>
                      <a:pt x="5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2951497" y="3870473"/>
                <a:ext cx="16655" cy="30453"/>
              </a:xfrm>
              <a:custGeom>
                <a:avLst/>
                <a:gdLst/>
                <a:ahLst/>
                <a:cxnLst/>
                <a:rect l="l" t="t" r="r" b="b"/>
                <a:pathLst>
                  <a:path w="659" h="1205" extrusionOk="0">
                    <a:moveTo>
                      <a:pt x="521" y="1"/>
                    </a:moveTo>
                    <a:cubicBezTo>
                      <a:pt x="505" y="1"/>
                      <a:pt x="488" y="5"/>
                      <a:pt x="474" y="14"/>
                    </a:cubicBezTo>
                    <a:cubicBezTo>
                      <a:pt x="474" y="14"/>
                      <a:pt x="0" y="1142"/>
                      <a:pt x="256" y="1202"/>
                    </a:cubicBezTo>
                    <a:cubicBezTo>
                      <a:pt x="262" y="1204"/>
                      <a:pt x="268" y="1204"/>
                      <a:pt x="273" y="1204"/>
                    </a:cubicBezTo>
                    <a:cubicBezTo>
                      <a:pt x="519" y="1204"/>
                      <a:pt x="658" y="63"/>
                      <a:pt x="589" y="25"/>
                    </a:cubicBezTo>
                    <a:cubicBezTo>
                      <a:pt x="570" y="9"/>
                      <a:pt x="54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5"/>
              <p:cNvSpPr/>
              <p:nvPr/>
            </p:nvSpPr>
            <p:spPr>
              <a:xfrm>
                <a:off x="2976567" y="3818841"/>
                <a:ext cx="14304" cy="29442"/>
              </a:xfrm>
              <a:custGeom>
                <a:avLst/>
                <a:gdLst/>
                <a:ahLst/>
                <a:cxnLst/>
                <a:rect l="l" t="t" r="r" b="b"/>
                <a:pathLst>
                  <a:path w="566" h="1165" extrusionOk="0">
                    <a:moveTo>
                      <a:pt x="387" y="0"/>
                    </a:moveTo>
                    <a:cubicBezTo>
                      <a:pt x="368" y="0"/>
                      <a:pt x="349" y="5"/>
                      <a:pt x="332" y="14"/>
                    </a:cubicBezTo>
                    <a:cubicBezTo>
                      <a:pt x="332" y="14"/>
                      <a:pt x="0" y="1126"/>
                      <a:pt x="283" y="1164"/>
                    </a:cubicBezTo>
                    <a:cubicBezTo>
                      <a:pt x="288" y="1164"/>
                      <a:pt x="293" y="1165"/>
                      <a:pt x="297" y="1165"/>
                    </a:cubicBezTo>
                    <a:cubicBezTo>
                      <a:pt x="566" y="1165"/>
                      <a:pt x="538" y="52"/>
                      <a:pt x="458" y="20"/>
                    </a:cubicBezTo>
                    <a:cubicBezTo>
                      <a:pt x="436" y="7"/>
                      <a:pt x="411" y="0"/>
                      <a:pt x="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5"/>
              <p:cNvSpPr/>
              <p:nvPr/>
            </p:nvSpPr>
            <p:spPr>
              <a:xfrm>
                <a:off x="2974343" y="3847273"/>
                <a:ext cx="14481" cy="29518"/>
              </a:xfrm>
              <a:custGeom>
                <a:avLst/>
                <a:gdLst/>
                <a:ahLst/>
                <a:cxnLst/>
                <a:rect l="l" t="t" r="r" b="b"/>
                <a:pathLst>
                  <a:path w="573" h="1168" extrusionOk="0">
                    <a:moveTo>
                      <a:pt x="399" y="1"/>
                    </a:moveTo>
                    <a:cubicBezTo>
                      <a:pt x="377" y="1"/>
                      <a:pt x="355" y="6"/>
                      <a:pt x="333" y="17"/>
                    </a:cubicBezTo>
                    <a:cubicBezTo>
                      <a:pt x="333" y="17"/>
                      <a:pt x="1" y="1129"/>
                      <a:pt x="284" y="1167"/>
                    </a:cubicBezTo>
                    <a:cubicBezTo>
                      <a:pt x="289" y="1167"/>
                      <a:pt x="294" y="1168"/>
                      <a:pt x="298" y="1168"/>
                    </a:cubicBezTo>
                    <a:cubicBezTo>
                      <a:pt x="572" y="1168"/>
                      <a:pt x="544" y="55"/>
                      <a:pt x="464" y="17"/>
                    </a:cubicBezTo>
                    <a:cubicBezTo>
                      <a:pt x="442" y="6"/>
                      <a:pt x="420" y="1"/>
                      <a:pt x="3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5"/>
              <p:cNvSpPr/>
              <p:nvPr/>
            </p:nvSpPr>
            <p:spPr>
              <a:xfrm>
                <a:off x="2971589" y="3874820"/>
                <a:ext cx="14481" cy="29518"/>
              </a:xfrm>
              <a:custGeom>
                <a:avLst/>
                <a:gdLst/>
                <a:ahLst/>
                <a:cxnLst/>
                <a:rect l="l" t="t" r="r" b="b"/>
                <a:pathLst>
                  <a:path w="573" h="1168" extrusionOk="0">
                    <a:moveTo>
                      <a:pt x="401" y="0"/>
                    </a:moveTo>
                    <a:cubicBezTo>
                      <a:pt x="380" y="0"/>
                      <a:pt x="358" y="6"/>
                      <a:pt x="339" y="17"/>
                    </a:cubicBezTo>
                    <a:cubicBezTo>
                      <a:pt x="339" y="17"/>
                      <a:pt x="1" y="1128"/>
                      <a:pt x="290" y="1167"/>
                    </a:cubicBezTo>
                    <a:cubicBezTo>
                      <a:pt x="294" y="1167"/>
                      <a:pt x="299" y="1167"/>
                      <a:pt x="303" y="1167"/>
                    </a:cubicBezTo>
                    <a:cubicBezTo>
                      <a:pt x="572" y="1167"/>
                      <a:pt x="544" y="54"/>
                      <a:pt x="464" y="17"/>
                    </a:cubicBezTo>
                    <a:cubicBezTo>
                      <a:pt x="445" y="6"/>
                      <a:pt x="423" y="0"/>
                      <a:pt x="4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5"/>
              <p:cNvSpPr/>
              <p:nvPr/>
            </p:nvSpPr>
            <p:spPr>
              <a:xfrm>
                <a:off x="2989355" y="3824805"/>
                <a:ext cx="11853" cy="26915"/>
              </a:xfrm>
              <a:custGeom>
                <a:avLst/>
                <a:gdLst/>
                <a:ahLst/>
                <a:cxnLst/>
                <a:rect l="l" t="t" r="r" b="b"/>
                <a:pathLst>
                  <a:path w="469" h="1065" extrusionOk="0">
                    <a:moveTo>
                      <a:pt x="278" y="1"/>
                    </a:moveTo>
                    <a:cubicBezTo>
                      <a:pt x="258" y="1"/>
                      <a:pt x="239" y="6"/>
                      <a:pt x="224" y="18"/>
                    </a:cubicBezTo>
                    <a:cubicBezTo>
                      <a:pt x="224" y="18"/>
                      <a:pt x="1" y="1048"/>
                      <a:pt x="235" y="1064"/>
                    </a:cubicBezTo>
                    <a:cubicBezTo>
                      <a:pt x="237" y="1064"/>
                      <a:pt x="239" y="1064"/>
                      <a:pt x="241" y="1064"/>
                    </a:cubicBezTo>
                    <a:cubicBezTo>
                      <a:pt x="468" y="1064"/>
                      <a:pt x="398" y="45"/>
                      <a:pt x="328" y="12"/>
                    </a:cubicBezTo>
                    <a:cubicBezTo>
                      <a:pt x="313" y="5"/>
                      <a:pt x="295" y="1"/>
                      <a:pt x="2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5"/>
              <p:cNvSpPr/>
              <p:nvPr/>
            </p:nvSpPr>
            <p:spPr>
              <a:xfrm>
                <a:off x="2988824" y="3850735"/>
                <a:ext cx="11828" cy="26865"/>
              </a:xfrm>
              <a:custGeom>
                <a:avLst/>
                <a:gdLst/>
                <a:ahLst/>
                <a:cxnLst/>
                <a:rect l="l" t="t" r="r" b="b"/>
                <a:pathLst>
                  <a:path w="468" h="1063" extrusionOk="0">
                    <a:moveTo>
                      <a:pt x="284" y="1"/>
                    </a:moveTo>
                    <a:cubicBezTo>
                      <a:pt x="263" y="1"/>
                      <a:pt x="242" y="7"/>
                      <a:pt x="223" y="16"/>
                    </a:cubicBezTo>
                    <a:cubicBezTo>
                      <a:pt x="223" y="16"/>
                      <a:pt x="0" y="1046"/>
                      <a:pt x="234" y="1062"/>
                    </a:cubicBezTo>
                    <a:cubicBezTo>
                      <a:pt x="236" y="1063"/>
                      <a:pt x="238" y="1063"/>
                      <a:pt x="240" y="1063"/>
                    </a:cubicBezTo>
                    <a:cubicBezTo>
                      <a:pt x="468" y="1063"/>
                      <a:pt x="397" y="38"/>
                      <a:pt x="327" y="11"/>
                    </a:cubicBezTo>
                    <a:cubicBezTo>
                      <a:pt x="313" y="4"/>
                      <a:pt x="299" y="1"/>
                      <a:pt x="28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2987839" y="3875755"/>
                <a:ext cx="11853" cy="26915"/>
              </a:xfrm>
              <a:custGeom>
                <a:avLst/>
                <a:gdLst/>
                <a:ahLst/>
                <a:cxnLst/>
                <a:rect l="l" t="t" r="r" b="b"/>
                <a:pathLst>
                  <a:path w="469" h="1065" extrusionOk="0">
                    <a:moveTo>
                      <a:pt x="278" y="1"/>
                    </a:moveTo>
                    <a:cubicBezTo>
                      <a:pt x="258" y="1"/>
                      <a:pt x="239" y="6"/>
                      <a:pt x="224" y="18"/>
                    </a:cubicBezTo>
                    <a:cubicBezTo>
                      <a:pt x="224" y="18"/>
                      <a:pt x="1" y="1048"/>
                      <a:pt x="235" y="1064"/>
                    </a:cubicBezTo>
                    <a:cubicBezTo>
                      <a:pt x="237" y="1064"/>
                      <a:pt x="239" y="1064"/>
                      <a:pt x="241" y="1064"/>
                    </a:cubicBezTo>
                    <a:cubicBezTo>
                      <a:pt x="468" y="1064"/>
                      <a:pt x="398" y="40"/>
                      <a:pt x="328" y="12"/>
                    </a:cubicBezTo>
                    <a:cubicBezTo>
                      <a:pt x="313" y="5"/>
                      <a:pt x="295" y="1"/>
                      <a:pt x="2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5"/>
              <p:cNvSpPr/>
              <p:nvPr/>
            </p:nvSpPr>
            <p:spPr>
              <a:xfrm>
                <a:off x="2960721" y="3801226"/>
                <a:ext cx="45870" cy="28583"/>
              </a:xfrm>
              <a:custGeom>
                <a:avLst/>
                <a:gdLst/>
                <a:ahLst/>
                <a:cxnLst/>
                <a:rect l="l" t="t" r="r" b="b"/>
                <a:pathLst>
                  <a:path w="1815" h="1131" extrusionOk="0">
                    <a:moveTo>
                      <a:pt x="902" y="0"/>
                    </a:moveTo>
                    <a:cubicBezTo>
                      <a:pt x="718" y="0"/>
                      <a:pt x="543" y="87"/>
                      <a:pt x="404" y="226"/>
                    </a:cubicBezTo>
                    <a:cubicBezTo>
                      <a:pt x="404" y="226"/>
                      <a:pt x="0" y="362"/>
                      <a:pt x="137" y="673"/>
                    </a:cubicBezTo>
                    <a:cubicBezTo>
                      <a:pt x="273" y="989"/>
                      <a:pt x="899" y="869"/>
                      <a:pt x="1101" y="1076"/>
                    </a:cubicBezTo>
                    <a:cubicBezTo>
                      <a:pt x="1138" y="1114"/>
                      <a:pt x="1186" y="1131"/>
                      <a:pt x="1240" y="1131"/>
                    </a:cubicBezTo>
                    <a:cubicBezTo>
                      <a:pt x="1481" y="1131"/>
                      <a:pt x="1814" y="779"/>
                      <a:pt x="1515" y="373"/>
                    </a:cubicBezTo>
                    <a:cubicBezTo>
                      <a:pt x="1325" y="109"/>
                      <a:pt x="1108"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5"/>
              <p:cNvSpPr/>
              <p:nvPr/>
            </p:nvSpPr>
            <p:spPr>
              <a:xfrm>
                <a:off x="3231744" y="4292043"/>
                <a:ext cx="109354" cy="92270"/>
              </a:xfrm>
              <a:custGeom>
                <a:avLst/>
                <a:gdLst/>
                <a:ahLst/>
                <a:cxnLst/>
                <a:rect l="l" t="t" r="r" b="b"/>
                <a:pathLst>
                  <a:path w="4327" h="3651" extrusionOk="0">
                    <a:moveTo>
                      <a:pt x="1399" y="1"/>
                    </a:moveTo>
                    <a:cubicBezTo>
                      <a:pt x="992" y="1"/>
                      <a:pt x="498" y="145"/>
                      <a:pt x="251" y="765"/>
                    </a:cubicBezTo>
                    <a:cubicBezTo>
                      <a:pt x="251" y="765"/>
                      <a:pt x="0" y="1108"/>
                      <a:pt x="300" y="1304"/>
                    </a:cubicBezTo>
                    <a:cubicBezTo>
                      <a:pt x="594" y="1495"/>
                      <a:pt x="850" y="1457"/>
                      <a:pt x="975" y="1805"/>
                    </a:cubicBezTo>
                    <a:cubicBezTo>
                      <a:pt x="1095" y="2149"/>
                      <a:pt x="1629" y="2683"/>
                      <a:pt x="2190" y="3091"/>
                    </a:cubicBezTo>
                    <a:cubicBezTo>
                      <a:pt x="2329" y="3191"/>
                      <a:pt x="2509" y="3651"/>
                      <a:pt x="2790" y="3651"/>
                    </a:cubicBezTo>
                    <a:cubicBezTo>
                      <a:pt x="2818" y="3651"/>
                      <a:pt x="2847" y="3646"/>
                      <a:pt x="2877" y="3636"/>
                    </a:cubicBezTo>
                    <a:cubicBezTo>
                      <a:pt x="3204" y="3522"/>
                      <a:pt x="2561" y="2803"/>
                      <a:pt x="2463" y="2775"/>
                    </a:cubicBezTo>
                    <a:cubicBezTo>
                      <a:pt x="2463" y="2775"/>
                      <a:pt x="1809" y="1996"/>
                      <a:pt x="1706" y="1838"/>
                    </a:cubicBezTo>
                    <a:lnTo>
                      <a:pt x="1706" y="1838"/>
                    </a:lnTo>
                    <a:cubicBezTo>
                      <a:pt x="1706" y="1838"/>
                      <a:pt x="2310" y="2269"/>
                      <a:pt x="2512" y="2672"/>
                    </a:cubicBezTo>
                    <a:cubicBezTo>
                      <a:pt x="2616" y="2873"/>
                      <a:pt x="3079" y="3266"/>
                      <a:pt x="3139" y="3413"/>
                    </a:cubicBezTo>
                    <a:cubicBezTo>
                      <a:pt x="3163" y="3472"/>
                      <a:pt x="3221" y="3501"/>
                      <a:pt x="3277" y="3501"/>
                    </a:cubicBezTo>
                    <a:cubicBezTo>
                      <a:pt x="3361" y="3501"/>
                      <a:pt x="3439" y="3435"/>
                      <a:pt x="3384" y="3304"/>
                    </a:cubicBezTo>
                    <a:cubicBezTo>
                      <a:pt x="3286" y="3081"/>
                      <a:pt x="2948" y="2672"/>
                      <a:pt x="2948" y="2672"/>
                    </a:cubicBezTo>
                    <a:lnTo>
                      <a:pt x="2948" y="2672"/>
                    </a:lnTo>
                    <a:lnTo>
                      <a:pt x="3531" y="3320"/>
                    </a:lnTo>
                    <a:cubicBezTo>
                      <a:pt x="3531" y="3320"/>
                      <a:pt x="3614" y="3401"/>
                      <a:pt x="3713" y="3401"/>
                    </a:cubicBezTo>
                    <a:cubicBezTo>
                      <a:pt x="3748" y="3401"/>
                      <a:pt x="3784" y="3391"/>
                      <a:pt x="3820" y="3364"/>
                    </a:cubicBezTo>
                    <a:cubicBezTo>
                      <a:pt x="3896" y="3306"/>
                      <a:pt x="3759" y="3093"/>
                      <a:pt x="3599" y="2903"/>
                    </a:cubicBezTo>
                    <a:lnTo>
                      <a:pt x="3599" y="2903"/>
                    </a:lnTo>
                    <a:lnTo>
                      <a:pt x="3831" y="3130"/>
                    </a:lnTo>
                    <a:cubicBezTo>
                      <a:pt x="3831" y="3130"/>
                      <a:pt x="3963" y="3284"/>
                      <a:pt x="4048" y="3284"/>
                    </a:cubicBezTo>
                    <a:cubicBezTo>
                      <a:pt x="4068" y="3284"/>
                      <a:pt x="4085" y="3275"/>
                      <a:pt x="4098" y="3255"/>
                    </a:cubicBezTo>
                    <a:cubicBezTo>
                      <a:pt x="4144" y="3181"/>
                      <a:pt x="4133" y="2991"/>
                      <a:pt x="3955" y="2756"/>
                    </a:cubicBezTo>
                    <a:lnTo>
                      <a:pt x="3955" y="2756"/>
                    </a:lnTo>
                    <a:cubicBezTo>
                      <a:pt x="4036" y="2825"/>
                      <a:pt x="4113" y="2878"/>
                      <a:pt x="4161" y="2878"/>
                    </a:cubicBezTo>
                    <a:cubicBezTo>
                      <a:pt x="4176" y="2878"/>
                      <a:pt x="4187" y="2873"/>
                      <a:pt x="4196" y="2863"/>
                    </a:cubicBezTo>
                    <a:cubicBezTo>
                      <a:pt x="4196" y="2863"/>
                      <a:pt x="4326" y="2835"/>
                      <a:pt x="3765" y="2121"/>
                    </a:cubicBezTo>
                    <a:cubicBezTo>
                      <a:pt x="3765" y="2121"/>
                      <a:pt x="3002" y="1206"/>
                      <a:pt x="2474" y="857"/>
                    </a:cubicBezTo>
                    <a:cubicBezTo>
                      <a:pt x="1945" y="514"/>
                      <a:pt x="1994" y="411"/>
                      <a:pt x="2043" y="111"/>
                    </a:cubicBezTo>
                    <a:cubicBezTo>
                      <a:pt x="2043" y="111"/>
                      <a:pt x="1754" y="1"/>
                      <a:pt x="13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3056706" y="3695536"/>
                <a:ext cx="200259" cy="117189"/>
              </a:xfrm>
              <a:custGeom>
                <a:avLst/>
                <a:gdLst/>
                <a:ahLst/>
                <a:cxnLst/>
                <a:rect l="l" t="t" r="r" b="b"/>
                <a:pathLst>
                  <a:path w="7924" h="4637" extrusionOk="0">
                    <a:moveTo>
                      <a:pt x="5970" y="1"/>
                    </a:moveTo>
                    <a:cubicBezTo>
                      <a:pt x="4955" y="1"/>
                      <a:pt x="4725" y="801"/>
                      <a:pt x="4725" y="801"/>
                    </a:cubicBezTo>
                    <a:cubicBezTo>
                      <a:pt x="4725" y="801"/>
                      <a:pt x="4332" y="1387"/>
                      <a:pt x="4594" y="1387"/>
                    </a:cubicBezTo>
                    <a:cubicBezTo>
                      <a:pt x="4630" y="1387"/>
                      <a:pt x="4678" y="1376"/>
                      <a:pt x="4741" y="1351"/>
                    </a:cubicBezTo>
                    <a:cubicBezTo>
                      <a:pt x="4823" y="1319"/>
                      <a:pt x="4902" y="1304"/>
                      <a:pt x="4977" y="1304"/>
                    </a:cubicBezTo>
                    <a:cubicBezTo>
                      <a:pt x="5381" y="1304"/>
                      <a:pt x="5675" y="1750"/>
                      <a:pt x="5716" y="2376"/>
                    </a:cubicBezTo>
                    <a:cubicBezTo>
                      <a:pt x="5760" y="3111"/>
                      <a:pt x="5291" y="2850"/>
                      <a:pt x="4741" y="3525"/>
                    </a:cubicBezTo>
                    <a:cubicBezTo>
                      <a:pt x="4475" y="3855"/>
                      <a:pt x="4307" y="3939"/>
                      <a:pt x="4204" y="3939"/>
                    </a:cubicBezTo>
                    <a:cubicBezTo>
                      <a:pt x="4166" y="3939"/>
                      <a:pt x="4136" y="3927"/>
                      <a:pt x="4114" y="3912"/>
                    </a:cubicBezTo>
                    <a:lnTo>
                      <a:pt x="4114" y="3841"/>
                    </a:lnTo>
                    <a:cubicBezTo>
                      <a:pt x="4109" y="3858"/>
                      <a:pt x="4098" y="3874"/>
                      <a:pt x="4087" y="3885"/>
                    </a:cubicBezTo>
                    <a:cubicBezTo>
                      <a:pt x="4076" y="3874"/>
                      <a:pt x="4065" y="3858"/>
                      <a:pt x="4060" y="3841"/>
                    </a:cubicBezTo>
                    <a:lnTo>
                      <a:pt x="4060" y="3912"/>
                    </a:lnTo>
                    <a:cubicBezTo>
                      <a:pt x="4038" y="3927"/>
                      <a:pt x="4008" y="3939"/>
                      <a:pt x="3970" y="3939"/>
                    </a:cubicBezTo>
                    <a:cubicBezTo>
                      <a:pt x="3867" y="3939"/>
                      <a:pt x="3698" y="3855"/>
                      <a:pt x="3428" y="3525"/>
                    </a:cubicBezTo>
                    <a:cubicBezTo>
                      <a:pt x="2877" y="2855"/>
                      <a:pt x="2409" y="3117"/>
                      <a:pt x="2452" y="2381"/>
                    </a:cubicBezTo>
                    <a:cubicBezTo>
                      <a:pt x="2494" y="1754"/>
                      <a:pt x="2789" y="1311"/>
                      <a:pt x="3195" y="1311"/>
                    </a:cubicBezTo>
                    <a:cubicBezTo>
                      <a:pt x="3269" y="1311"/>
                      <a:pt x="3347" y="1326"/>
                      <a:pt x="3428" y="1357"/>
                    </a:cubicBezTo>
                    <a:cubicBezTo>
                      <a:pt x="3491" y="1382"/>
                      <a:pt x="3539" y="1393"/>
                      <a:pt x="3574" y="1393"/>
                    </a:cubicBezTo>
                    <a:cubicBezTo>
                      <a:pt x="3836" y="1393"/>
                      <a:pt x="3444" y="806"/>
                      <a:pt x="3444" y="806"/>
                    </a:cubicBezTo>
                    <a:cubicBezTo>
                      <a:pt x="3444" y="806"/>
                      <a:pt x="3332" y="89"/>
                      <a:pt x="2574" y="89"/>
                    </a:cubicBezTo>
                    <a:cubicBezTo>
                      <a:pt x="2330" y="89"/>
                      <a:pt x="2019" y="163"/>
                      <a:pt x="1624" y="360"/>
                    </a:cubicBezTo>
                    <a:cubicBezTo>
                      <a:pt x="0" y="1161"/>
                      <a:pt x="507" y="2087"/>
                      <a:pt x="1292" y="2506"/>
                    </a:cubicBezTo>
                    <a:cubicBezTo>
                      <a:pt x="2076" y="2926"/>
                      <a:pt x="1777" y="2959"/>
                      <a:pt x="2033" y="3422"/>
                    </a:cubicBezTo>
                    <a:cubicBezTo>
                      <a:pt x="2143" y="3621"/>
                      <a:pt x="2238" y="3651"/>
                      <a:pt x="2342" y="3651"/>
                    </a:cubicBezTo>
                    <a:cubicBezTo>
                      <a:pt x="2386" y="3651"/>
                      <a:pt x="2431" y="3646"/>
                      <a:pt x="2479" y="3646"/>
                    </a:cubicBezTo>
                    <a:cubicBezTo>
                      <a:pt x="2582" y="3646"/>
                      <a:pt x="2700" y="3670"/>
                      <a:pt x="2850" y="3820"/>
                    </a:cubicBezTo>
                    <a:cubicBezTo>
                      <a:pt x="3221" y="4190"/>
                      <a:pt x="3559" y="4610"/>
                      <a:pt x="4060" y="4637"/>
                    </a:cubicBezTo>
                    <a:lnTo>
                      <a:pt x="4114" y="4637"/>
                    </a:lnTo>
                    <a:cubicBezTo>
                      <a:pt x="4621" y="4610"/>
                      <a:pt x="4953" y="4190"/>
                      <a:pt x="5324" y="3814"/>
                    </a:cubicBezTo>
                    <a:cubicBezTo>
                      <a:pt x="5474" y="3664"/>
                      <a:pt x="5592" y="3640"/>
                      <a:pt x="5695" y="3640"/>
                    </a:cubicBezTo>
                    <a:cubicBezTo>
                      <a:pt x="5743" y="3640"/>
                      <a:pt x="5789" y="3646"/>
                      <a:pt x="5832" y="3646"/>
                    </a:cubicBezTo>
                    <a:cubicBezTo>
                      <a:pt x="5936" y="3646"/>
                      <a:pt x="6031" y="3616"/>
                      <a:pt x="6141" y="3416"/>
                    </a:cubicBezTo>
                    <a:cubicBezTo>
                      <a:pt x="6397" y="2953"/>
                      <a:pt x="6354" y="2719"/>
                      <a:pt x="7139" y="2299"/>
                    </a:cubicBezTo>
                    <a:cubicBezTo>
                      <a:pt x="7923" y="1880"/>
                      <a:pt x="7678" y="436"/>
                      <a:pt x="6801" y="147"/>
                    </a:cubicBezTo>
                    <a:cubicBezTo>
                      <a:pt x="6478" y="43"/>
                      <a:pt x="6203" y="1"/>
                      <a:pt x="597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3147864" y="3709992"/>
                <a:ext cx="25500" cy="16402"/>
              </a:xfrm>
              <a:custGeom>
                <a:avLst/>
                <a:gdLst/>
                <a:ahLst/>
                <a:cxnLst/>
                <a:rect l="l" t="t" r="r" b="b"/>
                <a:pathLst>
                  <a:path w="1009" h="649" extrusionOk="0">
                    <a:moveTo>
                      <a:pt x="126" y="0"/>
                    </a:moveTo>
                    <a:cubicBezTo>
                      <a:pt x="55" y="0"/>
                      <a:pt x="1" y="55"/>
                      <a:pt x="1" y="120"/>
                    </a:cubicBezTo>
                    <a:lnTo>
                      <a:pt x="1" y="529"/>
                    </a:lnTo>
                    <a:cubicBezTo>
                      <a:pt x="1" y="594"/>
                      <a:pt x="55" y="648"/>
                      <a:pt x="126" y="648"/>
                    </a:cubicBezTo>
                    <a:lnTo>
                      <a:pt x="889" y="648"/>
                    </a:lnTo>
                    <a:cubicBezTo>
                      <a:pt x="954" y="648"/>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3147864" y="3704483"/>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3147864" y="3688081"/>
                <a:ext cx="25500" cy="16427"/>
              </a:xfrm>
              <a:custGeom>
                <a:avLst/>
                <a:gdLst/>
                <a:ahLst/>
                <a:cxnLst/>
                <a:rect l="l" t="t" r="r" b="b"/>
                <a:pathLst>
                  <a:path w="1009" h="650" extrusionOk="0">
                    <a:moveTo>
                      <a:pt x="120"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3147864" y="3682572"/>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5"/>
              <p:cNvSpPr/>
              <p:nvPr/>
            </p:nvSpPr>
            <p:spPr>
              <a:xfrm>
                <a:off x="3147864" y="3666195"/>
                <a:ext cx="25500" cy="16402"/>
              </a:xfrm>
              <a:custGeom>
                <a:avLst/>
                <a:gdLst/>
                <a:ahLst/>
                <a:cxnLst/>
                <a:rect l="l" t="t" r="r" b="b"/>
                <a:pathLst>
                  <a:path w="1009" h="649" extrusionOk="0">
                    <a:moveTo>
                      <a:pt x="120" y="0"/>
                    </a:moveTo>
                    <a:cubicBezTo>
                      <a:pt x="55" y="0"/>
                      <a:pt x="1" y="55"/>
                      <a:pt x="1" y="120"/>
                    </a:cubicBezTo>
                    <a:lnTo>
                      <a:pt x="1" y="523"/>
                    </a:lnTo>
                    <a:cubicBezTo>
                      <a:pt x="1" y="594"/>
                      <a:pt x="55" y="649"/>
                      <a:pt x="120" y="649"/>
                    </a:cubicBezTo>
                    <a:lnTo>
                      <a:pt x="883" y="649"/>
                    </a:lnTo>
                    <a:cubicBezTo>
                      <a:pt x="954" y="649"/>
                      <a:pt x="1009" y="594"/>
                      <a:pt x="1009" y="523"/>
                    </a:cubicBezTo>
                    <a:lnTo>
                      <a:pt x="1009" y="120"/>
                    </a:lnTo>
                    <a:cubicBezTo>
                      <a:pt x="1009" y="55"/>
                      <a:pt x="954" y="0"/>
                      <a:pt x="8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5"/>
              <p:cNvSpPr/>
              <p:nvPr/>
            </p:nvSpPr>
            <p:spPr>
              <a:xfrm>
                <a:off x="3147738" y="3660686"/>
                <a:ext cx="25500" cy="5535"/>
              </a:xfrm>
              <a:custGeom>
                <a:avLst/>
                <a:gdLst/>
                <a:ahLst/>
                <a:cxnLst/>
                <a:rect l="l" t="t" r="r" b="b"/>
                <a:pathLst>
                  <a:path w="1009" h="219" extrusionOk="0">
                    <a:moveTo>
                      <a:pt x="115" y="0"/>
                    </a:moveTo>
                    <a:cubicBezTo>
                      <a:pt x="49" y="0"/>
                      <a:pt x="0" y="49"/>
                      <a:pt x="6" y="109"/>
                    </a:cubicBezTo>
                    <a:cubicBezTo>
                      <a:pt x="6" y="169"/>
                      <a:pt x="55" y="218"/>
                      <a:pt x="115"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5"/>
              <p:cNvSpPr/>
              <p:nvPr/>
            </p:nvSpPr>
            <p:spPr>
              <a:xfrm>
                <a:off x="3147864" y="3644284"/>
                <a:ext cx="25500" cy="16427"/>
              </a:xfrm>
              <a:custGeom>
                <a:avLst/>
                <a:gdLst/>
                <a:ahLst/>
                <a:cxnLst/>
                <a:rect l="l" t="t" r="r" b="b"/>
                <a:pathLst>
                  <a:path w="1009" h="650" extrusionOk="0">
                    <a:moveTo>
                      <a:pt x="892" y="0"/>
                    </a:moveTo>
                    <a:cubicBezTo>
                      <a:pt x="889" y="0"/>
                      <a:pt x="886" y="1"/>
                      <a:pt x="883" y="1"/>
                    </a:cubicBezTo>
                    <a:lnTo>
                      <a:pt x="120" y="1"/>
                    </a:lnTo>
                    <a:cubicBezTo>
                      <a:pt x="50" y="1"/>
                      <a:pt x="1" y="55"/>
                      <a:pt x="1" y="121"/>
                    </a:cubicBezTo>
                    <a:lnTo>
                      <a:pt x="1" y="524"/>
                    </a:lnTo>
                    <a:cubicBezTo>
                      <a:pt x="1" y="595"/>
                      <a:pt x="55" y="649"/>
                      <a:pt x="120" y="649"/>
                    </a:cubicBezTo>
                    <a:lnTo>
                      <a:pt x="883" y="649"/>
                    </a:lnTo>
                    <a:cubicBezTo>
                      <a:pt x="954" y="644"/>
                      <a:pt x="1009" y="589"/>
                      <a:pt x="1009" y="524"/>
                    </a:cubicBezTo>
                    <a:lnTo>
                      <a:pt x="1003" y="121"/>
                    </a:lnTo>
                    <a:cubicBezTo>
                      <a:pt x="1003" y="53"/>
                      <a:pt x="954" y="0"/>
                      <a:pt x="8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3147738" y="3638774"/>
                <a:ext cx="25500" cy="5535"/>
              </a:xfrm>
              <a:custGeom>
                <a:avLst/>
                <a:gdLst/>
                <a:ahLst/>
                <a:cxnLst/>
                <a:rect l="l" t="t" r="r" b="b"/>
                <a:pathLst>
                  <a:path w="1009" h="219" extrusionOk="0">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3147738" y="3622272"/>
                <a:ext cx="25500" cy="16528"/>
              </a:xfrm>
              <a:custGeom>
                <a:avLst/>
                <a:gdLst/>
                <a:ahLst/>
                <a:cxnLst/>
                <a:rect l="l" t="t" r="r" b="b"/>
                <a:pathLst>
                  <a:path w="1009" h="654" extrusionOk="0">
                    <a:moveTo>
                      <a:pt x="888" y="0"/>
                    </a:moveTo>
                    <a:lnTo>
                      <a:pt x="125" y="5"/>
                    </a:lnTo>
                    <a:cubicBezTo>
                      <a:pt x="55" y="5"/>
                      <a:pt x="0" y="60"/>
                      <a:pt x="0" y="125"/>
                    </a:cubicBezTo>
                    <a:lnTo>
                      <a:pt x="6" y="529"/>
                    </a:lnTo>
                    <a:cubicBezTo>
                      <a:pt x="6" y="599"/>
                      <a:pt x="60" y="654"/>
                      <a:pt x="125" y="654"/>
                    </a:cubicBezTo>
                    <a:lnTo>
                      <a:pt x="888" y="648"/>
                    </a:lnTo>
                    <a:cubicBezTo>
                      <a:pt x="954" y="648"/>
                      <a:pt x="1008" y="594"/>
                      <a:pt x="1008" y="529"/>
                    </a:cubicBezTo>
                    <a:lnTo>
                      <a:pt x="1008" y="125"/>
                    </a:lnTo>
                    <a:cubicBezTo>
                      <a:pt x="1008" y="55"/>
                      <a:pt x="954" y="0"/>
                      <a:pt x="8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3147738" y="3616888"/>
                <a:ext cx="25500" cy="5535"/>
              </a:xfrm>
              <a:custGeom>
                <a:avLst/>
                <a:gdLst/>
                <a:ahLst/>
                <a:cxnLst/>
                <a:rect l="l" t="t" r="r" b="b"/>
                <a:pathLst>
                  <a:path w="1009" h="219" extrusionOk="0">
                    <a:moveTo>
                      <a:pt x="109" y="1"/>
                    </a:moveTo>
                    <a:cubicBezTo>
                      <a:pt x="49" y="1"/>
                      <a:pt x="0" y="50"/>
                      <a:pt x="0" y="109"/>
                    </a:cubicBezTo>
                    <a:cubicBezTo>
                      <a:pt x="0" y="169"/>
                      <a:pt x="49" y="218"/>
                      <a:pt x="109" y="218"/>
                    </a:cubicBezTo>
                    <a:lnTo>
                      <a:pt x="899" y="218"/>
                    </a:lnTo>
                    <a:cubicBezTo>
                      <a:pt x="959" y="218"/>
                      <a:pt x="1008" y="169"/>
                      <a:pt x="1008" y="109"/>
                    </a:cubicBezTo>
                    <a:cubicBezTo>
                      <a:pt x="1008" y="44"/>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3147738" y="3600360"/>
                <a:ext cx="25500" cy="16427"/>
              </a:xfrm>
              <a:custGeom>
                <a:avLst/>
                <a:gdLst/>
                <a:ahLst/>
                <a:cxnLst/>
                <a:rect l="l" t="t" r="r" b="b"/>
                <a:pathLst>
                  <a:path w="1009" h="650" extrusionOk="0">
                    <a:moveTo>
                      <a:pt x="120" y="1"/>
                    </a:moveTo>
                    <a:cubicBezTo>
                      <a:pt x="55" y="1"/>
                      <a:pt x="0" y="55"/>
                      <a:pt x="0" y="126"/>
                    </a:cubicBezTo>
                    <a:lnTo>
                      <a:pt x="0" y="529"/>
                    </a:lnTo>
                    <a:cubicBezTo>
                      <a:pt x="0" y="595"/>
                      <a:pt x="55" y="649"/>
                      <a:pt x="125" y="649"/>
                    </a:cubicBezTo>
                    <a:lnTo>
                      <a:pt x="888" y="649"/>
                    </a:lnTo>
                    <a:cubicBezTo>
                      <a:pt x="954" y="649"/>
                      <a:pt x="1008" y="595"/>
                      <a:pt x="1008" y="529"/>
                    </a:cubicBezTo>
                    <a:lnTo>
                      <a:pt x="1008" y="126"/>
                    </a:lnTo>
                    <a:cubicBezTo>
                      <a:pt x="1008" y="55"/>
                      <a:pt x="954" y="1"/>
                      <a:pt x="8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3147738" y="3595002"/>
                <a:ext cx="25500" cy="5535"/>
              </a:xfrm>
              <a:custGeom>
                <a:avLst/>
                <a:gdLst/>
                <a:ahLst/>
                <a:cxnLst/>
                <a:rect l="l" t="t" r="r" b="b"/>
                <a:pathLst>
                  <a:path w="1009" h="219" extrusionOk="0">
                    <a:moveTo>
                      <a:pt x="109" y="0"/>
                    </a:moveTo>
                    <a:cubicBezTo>
                      <a:pt x="49" y="0"/>
                      <a:pt x="0" y="49"/>
                      <a:pt x="0" y="109"/>
                    </a:cubicBezTo>
                    <a:cubicBezTo>
                      <a:pt x="0" y="169"/>
                      <a:pt x="49" y="218"/>
                      <a:pt x="109"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5"/>
              <p:cNvSpPr/>
              <p:nvPr/>
            </p:nvSpPr>
            <p:spPr>
              <a:xfrm>
                <a:off x="3147738" y="3578474"/>
                <a:ext cx="25500" cy="16402"/>
              </a:xfrm>
              <a:custGeom>
                <a:avLst/>
                <a:gdLst/>
                <a:ahLst/>
                <a:cxnLst/>
                <a:rect l="l" t="t" r="r" b="b"/>
                <a:pathLst>
                  <a:path w="1009" h="649" extrusionOk="0">
                    <a:moveTo>
                      <a:pt x="120" y="0"/>
                    </a:moveTo>
                    <a:cubicBezTo>
                      <a:pt x="55" y="0"/>
                      <a:pt x="0" y="55"/>
                      <a:pt x="0" y="126"/>
                    </a:cubicBezTo>
                    <a:lnTo>
                      <a:pt x="0" y="529"/>
                    </a:lnTo>
                    <a:cubicBezTo>
                      <a:pt x="0" y="594"/>
                      <a:pt x="55" y="649"/>
                      <a:pt x="125" y="649"/>
                    </a:cubicBezTo>
                    <a:lnTo>
                      <a:pt x="888" y="649"/>
                    </a:lnTo>
                    <a:cubicBezTo>
                      <a:pt x="954" y="649"/>
                      <a:pt x="1008" y="594"/>
                      <a:pt x="1008" y="529"/>
                    </a:cubicBezTo>
                    <a:lnTo>
                      <a:pt x="1008" y="126"/>
                    </a:lnTo>
                    <a:cubicBezTo>
                      <a:pt x="1008" y="55"/>
                      <a:pt x="954" y="0"/>
                      <a:pt x="8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5"/>
              <p:cNvSpPr/>
              <p:nvPr/>
            </p:nvSpPr>
            <p:spPr>
              <a:xfrm>
                <a:off x="3147738" y="3573091"/>
                <a:ext cx="25500" cy="5408"/>
              </a:xfrm>
              <a:custGeom>
                <a:avLst/>
                <a:gdLst/>
                <a:ahLst/>
                <a:cxnLst/>
                <a:rect l="l" t="t" r="r" b="b"/>
                <a:pathLst>
                  <a:path w="1009" h="214" extrusionOk="0">
                    <a:moveTo>
                      <a:pt x="109" y="1"/>
                    </a:moveTo>
                    <a:cubicBezTo>
                      <a:pt x="49" y="1"/>
                      <a:pt x="0" y="44"/>
                      <a:pt x="0" y="110"/>
                    </a:cubicBezTo>
                    <a:cubicBezTo>
                      <a:pt x="0" y="170"/>
                      <a:pt x="49" y="213"/>
                      <a:pt x="109" y="213"/>
                    </a:cubicBezTo>
                    <a:lnTo>
                      <a:pt x="899" y="213"/>
                    </a:lnTo>
                    <a:cubicBezTo>
                      <a:pt x="902" y="213"/>
                      <a:pt x="905" y="214"/>
                      <a:pt x="907" y="214"/>
                    </a:cubicBezTo>
                    <a:cubicBezTo>
                      <a:pt x="963" y="214"/>
                      <a:pt x="1007" y="163"/>
                      <a:pt x="1008" y="107"/>
                    </a:cubicBezTo>
                    <a:lnTo>
                      <a:pt x="1008" y="107"/>
                    </a:lnTo>
                    <a:cubicBezTo>
                      <a:pt x="1008" y="108"/>
                      <a:pt x="1008" y="109"/>
                      <a:pt x="1008" y="110"/>
                    </a:cubicBezTo>
                    <a:lnTo>
                      <a:pt x="1008" y="104"/>
                    </a:lnTo>
                    <a:cubicBezTo>
                      <a:pt x="1008" y="105"/>
                      <a:pt x="1008" y="106"/>
                      <a:pt x="1008" y="107"/>
                    </a:cubicBezTo>
                    <a:lnTo>
                      <a:pt x="1008" y="107"/>
                    </a:lnTo>
                    <a:cubicBezTo>
                      <a:pt x="1007" y="43"/>
                      <a:pt x="958"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5"/>
              <p:cNvSpPr/>
              <p:nvPr/>
            </p:nvSpPr>
            <p:spPr>
              <a:xfrm>
                <a:off x="3147738" y="3556563"/>
                <a:ext cx="25500" cy="16427"/>
              </a:xfrm>
              <a:custGeom>
                <a:avLst/>
                <a:gdLst/>
                <a:ahLst/>
                <a:cxnLst/>
                <a:rect l="l" t="t" r="r" b="b"/>
                <a:pathLst>
                  <a:path w="1009" h="650" extrusionOk="0">
                    <a:moveTo>
                      <a:pt x="120" y="1"/>
                    </a:moveTo>
                    <a:cubicBezTo>
                      <a:pt x="55" y="1"/>
                      <a:pt x="0" y="55"/>
                      <a:pt x="0" y="126"/>
                    </a:cubicBezTo>
                    <a:lnTo>
                      <a:pt x="0" y="529"/>
                    </a:lnTo>
                    <a:cubicBezTo>
                      <a:pt x="0" y="595"/>
                      <a:pt x="55" y="649"/>
                      <a:pt x="120" y="649"/>
                    </a:cubicBezTo>
                    <a:lnTo>
                      <a:pt x="888" y="649"/>
                    </a:lnTo>
                    <a:cubicBezTo>
                      <a:pt x="954" y="649"/>
                      <a:pt x="1008" y="595"/>
                      <a:pt x="1008" y="529"/>
                    </a:cubicBezTo>
                    <a:lnTo>
                      <a:pt x="1008" y="121"/>
                    </a:lnTo>
                    <a:cubicBezTo>
                      <a:pt x="1008" y="55"/>
                      <a:pt x="954" y="1"/>
                      <a:pt x="8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5"/>
              <p:cNvSpPr/>
              <p:nvPr/>
            </p:nvSpPr>
            <p:spPr>
              <a:xfrm>
                <a:off x="3147738" y="3551054"/>
                <a:ext cx="25500" cy="5535"/>
              </a:xfrm>
              <a:custGeom>
                <a:avLst/>
                <a:gdLst/>
                <a:ahLst/>
                <a:cxnLst/>
                <a:rect l="l" t="t" r="r" b="b"/>
                <a:pathLst>
                  <a:path w="1009" h="219" extrusionOk="0">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5"/>
              <p:cNvSpPr/>
              <p:nvPr/>
            </p:nvSpPr>
            <p:spPr>
              <a:xfrm>
                <a:off x="3147738" y="3534677"/>
                <a:ext cx="25500" cy="16402"/>
              </a:xfrm>
              <a:custGeom>
                <a:avLst/>
                <a:gdLst/>
                <a:ahLst/>
                <a:cxnLst/>
                <a:rect l="l" t="t" r="r" b="b"/>
                <a:pathLst>
                  <a:path w="1009" h="649" extrusionOk="0">
                    <a:moveTo>
                      <a:pt x="120" y="0"/>
                    </a:moveTo>
                    <a:cubicBezTo>
                      <a:pt x="55" y="0"/>
                      <a:pt x="0" y="55"/>
                      <a:pt x="0" y="126"/>
                    </a:cubicBezTo>
                    <a:lnTo>
                      <a:pt x="0" y="529"/>
                    </a:lnTo>
                    <a:cubicBezTo>
                      <a:pt x="0" y="594"/>
                      <a:pt x="55" y="649"/>
                      <a:pt x="120" y="649"/>
                    </a:cubicBezTo>
                    <a:lnTo>
                      <a:pt x="883" y="649"/>
                    </a:lnTo>
                    <a:cubicBezTo>
                      <a:pt x="954" y="649"/>
                      <a:pt x="1008" y="594"/>
                      <a:pt x="1008" y="529"/>
                    </a:cubicBezTo>
                    <a:lnTo>
                      <a:pt x="1008" y="120"/>
                    </a:lnTo>
                    <a:cubicBezTo>
                      <a:pt x="1008" y="55"/>
                      <a:pt x="954" y="0"/>
                      <a:pt x="8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3147586" y="3529168"/>
                <a:ext cx="25500" cy="5535"/>
              </a:xfrm>
              <a:custGeom>
                <a:avLst/>
                <a:gdLst/>
                <a:ahLst/>
                <a:cxnLst/>
                <a:rect l="l" t="t" r="r" b="b"/>
                <a:pathLst>
                  <a:path w="1009" h="219" extrusionOk="0">
                    <a:moveTo>
                      <a:pt x="110" y="1"/>
                    </a:moveTo>
                    <a:cubicBezTo>
                      <a:pt x="50" y="1"/>
                      <a:pt x="1" y="50"/>
                      <a:pt x="1" y="109"/>
                    </a:cubicBezTo>
                    <a:cubicBezTo>
                      <a:pt x="1" y="169"/>
                      <a:pt x="50" y="218"/>
                      <a:pt x="110" y="218"/>
                    </a:cubicBezTo>
                    <a:lnTo>
                      <a:pt x="900" y="218"/>
                    </a:lnTo>
                    <a:cubicBezTo>
                      <a:pt x="960" y="218"/>
                      <a:pt x="1009" y="169"/>
                      <a:pt x="1009" y="109"/>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5"/>
              <p:cNvSpPr/>
              <p:nvPr/>
            </p:nvSpPr>
            <p:spPr>
              <a:xfrm>
                <a:off x="3147586" y="3512791"/>
                <a:ext cx="25500" cy="16402"/>
              </a:xfrm>
              <a:custGeom>
                <a:avLst/>
                <a:gdLst/>
                <a:ahLst/>
                <a:cxnLst/>
                <a:rect l="l" t="t" r="r" b="b"/>
                <a:pathLst>
                  <a:path w="1009" h="649" extrusionOk="0">
                    <a:moveTo>
                      <a:pt x="126" y="0"/>
                    </a:moveTo>
                    <a:cubicBezTo>
                      <a:pt x="55" y="0"/>
                      <a:pt x="1" y="55"/>
                      <a:pt x="1" y="120"/>
                    </a:cubicBezTo>
                    <a:lnTo>
                      <a:pt x="6" y="529"/>
                    </a:lnTo>
                    <a:cubicBezTo>
                      <a:pt x="6" y="594"/>
                      <a:pt x="61" y="649"/>
                      <a:pt x="126" y="649"/>
                    </a:cubicBezTo>
                    <a:lnTo>
                      <a:pt x="889" y="649"/>
                    </a:lnTo>
                    <a:cubicBezTo>
                      <a:pt x="960"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5"/>
              <p:cNvSpPr/>
              <p:nvPr/>
            </p:nvSpPr>
            <p:spPr>
              <a:xfrm>
                <a:off x="3147586" y="3507282"/>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3147586" y="3490880"/>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3147586" y="3485370"/>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5"/>
              <p:cNvSpPr/>
              <p:nvPr/>
            </p:nvSpPr>
            <p:spPr>
              <a:xfrm>
                <a:off x="3147586" y="3468994"/>
                <a:ext cx="25500" cy="16402"/>
              </a:xfrm>
              <a:custGeom>
                <a:avLst/>
                <a:gdLst/>
                <a:ahLst/>
                <a:cxnLst/>
                <a:rect l="l" t="t" r="r" b="b"/>
                <a:pathLst>
                  <a:path w="1009" h="649" extrusionOk="0">
                    <a:moveTo>
                      <a:pt x="121"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5"/>
              <p:cNvSpPr/>
              <p:nvPr/>
            </p:nvSpPr>
            <p:spPr>
              <a:xfrm>
                <a:off x="3147586" y="3463484"/>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3147586" y="3447083"/>
                <a:ext cx="25500" cy="16427"/>
              </a:xfrm>
              <a:custGeom>
                <a:avLst/>
                <a:gdLst/>
                <a:ahLst/>
                <a:cxnLst/>
                <a:rect l="l" t="t" r="r" b="b"/>
                <a:pathLst>
                  <a:path w="1009" h="650" extrusionOk="0">
                    <a:moveTo>
                      <a:pt x="893" y="1"/>
                    </a:moveTo>
                    <a:cubicBezTo>
                      <a:pt x="890" y="1"/>
                      <a:pt x="887" y="1"/>
                      <a:pt x="883" y="1"/>
                    </a:cubicBezTo>
                    <a:lnTo>
                      <a:pt x="121" y="1"/>
                    </a:lnTo>
                    <a:cubicBezTo>
                      <a:pt x="55" y="1"/>
                      <a:pt x="1" y="55"/>
                      <a:pt x="1" y="121"/>
                    </a:cubicBezTo>
                    <a:lnTo>
                      <a:pt x="1" y="524"/>
                    </a:lnTo>
                    <a:cubicBezTo>
                      <a:pt x="1" y="595"/>
                      <a:pt x="55" y="649"/>
                      <a:pt x="121" y="649"/>
                    </a:cubicBezTo>
                    <a:lnTo>
                      <a:pt x="889" y="649"/>
                    </a:lnTo>
                    <a:cubicBezTo>
                      <a:pt x="954" y="644"/>
                      <a:pt x="1009" y="595"/>
                      <a:pt x="1009" y="524"/>
                    </a:cubicBezTo>
                    <a:lnTo>
                      <a:pt x="1009" y="121"/>
                    </a:lnTo>
                    <a:cubicBezTo>
                      <a:pt x="1009" y="53"/>
                      <a:pt x="959" y="1"/>
                      <a:pt x="8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3147586" y="3441573"/>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3147586" y="3425197"/>
                <a:ext cx="25500" cy="16402"/>
              </a:xfrm>
              <a:custGeom>
                <a:avLst/>
                <a:gdLst/>
                <a:ahLst/>
                <a:cxnLst/>
                <a:rect l="l" t="t" r="r" b="b"/>
                <a:pathLst>
                  <a:path w="1009" h="649" extrusionOk="0">
                    <a:moveTo>
                      <a:pt x="893" y="0"/>
                    </a:moveTo>
                    <a:cubicBezTo>
                      <a:pt x="890" y="0"/>
                      <a:pt x="887" y="0"/>
                      <a:pt x="883" y="1"/>
                    </a:cubicBezTo>
                    <a:lnTo>
                      <a:pt x="121" y="1"/>
                    </a:lnTo>
                    <a:cubicBezTo>
                      <a:pt x="55" y="1"/>
                      <a:pt x="1" y="55"/>
                      <a:pt x="1" y="120"/>
                    </a:cubicBezTo>
                    <a:lnTo>
                      <a:pt x="1" y="524"/>
                    </a:lnTo>
                    <a:cubicBezTo>
                      <a:pt x="1" y="594"/>
                      <a:pt x="55" y="649"/>
                      <a:pt x="121" y="649"/>
                    </a:cubicBezTo>
                    <a:lnTo>
                      <a:pt x="883" y="649"/>
                    </a:lnTo>
                    <a:cubicBezTo>
                      <a:pt x="954" y="644"/>
                      <a:pt x="1009" y="594"/>
                      <a:pt x="1009" y="524"/>
                    </a:cubicBezTo>
                    <a:lnTo>
                      <a:pt x="1009" y="120"/>
                    </a:lnTo>
                    <a:cubicBezTo>
                      <a:pt x="1009" y="53"/>
                      <a:pt x="959" y="0"/>
                      <a:pt x="89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3147460" y="3419687"/>
                <a:ext cx="25500" cy="5535"/>
              </a:xfrm>
              <a:custGeom>
                <a:avLst/>
                <a:gdLst/>
                <a:ahLst/>
                <a:cxnLst/>
                <a:rect l="l" t="t" r="r" b="b"/>
                <a:pathLst>
                  <a:path w="1009" h="219" extrusionOk="0">
                    <a:moveTo>
                      <a:pt x="109" y="1"/>
                    </a:moveTo>
                    <a:cubicBezTo>
                      <a:pt x="49" y="1"/>
                      <a:pt x="0" y="50"/>
                      <a:pt x="0" y="110"/>
                    </a:cubicBezTo>
                    <a:cubicBezTo>
                      <a:pt x="0" y="169"/>
                      <a:pt x="49" y="219"/>
                      <a:pt x="115" y="219"/>
                    </a:cubicBezTo>
                    <a:lnTo>
                      <a:pt x="899" y="219"/>
                    </a:lnTo>
                    <a:cubicBezTo>
                      <a:pt x="959" y="219"/>
                      <a:pt x="1008" y="169"/>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3147586" y="3403159"/>
                <a:ext cx="25500" cy="16553"/>
              </a:xfrm>
              <a:custGeom>
                <a:avLst/>
                <a:gdLst/>
                <a:ahLst/>
                <a:cxnLst/>
                <a:rect l="l" t="t" r="r" b="b"/>
                <a:pathLst>
                  <a:path w="1009" h="655" extrusionOk="0">
                    <a:moveTo>
                      <a:pt x="883" y="1"/>
                    </a:moveTo>
                    <a:lnTo>
                      <a:pt x="121" y="6"/>
                    </a:lnTo>
                    <a:cubicBezTo>
                      <a:pt x="50" y="6"/>
                      <a:pt x="1" y="61"/>
                      <a:pt x="1" y="126"/>
                    </a:cubicBezTo>
                    <a:lnTo>
                      <a:pt x="1" y="529"/>
                    </a:lnTo>
                    <a:cubicBezTo>
                      <a:pt x="1" y="600"/>
                      <a:pt x="55" y="655"/>
                      <a:pt x="121" y="655"/>
                    </a:cubicBezTo>
                    <a:lnTo>
                      <a:pt x="883" y="649"/>
                    </a:lnTo>
                    <a:cubicBezTo>
                      <a:pt x="954" y="649"/>
                      <a:pt x="1009" y="595"/>
                      <a:pt x="1003" y="529"/>
                    </a:cubicBezTo>
                    <a:lnTo>
                      <a:pt x="1003" y="126"/>
                    </a:lnTo>
                    <a:cubicBezTo>
                      <a:pt x="1003" y="55"/>
                      <a:pt x="949" y="1"/>
                      <a:pt x="8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3173339" y="3692757"/>
                <a:ext cx="9401" cy="7203"/>
              </a:xfrm>
              <a:custGeom>
                <a:avLst/>
                <a:gdLst/>
                <a:ahLst/>
                <a:cxnLst/>
                <a:rect l="l" t="t" r="r" b="b"/>
                <a:pathLst>
                  <a:path w="372" h="285" extrusionOk="0">
                    <a:moveTo>
                      <a:pt x="1" y="1"/>
                    </a:moveTo>
                    <a:lnTo>
                      <a:pt x="1" y="284"/>
                    </a:lnTo>
                    <a:lnTo>
                      <a:pt x="246" y="284"/>
                    </a:lnTo>
                    <a:cubicBezTo>
                      <a:pt x="311" y="284"/>
                      <a:pt x="371" y="224"/>
                      <a:pt x="371" y="159"/>
                    </a:cubicBezTo>
                    <a:lnTo>
                      <a:pt x="371" y="121"/>
                    </a:lnTo>
                    <a:cubicBezTo>
                      <a:pt x="366" y="50"/>
                      <a:pt x="317" y="1"/>
                      <a:pt x="2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3138513" y="3692757"/>
                <a:ext cx="9654" cy="7051"/>
              </a:xfrm>
              <a:custGeom>
                <a:avLst/>
                <a:gdLst/>
                <a:ahLst/>
                <a:cxnLst/>
                <a:rect l="l" t="t" r="r" b="b"/>
                <a:pathLst>
                  <a:path w="382" h="279" extrusionOk="0">
                    <a:moveTo>
                      <a:pt x="120" y="1"/>
                    </a:moveTo>
                    <a:cubicBezTo>
                      <a:pt x="55" y="1"/>
                      <a:pt x="0" y="55"/>
                      <a:pt x="0" y="121"/>
                    </a:cubicBezTo>
                    <a:lnTo>
                      <a:pt x="0" y="159"/>
                    </a:lnTo>
                    <a:cubicBezTo>
                      <a:pt x="0" y="230"/>
                      <a:pt x="55" y="279"/>
                      <a:pt x="120" y="279"/>
                    </a:cubicBezTo>
                    <a:lnTo>
                      <a:pt x="381" y="279"/>
                    </a:lnTo>
                    <a:lnTo>
                      <a:pt x="38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5"/>
              <p:cNvSpPr/>
              <p:nvPr/>
            </p:nvSpPr>
            <p:spPr>
              <a:xfrm>
                <a:off x="3173339" y="3670744"/>
                <a:ext cx="9250" cy="7177"/>
              </a:xfrm>
              <a:custGeom>
                <a:avLst/>
                <a:gdLst/>
                <a:ahLst/>
                <a:cxnLst/>
                <a:rect l="l" t="t" r="r" b="b"/>
                <a:pathLst>
                  <a:path w="366" h="284" extrusionOk="0">
                    <a:moveTo>
                      <a:pt x="1" y="0"/>
                    </a:moveTo>
                    <a:lnTo>
                      <a:pt x="1" y="283"/>
                    </a:lnTo>
                    <a:lnTo>
                      <a:pt x="246" y="283"/>
                    </a:lnTo>
                    <a:cubicBezTo>
                      <a:pt x="311" y="283"/>
                      <a:pt x="366" y="229"/>
                      <a:pt x="366" y="164"/>
                    </a:cubicBezTo>
                    <a:lnTo>
                      <a:pt x="366" y="125"/>
                    </a:lnTo>
                    <a:cubicBezTo>
                      <a:pt x="366" y="55"/>
                      <a:pt x="311" y="0"/>
                      <a:pt x="2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5"/>
              <p:cNvSpPr/>
              <p:nvPr/>
            </p:nvSpPr>
            <p:spPr>
              <a:xfrm>
                <a:off x="3138513" y="3670871"/>
                <a:ext cx="9528" cy="7177"/>
              </a:xfrm>
              <a:custGeom>
                <a:avLst/>
                <a:gdLst/>
                <a:ahLst/>
                <a:cxnLst/>
                <a:rect l="l" t="t" r="r" b="b"/>
                <a:pathLst>
                  <a:path w="377" h="284" extrusionOk="0">
                    <a:moveTo>
                      <a:pt x="120" y="1"/>
                    </a:moveTo>
                    <a:cubicBezTo>
                      <a:pt x="55" y="1"/>
                      <a:pt x="0" y="55"/>
                      <a:pt x="0" y="120"/>
                    </a:cubicBezTo>
                    <a:lnTo>
                      <a:pt x="0" y="159"/>
                    </a:lnTo>
                    <a:cubicBezTo>
                      <a:pt x="0" y="229"/>
                      <a:pt x="55" y="284"/>
                      <a:pt x="120" y="284"/>
                    </a:cubicBezTo>
                    <a:lnTo>
                      <a:pt x="376" y="284"/>
                    </a:lnTo>
                    <a:lnTo>
                      <a:pt x="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3173213" y="3648833"/>
                <a:ext cx="9376" cy="7203"/>
              </a:xfrm>
              <a:custGeom>
                <a:avLst/>
                <a:gdLst/>
                <a:ahLst/>
                <a:cxnLst/>
                <a:rect l="l" t="t" r="r" b="b"/>
                <a:pathLst>
                  <a:path w="371" h="285" extrusionOk="0">
                    <a:moveTo>
                      <a:pt x="0" y="1"/>
                    </a:moveTo>
                    <a:lnTo>
                      <a:pt x="0" y="284"/>
                    </a:lnTo>
                    <a:lnTo>
                      <a:pt x="251" y="284"/>
                    </a:lnTo>
                    <a:cubicBezTo>
                      <a:pt x="316" y="284"/>
                      <a:pt x="371" y="230"/>
                      <a:pt x="371" y="164"/>
                    </a:cubicBezTo>
                    <a:lnTo>
                      <a:pt x="371" y="126"/>
                    </a:lnTo>
                    <a:cubicBezTo>
                      <a:pt x="371" y="55"/>
                      <a:pt x="316"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3138513" y="3648985"/>
                <a:ext cx="9528" cy="7177"/>
              </a:xfrm>
              <a:custGeom>
                <a:avLst/>
                <a:gdLst/>
                <a:ahLst/>
                <a:cxnLst/>
                <a:rect l="l" t="t" r="r" b="b"/>
                <a:pathLst>
                  <a:path w="377" h="284" extrusionOk="0">
                    <a:moveTo>
                      <a:pt x="120" y="0"/>
                    </a:moveTo>
                    <a:cubicBezTo>
                      <a:pt x="55" y="0"/>
                      <a:pt x="0" y="55"/>
                      <a:pt x="0" y="120"/>
                    </a:cubicBezTo>
                    <a:lnTo>
                      <a:pt x="0" y="158"/>
                    </a:lnTo>
                    <a:cubicBezTo>
                      <a:pt x="0" y="229"/>
                      <a:pt x="55" y="283"/>
                      <a:pt x="120" y="283"/>
                    </a:cubicBezTo>
                    <a:lnTo>
                      <a:pt x="376" y="283"/>
                    </a:lnTo>
                    <a:lnTo>
                      <a:pt x="3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3173213" y="3626947"/>
                <a:ext cx="9376" cy="7329"/>
              </a:xfrm>
              <a:custGeom>
                <a:avLst/>
                <a:gdLst/>
                <a:ahLst/>
                <a:cxnLst/>
                <a:rect l="l" t="t" r="r" b="b"/>
                <a:pathLst>
                  <a:path w="371" h="290" extrusionOk="0">
                    <a:moveTo>
                      <a:pt x="0" y="0"/>
                    </a:moveTo>
                    <a:lnTo>
                      <a:pt x="0" y="289"/>
                    </a:lnTo>
                    <a:lnTo>
                      <a:pt x="251" y="289"/>
                    </a:lnTo>
                    <a:cubicBezTo>
                      <a:pt x="316" y="284"/>
                      <a:pt x="371" y="229"/>
                      <a:pt x="371" y="164"/>
                    </a:cubicBezTo>
                    <a:lnTo>
                      <a:pt x="371" y="126"/>
                    </a:lnTo>
                    <a:cubicBezTo>
                      <a:pt x="371" y="55"/>
                      <a:pt x="316"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3138362" y="3626947"/>
                <a:ext cx="9679" cy="7177"/>
              </a:xfrm>
              <a:custGeom>
                <a:avLst/>
                <a:gdLst/>
                <a:ahLst/>
                <a:cxnLst/>
                <a:rect l="l" t="t" r="r" b="b"/>
                <a:pathLst>
                  <a:path w="383" h="284" extrusionOk="0">
                    <a:moveTo>
                      <a:pt x="126" y="0"/>
                    </a:moveTo>
                    <a:cubicBezTo>
                      <a:pt x="55" y="0"/>
                      <a:pt x="1" y="55"/>
                      <a:pt x="1" y="126"/>
                    </a:cubicBezTo>
                    <a:lnTo>
                      <a:pt x="1" y="164"/>
                    </a:lnTo>
                    <a:cubicBezTo>
                      <a:pt x="1" y="229"/>
                      <a:pt x="55" y="284"/>
                      <a:pt x="126"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3173213" y="3605036"/>
                <a:ext cx="9376" cy="7203"/>
              </a:xfrm>
              <a:custGeom>
                <a:avLst/>
                <a:gdLst/>
                <a:ahLst/>
                <a:cxnLst/>
                <a:rect l="l" t="t" r="r" b="b"/>
                <a:pathLst>
                  <a:path w="371" h="285" extrusionOk="0">
                    <a:moveTo>
                      <a:pt x="0" y="1"/>
                    </a:moveTo>
                    <a:lnTo>
                      <a:pt x="0" y="284"/>
                    </a:lnTo>
                    <a:lnTo>
                      <a:pt x="245" y="284"/>
                    </a:lnTo>
                    <a:cubicBezTo>
                      <a:pt x="316" y="284"/>
                      <a:pt x="371" y="230"/>
                      <a:pt x="371" y="164"/>
                    </a:cubicBezTo>
                    <a:lnTo>
                      <a:pt x="371" y="121"/>
                    </a:lnTo>
                    <a:cubicBezTo>
                      <a:pt x="371" y="55"/>
                      <a:pt x="316" y="1"/>
                      <a:pt x="2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3138362" y="3605036"/>
                <a:ext cx="9679" cy="7203"/>
              </a:xfrm>
              <a:custGeom>
                <a:avLst/>
                <a:gdLst/>
                <a:ahLst/>
                <a:cxnLst/>
                <a:rect l="l" t="t" r="r" b="b"/>
                <a:pathLst>
                  <a:path w="383" h="285" extrusionOk="0">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5"/>
              <p:cNvSpPr/>
              <p:nvPr/>
            </p:nvSpPr>
            <p:spPr>
              <a:xfrm>
                <a:off x="3173213" y="3583150"/>
                <a:ext cx="9376" cy="7177"/>
              </a:xfrm>
              <a:custGeom>
                <a:avLst/>
                <a:gdLst/>
                <a:ahLst/>
                <a:cxnLst/>
                <a:rect l="l" t="t" r="r" b="b"/>
                <a:pathLst>
                  <a:path w="371" h="284" extrusionOk="0">
                    <a:moveTo>
                      <a:pt x="0" y="1"/>
                    </a:moveTo>
                    <a:lnTo>
                      <a:pt x="0" y="284"/>
                    </a:lnTo>
                    <a:lnTo>
                      <a:pt x="245" y="284"/>
                    </a:lnTo>
                    <a:cubicBezTo>
                      <a:pt x="316" y="284"/>
                      <a:pt x="371" y="229"/>
                      <a:pt x="371" y="164"/>
                    </a:cubicBezTo>
                    <a:lnTo>
                      <a:pt x="371" y="120"/>
                    </a:lnTo>
                    <a:cubicBezTo>
                      <a:pt x="371" y="55"/>
                      <a:pt x="316" y="1"/>
                      <a:pt x="2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5"/>
              <p:cNvSpPr/>
              <p:nvPr/>
            </p:nvSpPr>
            <p:spPr>
              <a:xfrm>
                <a:off x="3138362" y="3583150"/>
                <a:ext cx="9679" cy="7177"/>
              </a:xfrm>
              <a:custGeom>
                <a:avLst/>
                <a:gdLst/>
                <a:ahLst/>
                <a:cxnLst/>
                <a:rect l="l" t="t" r="r" b="b"/>
                <a:pathLst>
                  <a:path w="383" h="284" extrusionOk="0">
                    <a:moveTo>
                      <a:pt x="120" y="1"/>
                    </a:moveTo>
                    <a:cubicBezTo>
                      <a:pt x="55" y="1"/>
                      <a:pt x="1" y="55"/>
                      <a:pt x="1" y="120"/>
                    </a:cubicBezTo>
                    <a:lnTo>
                      <a:pt x="1" y="164"/>
                    </a:lnTo>
                    <a:cubicBezTo>
                      <a:pt x="1" y="229"/>
                      <a:pt x="55" y="284"/>
                      <a:pt x="120"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5"/>
              <p:cNvSpPr/>
              <p:nvPr/>
            </p:nvSpPr>
            <p:spPr>
              <a:xfrm>
                <a:off x="3173061" y="3561264"/>
                <a:ext cx="9401" cy="7177"/>
              </a:xfrm>
              <a:custGeom>
                <a:avLst/>
                <a:gdLst/>
                <a:ahLst/>
                <a:cxnLst/>
                <a:rect l="l" t="t" r="r" b="b"/>
                <a:pathLst>
                  <a:path w="372" h="284" extrusionOk="0">
                    <a:moveTo>
                      <a:pt x="1" y="0"/>
                    </a:moveTo>
                    <a:lnTo>
                      <a:pt x="1" y="283"/>
                    </a:lnTo>
                    <a:lnTo>
                      <a:pt x="251" y="283"/>
                    </a:lnTo>
                    <a:cubicBezTo>
                      <a:pt x="317" y="283"/>
                      <a:pt x="371" y="229"/>
                      <a:pt x="371" y="158"/>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3138362" y="3561264"/>
                <a:ext cx="9679" cy="7177"/>
              </a:xfrm>
              <a:custGeom>
                <a:avLst/>
                <a:gdLst/>
                <a:ahLst/>
                <a:cxnLst/>
                <a:rect l="l" t="t" r="r" b="b"/>
                <a:pathLst>
                  <a:path w="383" h="284" extrusionOk="0">
                    <a:moveTo>
                      <a:pt x="120" y="0"/>
                    </a:moveTo>
                    <a:cubicBezTo>
                      <a:pt x="55" y="0"/>
                      <a:pt x="1" y="55"/>
                      <a:pt x="1" y="125"/>
                    </a:cubicBezTo>
                    <a:lnTo>
                      <a:pt x="1" y="164"/>
                    </a:lnTo>
                    <a:cubicBezTo>
                      <a:pt x="1" y="229"/>
                      <a:pt x="55" y="283"/>
                      <a:pt x="120" y="283"/>
                    </a:cubicBezTo>
                    <a:lnTo>
                      <a:pt x="382" y="283"/>
                    </a:lnTo>
                    <a:lnTo>
                      <a:pt x="3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5"/>
              <p:cNvSpPr/>
              <p:nvPr/>
            </p:nvSpPr>
            <p:spPr>
              <a:xfrm>
                <a:off x="3173061" y="3539352"/>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5"/>
              <p:cNvSpPr/>
              <p:nvPr/>
            </p:nvSpPr>
            <p:spPr>
              <a:xfrm>
                <a:off x="3138362" y="3539352"/>
                <a:ext cx="9528" cy="7203"/>
              </a:xfrm>
              <a:custGeom>
                <a:avLst/>
                <a:gdLst/>
                <a:ahLst/>
                <a:cxnLst/>
                <a:rect l="l" t="t" r="r" b="b"/>
                <a:pathLst>
                  <a:path w="377" h="285" extrusionOk="0">
                    <a:moveTo>
                      <a:pt x="120" y="1"/>
                    </a:moveTo>
                    <a:cubicBezTo>
                      <a:pt x="55" y="1"/>
                      <a:pt x="1" y="55"/>
                      <a:pt x="1" y="121"/>
                    </a:cubicBezTo>
                    <a:lnTo>
                      <a:pt x="1" y="164"/>
                    </a:lnTo>
                    <a:cubicBezTo>
                      <a:pt x="1" y="230"/>
                      <a:pt x="55" y="284"/>
                      <a:pt x="120" y="284"/>
                    </a:cubicBezTo>
                    <a:lnTo>
                      <a:pt x="377" y="284"/>
                    </a:lnTo>
                    <a:lnTo>
                      <a:pt x="3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5"/>
              <p:cNvSpPr/>
              <p:nvPr/>
            </p:nvSpPr>
            <p:spPr>
              <a:xfrm>
                <a:off x="3173061" y="3517466"/>
                <a:ext cx="9401" cy="7177"/>
              </a:xfrm>
              <a:custGeom>
                <a:avLst/>
                <a:gdLst/>
                <a:ahLst/>
                <a:cxnLst/>
                <a:rect l="l" t="t" r="r" b="b"/>
                <a:pathLst>
                  <a:path w="372" h="284" extrusionOk="0">
                    <a:moveTo>
                      <a:pt x="1" y="0"/>
                    </a:moveTo>
                    <a:lnTo>
                      <a:pt x="1" y="284"/>
                    </a:lnTo>
                    <a:lnTo>
                      <a:pt x="251" y="284"/>
                    </a:lnTo>
                    <a:cubicBezTo>
                      <a:pt x="317" y="284"/>
                      <a:pt x="371" y="229"/>
                      <a:pt x="371" y="158"/>
                    </a:cubicBezTo>
                    <a:lnTo>
                      <a:pt x="371" y="126"/>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5"/>
              <p:cNvSpPr/>
              <p:nvPr/>
            </p:nvSpPr>
            <p:spPr>
              <a:xfrm>
                <a:off x="3138235" y="3517466"/>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5"/>
              <p:cNvSpPr/>
              <p:nvPr/>
            </p:nvSpPr>
            <p:spPr>
              <a:xfrm>
                <a:off x="3173061" y="3495555"/>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3138235" y="3495555"/>
                <a:ext cx="9654" cy="7203"/>
              </a:xfrm>
              <a:custGeom>
                <a:avLst/>
                <a:gdLst/>
                <a:ahLst/>
                <a:cxnLst/>
                <a:rect l="l" t="t" r="r" b="b"/>
                <a:pathLst>
                  <a:path w="382" h="285" extrusionOk="0">
                    <a:moveTo>
                      <a:pt x="125" y="1"/>
                    </a:moveTo>
                    <a:cubicBezTo>
                      <a:pt x="55" y="1"/>
                      <a:pt x="0" y="55"/>
                      <a:pt x="0" y="121"/>
                    </a:cubicBezTo>
                    <a:lnTo>
                      <a:pt x="0" y="159"/>
                    </a:lnTo>
                    <a:cubicBezTo>
                      <a:pt x="0" y="230"/>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3173061" y="3473543"/>
                <a:ext cx="9401" cy="7304"/>
              </a:xfrm>
              <a:custGeom>
                <a:avLst/>
                <a:gdLst/>
                <a:ahLst/>
                <a:cxnLst/>
                <a:rect l="l" t="t" r="r" b="b"/>
                <a:pathLst>
                  <a:path w="372" h="289" extrusionOk="0">
                    <a:moveTo>
                      <a:pt x="1" y="0"/>
                    </a:moveTo>
                    <a:lnTo>
                      <a:pt x="1" y="289"/>
                    </a:lnTo>
                    <a:lnTo>
                      <a:pt x="246" y="289"/>
                    </a:lnTo>
                    <a:cubicBezTo>
                      <a:pt x="317" y="289"/>
                      <a:pt x="371" y="234"/>
                      <a:pt x="371" y="164"/>
                    </a:cubicBezTo>
                    <a:lnTo>
                      <a:pt x="371" y="125"/>
                    </a:lnTo>
                    <a:cubicBezTo>
                      <a:pt x="371" y="55"/>
                      <a:pt x="317" y="0"/>
                      <a:pt x="2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5"/>
              <p:cNvSpPr/>
              <p:nvPr/>
            </p:nvSpPr>
            <p:spPr>
              <a:xfrm>
                <a:off x="3138235" y="3473669"/>
                <a:ext cx="9654" cy="7177"/>
              </a:xfrm>
              <a:custGeom>
                <a:avLst/>
                <a:gdLst/>
                <a:ahLst/>
                <a:cxnLst/>
                <a:rect l="l" t="t" r="r" b="b"/>
                <a:pathLst>
                  <a:path w="382" h="284" extrusionOk="0">
                    <a:moveTo>
                      <a:pt x="120" y="1"/>
                    </a:moveTo>
                    <a:cubicBezTo>
                      <a:pt x="55" y="1"/>
                      <a:pt x="0" y="55"/>
                      <a:pt x="0" y="120"/>
                    </a:cubicBezTo>
                    <a:lnTo>
                      <a:pt x="0" y="159"/>
                    </a:lnTo>
                    <a:cubicBezTo>
                      <a:pt x="0" y="229"/>
                      <a:pt x="55" y="284"/>
                      <a:pt x="120"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5"/>
              <p:cNvSpPr/>
              <p:nvPr/>
            </p:nvSpPr>
            <p:spPr>
              <a:xfrm>
                <a:off x="3173061" y="3451758"/>
                <a:ext cx="9401" cy="7203"/>
              </a:xfrm>
              <a:custGeom>
                <a:avLst/>
                <a:gdLst/>
                <a:ahLst/>
                <a:cxnLst/>
                <a:rect l="l" t="t" r="r" b="b"/>
                <a:pathLst>
                  <a:path w="372" h="285" extrusionOk="0">
                    <a:moveTo>
                      <a:pt x="255" y="1"/>
                    </a:moveTo>
                    <a:cubicBezTo>
                      <a:pt x="252" y="1"/>
                      <a:pt x="249" y="1"/>
                      <a:pt x="246" y="1"/>
                    </a:cubicBezTo>
                    <a:lnTo>
                      <a:pt x="1" y="1"/>
                    </a:lnTo>
                    <a:lnTo>
                      <a:pt x="1" y="285"/>
                    </a:lnTo>
                    <a:lnTo>
                      <a:pt x="246" y="285"/>
                    </a:lnTo>
                    <a:cubicBezTo>
                      <a:pt x="317" y="279"/>
                      <a:pt x="366" y="225"/>
                      <a:pt x="371" y="159"/>
                    </a:cubicBezTo>
                    <a:lnTo>
                      <a:pt x="371" y="121"/>
                    </a:lnTo>
                    <a:cubicBezTo>
                      <a:pt x="366" y="54"/>
                      <a:pt x="316" y="1"/>
                      <a:pt x="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5"/>
              <p:cNvSpPr/>
              <p:nvPr/>
            </p:nvSpPr>
            <p:spPr>
              <a:xfrm>
                <a:off x="3138235" y="3451758"/>
                <a:ext cx="9654" cy="7076"/>
              </a:xfrm>
              <a:custGeom>
                <a:avLst/>
                <a:gdLst/>
                <a:ahLst/>
                <a:cxnLst/>
                <a:rect l="l" t="t" r="r" b="b"/>
                <a:pathLst>
                  <a:path w="382" h="280" extrusionOk="0">
                    <a:moveTo>
                      <a:pt x="112" y="1"/>
                    </a:moveTo>
                    <a:cubicBezTo>
                      <a:pt x="50" y="1"/>
                      <a:pt x="0" y="58"/>
                      <a:pt x="0" y="121"/>
                    </a:cubicBezTo>
                    <a:lnTo>
                      <a:pt x="0" y="159"/>
                    </a:lnTo>
                    <a:cubicBezTo>
                      <a:pt x="0" y="227"/>
                      <a:pt x="50" y="279"/>
                      <a:pt x="111" y="279"/>
                    </a:cubicBezTo>
                    <a:cubicBezTo>
                      <a:pt x="114" y="279"/>
                      <a:pt x="117" y="279"/>
                      <a:pt x="120" y="279"/>
                    </a:cubicBezTo>
                    <a:lnTo>
                      <a:pt x="382" y="279"/>
                    </a:lnTo>
                    <a:lnTo>
                      <a:pt x="382" y="1"/>
                    </a:lnTo>
                    <a:lnTo>
                      <a:pt x="120" y="1"/>
                    </a:lnTo>
                    <a:cubicBezTo>
                      <a:pt x="117" y="1"/>
                      <a:pt x="114" y="1"/>
                      <a:pt x="1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5"/>
              <p:cNvSpPr/>
              <p:nvPr/>
            </p:nvSpPr>
            <p:spPr>
              <a:xfrm>
                <a:off x="3172935" y="3429746"/>
                <a:ext cx="9376" cy="7177"/>
              </a:xfrm>
              <a:custGeom>
                <a:avLst/>
                <a:gdLst/>
                <a:ahLst/>
                <a:cxnLst/>
                <a:rect l="l" t="t" r="r" b="b"/>
                <a:pathLst>
                  <a:path w="371" h="284" extrusionOk="0">
                    <a:moveTo>
                      <a:pt x="0" y="0"/>
                    </a:moveTo>
                    <a:lnTo>
                      <a:pt x="0" y="284"/>
                    </a:lnTo>
                    <a:lnTo>
                      <a:pt x="251" y="284"/>
                    </a:lnTo>
                    <a:cubicBezTo>
                      <a:pt x="316" y="284"/>
                      <a:pt x="371" y="229"/>
                      <a:pt x="371" y="164"/>
                    </a:cubicBezTo>
                    <a:lnTo>
                      <a:pt x="371" y="120"/>
                    </a:lnTo>
                    <a:cubicBezTo>
                      <a:pt x="371" y="55"/>
                      <a:pt x="316"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3138235" y="3429872"/>
                <a:ext cx="9528" cy="7076"/>
              </a:xfrm>
              <a:custGeom>
                <a:avLst/>
                <a:gdLst/>
                <a:ahLst/>
                <a:cxnLst/>
                <a:rect l="l" t="t" r="r" b="b"/>
                <a:pathLst>
                  <a:path w="377" h="280" extrusionOk="0">
                    <a:moveTo>
                      <a:pt x="120" y="1"/>
                    </a:moveTo>
                    <a:cubicBezTo>
                      <a:pt x="55" y="1"/>
                      <a:pt x="0" y="55"/>
                      <a:pt x="0" y="121"/>
                    </a:cubicBezTo>
                    <a:lnTo>
                      <a:pt x="0" y="159"/>
                    </a:lnTo>
                    <a:cubicBezTo>
                      <a:pt x="0" y="226"/>
                      <a:pt x="50" y="279"/>
                      <a:pt x="111" y="279"/>
                    </a:cubicBezTo>
                    <a:cubicBezTo>
                      <a:pt x="114" y="279"/>
                      <a:pt x="117" y="279"/>
                      <a:pt x="120" y="279"/>
                    </a:cubicBezTo>
                    <a:lnTo>
                      <a:pt x="376" y="279"/>
                    </a:lnTo>
                    <a:lnTo>
                      <a:pt x="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3172935" y="3407834"/>
                <a:ext cx="9376" cy="7203"/>
              </a:xfrm>
              <a:custGeom>
                <a:avLst/>
                <a:gdLst/>
                <a:ahLst/>
                <a:cxnLst/>
                <a:rect l="l" t="t" r="r" b="b"/>
                <a:pathLst>
                  <a:path w="371" h="285" extrusionOk="0">
                    <a:moveTo>
                      <a:pt x="0" y="1"/>
                    </a:moveTo>
                    <a:lnTo>
                      <a:pt x="0" y="284"/>
                    </a:lnTo>
                    <a:lnTo>
                      <a:pt x="251" y="284"/>
                    </a:lnTo>
                    <a:cubicBezTo>
                      <a:pt x="316" y="284"/>
                      <a:pt x="371" y="230"/>
                      <a:pt x="371" y="164"/>
                    </a:cubicBezTo>
                    <a:lnTo>
                      <a:pt x="371" y="121"/>
                    </a:lnTo>
                    <a:cubicBezTo>
                      <a:pt x="371" y="55"/>
                      <a:pt x="316"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3138084" y="3407834"/>
                <a:ext cx="9679" cy="7203"/>
              </a:xfrm>
              <a:custGeom>
                <a:avLst/>
                <a:gdLst/>
                <a:ahLst/>
                <a:cxnLst/>
                <a:rect l="l" t="t" r="r" b="b"/>
                <a:pathLst>
                  <a:path w="383" h="285" extrusionOk="0">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3033380" y="3446173"/>
                <a:ext cx="127626" cy="73518"/>
              </a:xfrm>
              <a:custGeom>
                <a:avLst/>
                <a:gdLst/>
                <a:ahLst/>
                <a:cxnLst/>
                <a:rect l="l" t="t" r="r" b="b"/>
                <a:pathLst>
                  <a:path w="5050" h="2909" extrusionOk="0">
                    <a:moveTo>
                      <a:pt x="1565" y="1"/>
                    </a:moveTo>
                    <a:cubicBezTo>
                      <a:pt x="864" y="1"/>
                      <a:pt x="1" y="158"/>
                      <a:pt x="8" y="631"/>
                    </a:cubicBezTo>
                    <a:cubicBezTo>
                      <a:pt x="12" y="875"/>
                      <a:pt x="104" y="947"/>
                      <a:pt x="233" y="947"/>
                    </a:cubicBezTo>
                    <a:cubicBezTo>
                      <a:pt x="421" y="947"/>
                      <a:pt x="686" y="794"/>
                      <a:pt x="867" y="794"/>
                    </a:cubicBezTo>
                    <a:cubicBezTo>
                      <a:pt x="928" y="794"/>
                      <a:pt x="980" y="812"/>
                      <a:pt x="1016" y="860"/>
                    </a:cubicBezTo>
                    <a:cubicBezTo>
                      <a:pt x="1228" y="1143"/>
                      <a:pt x="1114" y="2091"/>
                      <a:pt x="744" y="2091"/>
                    </a:cubicBezTo>
                    <a:cubicBezTo>
                      <a:pt x="373" y="2091"/>
                      <a:pt x="1370" y="2909"/>
                      <a:pt x="1370" y="2909"/>
                    </a:cubicBezTo>
                    <a:cubicBezTo>
                      <a:pt x="1370" y="2909"/>
                      <a:pt x="2569" y="2887"/>
                      <a:pt x="3228" y="2227"/>
                    </a:cubicBezTo>
                    <a:cubicBezTo>
                      <a:pt x="3882" y="1568"/>
                      <a:pt x="4454" y="1699"/>
                      <a:pt x="4149" y="1165"/>
                    </a:cubicBezTo>
                    <a:cubicBezTo>
                      <a:pt x="3903" y="726"/>
                      <a:pt x="4591" y="559"/>
                      <a:pt x="4878" y="559"/>
                    </a:cubicBezTo>
                    <a:cubicBezTo>
                      <a:pt x="4940" y="559"/>
                      <a:pt x="4983" y="567"/>
                      <a:pt x="4994" y="582"/>
                    </a:cubicBezTo>
                    <a:cubicBezTo>
                      <a:pt x="4999" y="588"/>
                      <a:pt x="5003" y="591"/>
                      <a:pt x="5006" y="591"/>
                    </a:cubicBezTo>
                    <a:cubicBezTo>
                      <a:pt x="5050" y="591"/>
                      <a:pt x="4994" y="124"/>
                      <a:pt x="4994" y="124"/>
                    </a:cubicBezTo>
                    <a:lnTo>
                      <a:pt x="4454" y="189"/>
                    </a:lnTo>
                    <a:cubicBezTo>
                      <a:pt x="4454" y="189"/>
                      <a:pt x="4010" y="215"/>
                      <a:pt x="3524" y="215"/>
                    </a:cubicBezTo>
                    <a:cubicBezTo>
                      <a:pt x="3065" y="215"/>
                      <a:pt x="2569" y="192"/>
                      <a:pt x="2373" y="102"/>
                    </a:cubicBezTo>
                    <a:cubicBezTo>
                      <a:pt x="2237" y="42"/>
                      <a:pt x="1922" y="1"/>
                      <a:pt x="15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5"/>
              <p:cNvSpPr/>
              <p:nvPr/>
            </p:nvSpPr>
            <p:spPr>
              <a:xfrm>
                <a:off x="3158150" y="3445996"/>
                <a:ext cx="127626" cy="73568"/>
              </a:xfrm>
              <a:custGeom>
                <a:avLst/>
                <a:gdLst/>
                <a:ahLst/>
                <a:cxnLst/>
                <a:rect l="l" t="t" r="r" b="b"/>
                <a:pathLst>
                  <a:path w="5050" h="2911" extrusionOk="0">
                    <a:moveTo>
                      <a:pt x="3497" y="1"/>
                    </a:moveTo>
                    <a:cubicBezTo>
                      <a:pt x="3135" y="1"/>
                      <a:pt x="2815" y="43"/>
                      <a:pt x="2678" y="104"/>
                    </a:cubicBezTo>
                    <a:cubicBezTo>
                      <a:pt x="2482" y="194"/>
                      <a:pt x="1985" y="217"/>
                      <a:pt x="1526" y="217"/>
                    </a:cubicBezTo>
                    <a:cubicBezTo>
                      <a:pt x="1040" y="217"/>
                      <a:pt x="596" y="191"/>
                      <a:pt x="596" y="191"/>
                    </a:cubicBezTo>
                    <a:lnTo>
                      <a:pt x="57" y="137"/>
                    </a:lnTo>
                    <a:cubicBezTo>
                      <a:pt x="57" y="137"/>
                      <a:pt x="1" y="604"/>
                      <a:pt x="44" y="604"/>
                    </a:cubicBezTo>
                    <a:cubicBezTo>
                      <a:pt x="48" y="604"/>
                      <a:pt x="52" y="601"/>
                      <a:pt x="57" y="594"/>
                    </a:cubicBezTo>
                    <a:cubicBezTo>
                      <a:pt x="69" y="578"/>
                      <a:pt x="114" y="570"/>
                      <a:pt x="179" y="570"/>
                    </a:cubicBezTo>
                    <a:cubicBezTo>
                      <a:pt x="469" y="570"/>
                      <a:pt x="1146" y="741"/>
                      <a:pt x="901" y="1177"/>
                    </a:cubicBezTo>
                    <a:cubicBezTo>
                      <a:pt x="607" y="1711"/>
                      <a:pt x="1174" y="1575"/>
                      <a:pt x="1833" y="2234"/>
                    </a:cubicBezTo>
                    <a:cubicBezTo>
                      <a:pt x="2487" y="2894"/>
                      <a:pt x="3686" y="2910"/>
                      <a:pt x="3686" y="2910"/>
                    </a:cubicBezTo>
                    <a:cubicBezTo>
                      <a:pt x="3686" y="2910"/>
                      <a:pt x="4683" y="2087"/>
                      <a:pt x="4312" y="2087"/>
                    </a:cubicBezTo>
                    <a:cubicBezTo>
                      <a:pt x="3942" y="2087"/>
                      <a:pt x="3822" y="1145"/>
                      <a:pt x="4034" y="856"/>
                    </a:cubicBezTo>
                    <a:cubicBezTo>
                      <a:pt x="4070" y="808"/>
                      <a:pt x="4122" y="790"/>
                      <a:pt x="4184" y="790"/>
                    </a:cubicBezTo>
                    <a:cubicBezTo>
                      <a:pt x="4365" y="790"/>
                      <a:pt x="4629" y="943"/>
                      <a:pt x="4817" y="943"/>
                    </a:cubicBezTo>
                    <a:cubicBezTo>
                      <a:pt x="4946" y="943"/>
                      <a:pt x="5039" y="871"/>
                      <a:pt x="5043" y="627"/>
                    </a:cubicBezTo>
                    <a:cubicBezTo>
                      <a:pt x="5050" y="157"/>
                      <a:pt x="4195" y="1"/>
                      <a:pt x="349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5"/>
              <p:cNvSpPr/>
              <p:nvPr/>
            </p:nvSpPr>
            <p:spPr>
              <a:xfrm>
                <a:off x="3084253" y="3751439"/>
                <a:ext cx="30302" cy="54134"/>
              </a:xfrm>
              <a:custGeom>
                <a:avLst/>
                <a:gdLst/>
                <a:ahLst/>
                <a:cxnLst/>
                <a:rect l="l" t="t" r="r" b="b"/>
                <a:pathLst>
                  <a:path w="1199" h="2142" extrusionOk="0">
                    <a:moveTo>
                      <a:pt x="600" y="0"/>
                    </a:moveTo>
                    <a:cubicBezTo>
                      <a:pt x="267" y="0"/>
                      <a:pt x="0" y="480"/>
                      <a:pt x="0" y="1074"/>
                    </a:cubicBezTo>
                    <a:cubicBezTo>
                      <a:pt x="0" y="1662"/>
                      <a:pt x="273" y="2142"/>
                      <a:pt x="600" y="2142"/>
                    </a:cubicBezTo>
                    <a:cubicBezTo>
                      <a:pt x="932" y="2142"/>
                      <a:pt x="1199" y="1662"/>
                      <a:pt x="1199" y="1068"/>
                    </a:cubicBezTo>
                    <a:cubicBezTo>
                      <a:pt x="1199" y="480"/>
                      <a:pt x="926" y="0"/>
                      <a:pt x="6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5"/>
              <p:cNvSpPr/>
              <p:nvPr/>
            </p:nvSpPr>
            <p:spPr>
              <a:xfrm>
                <a:off x="3029842" y="3464066"/>
                <a:ext cx="34472" cy="33688"/>
              </a:xfrm>
              <a:custGeom>
                <a:avLst/>
                <a:gdLst/>
                <a:ahLst/>
                <a:cxnLst/>
                <a:rect l="l" t="t" r="r" b="b"/>
                <a:pathLst>
                  <a:path w="1364" h="1333" extrusionOk="0">
                    <a:moveTo>
                      <a:pt x="565" y="1"/>
                    </a:moveTo>
                    <a:cubicBezTo>
                      <a:pt x="477" y="1"/>
                      <a:pt x="392" y="23"/>
                      <a:pt x="317" y="70"/>
                    </a:cubicBezTo>
                    <a:cubicBezTo>
                      <a:pt x="50" y="233"/>
                      <a:pt x="1" y="631"/>
                      <a:pt x="202" y="964"/>
                    </a:cubicBezTo>
                    <a:cubicBezTo>
                      <a:pt x="346" y="1196"/>
                      <a:pt x="578" y="1333"/>
                      <a:pt x="796" y="1333"/>
                    </a:cubicBezTo>
                    <a:cubicBezTo>
                      <a:pt x="884" y="1333"/>
                      <a:pt x="970" y="1310"/>
                      <a:pt x="1047" y="1263"/>
                    </a:cubicBezTo>
                    <a:cubicBezTo>
                      <a:pt x="1314" y="1100"/>
                      <a:pt x="1363" y="702"/>
                      <a:pt x="1161" y="375"/>
                    </a:cubicBezTo>
                    <a:cubicBezTo>
                      <a:pt x="1018" y="138"/>
                      <a:pt x="782" y="1"/>
                      <a:pt x="5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2982228" y="3468969"/>
                <a:ext cx="76955" cy="195407"/>
              </a:xfrm>
              <a:custGeom>
                <a:avLst/>
                <a:gdLst/>
                <a:ahLst/>
                <a:cxnLst/>
                <a:rect l="l" t="t" r="r" b="b"/>
                <a:pathLst>
                  <a:path w="3045" h="7732" extrusionOk="0">
                    <a:moveTo>
                      <a:pt x="2010" y="0"/>
                    </a:moveTo>
                    <a:cubicBezTo>
                      <a:pt x="1986" y="0"/>
                      <a:pt x="1961" y="3"/>
                      <a:pt x="1934" y="7"/>
                    </a:cubicBezTo>
                    <a:cubicBezTo>
                      <a:pt x="1373" y="94"/>
                      <a:pt x="1542" y="830"/>
                      <a:pt x="1667" y="1276"/>
                    </a:cubicBezTo>
                    <a:cubicBezTo>
                      <a:pt x="1792" y="1723"/>
                      <a:pt x="1318" y="5581"/>
                      <a:pt x="1002" y="5968"/>
                    </a:cubicBezTo>
                    <a:cubicBezTo>
                      <a:pt x="690" y="6350"/>
                      <a:pt x="0" y="7412"/>
                      <a:pt x="1128" y="7412"/>
                    </a:cubicBezTo>
                    <a:cubicBezTo>
                      <a:pt x="1142" y="7412"/>
                      <a:pt x="1156" y="7412"/>
                      <a:pt x="1171" y="7412"/>
                    </a:cubicBezTo>
                    <a:cubicBezTo>
                      <a:pt x="1171" y="7412"/>
                      <a:pt x="1418" y="7731"/>
                      <a:pt x="1746" y="7731"/>
                    </a:cubicBezTo>
                    <a:cubicBezTo>
                      <a:pt x="1801" y="7731"/>
                      <a:pt x="1858" y="7722"/>
                      <a:pt x="1917" y="7701"/>
                    </a:cubicBezTo>
                    <a:cubicBezTo>
                      <a:pt x="2326" y="7559"/>
                      <a:pt x="1738" y="6562"/>
                      <a:pt x="1917" y="5859"/>
                    </a:cubicBezTo>
                    <a:cubicBezTo>
                      <a:pt x="2097" y="5156"/>
                      <a:pt x="2283" y="1925"/>
                      <a:pt x="2283" y="1925"/>
                    </a:cubicBezTo>
                    <a:cubicBezTo>
                      <a:pt x="2283" y="1925"/>
                      <a:pt x="3045" y="724"/>
                      <a:pt x="2564" y="724"/>
                    </a:cubicBezTo>
                    <a:cubicBezTo>
                      <a:pt x="2515" y="724"/>
                      <a:pt x="2453" y="736"/>
                      <a:pt x="2375" y="764"/>
                    </a:cubicBezTo>
                    <a:cubicBezTo>
                      <a:pt x="2375" y="764"/>
                      <a:pt x="2375" y="764"/>
                      <a:pt x="2375" y="764"/>
                    </a:cubicBezTo>
                    <a:cubicBezTo>
                      <a:pt x="2360" y="764"/>
                      <a:pt x="2476" y="0"/>
                      <a:pt x="20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3205435" y="3751288"/>
                <a:ext cx="30327" cy="54285"/>
              </a:xfrm>
              <a:custGeom>
                <a:avLst/>
                <a:gdLst/>
                <a:ahLst/>
                <a:cxnLst/>
                <a:rect l="l" t="t" r="r" b="b"/>
                <a:pathLst>
                  <a:path w="1200" h="2148" extrusionOk="0">
                    <a:moveTo>
                      <a:pt x="600" y="1"/>
                    </a:moveTo>
                    <a:cubicBezTo>
                      <a:pt x="273" y="1"/>
                      <a:pt x="0" y="480"/>
                      <a:pt x="0" y="1074"/>
                    </a:cubicBezTo>
                    <a:cubicBezTo>
                      <a:pt x="0" y="1668"/>
                      <a:pt x="273" y="2148"/>
                      <a:pt x="600" y="2148"/>
                    </a:cubicBezTo>
                    <a:cubicBezTo>
                      <a:pt x="927" y="2148"/>
                      <a:pt x="1199" y="1663"/>
                      <a:pt x="1199" y="1074"/>
                    </a:cubicBezTo>
                    <a:cubicBezTo>
                      <a:pt x="1199" y="480"/>
                      <a:pt x="927" y="1"/>
                      <a:pt x="6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3254868" y="3463788"/>
                <a:ext cx="34598" cy="33688"/>
              </a:xfrm>
              <a:custGeom>
                <a:avLst/>
                <a:gdLst/>
                <a:ahLst/>
                <a:cxnLst/>
                <a:rect l="l" t="t" r="r" b="b"/>
                <a:pathLst>
                  <a:path w="1369" h="1333" extrusionOk="0">
                    <a:moveTo>
                      <a:pt x="801" y="1"/>
                    </a:moveTo>
                    <a:cubicBezTo>
                      <a:pt x="581" y="1"/>
                      <a:pt x="346" y="138"/>
                      <a:pt x="202" y="375"/>
                    </a:cubicBezTo>
                    <a:cubicBezTo>
                      <a:pt x="0" y="708"/>
                      <a:pt x="55" y="1105"/>
                      <a:pt x="322" y="1263"/>
                    </a:cubicBezTo>
                    <a:cubicBezTo>
                      <a:pt x="397" y="1310"/>
                      <a:pt x="482" y="1333"/>
                      <a:pt x="570" y="1333"/>
                    </a:cubicBezTo>
                    <a:cubicBezTo>
                      <a:pt x="788" y="1333"/>
                      <a:pt x="1023" y="1195"/>
                      <a:pt x="1167" y="958"/>
                    </a:cubicBezTo>
                    <a:cubicBezTo>
                      <a:pt x="1368" y="631"/>
                      <a:pt x="1314" y="228"/>
                      <a:pt x="1052" y="70"/>
                    </a:cubicBezTo>
                    <a:cubicBezTo>
                      <a:pt x="975" y="23"/>
                      <a:pt x="889" y="1"/>
                      <a:pt x="80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3286812" y="3644739"/>
                <a:ext cx="37479" cy="23706"/>
              </a:xfrm>
              <a:custGeom>
                <a:avLst/>
                <a:gdLst/>
                <a:ahLst/>
                <a:cxnLst/>
                <a:rect l="l" t="t" r="r" b="b"/>
                <a:pathLst>
                  <a:path w="1483" h="938" extrusionOk="0">
                    <a:moveTo>
                      <a:pt x="923" y="0"/>
                    </a:moveTo>
                    <a:cubicBezTo>
                      <a:pt x="826" y="0"/>
                      <a:pt x="721" y="16"/>
                      <a:pt x="616" y="48"/>
                    </a:cubicBezTo>
                    <a:cubicBezTo>
                      <a:pt x="246" y="157"/>
                      <a:pt x="1" y="441"/>
                      <a:pt x="71" y="675"/>
                    </a:cubicBezTo>
                    <a:cubicBezTo>
                      <a:pt x="123" y="840"/>
                      <a:pt x="325" y="937"/>
                      <a:pt x="573" y="937"/>
                    </a:cubicBezTo>
                    <a:cubicBezTo>
                      <a:pt x="668" y="937"/>
                      <a:pt x="770" y="923"/>
                      <a:pt x="872" y="893"/>
                    </a:cubicBezTo>
                    <a:cubicBezTo>
                      <a:pt x="1243" y="778"/>
                      <a:pt x="1483" y="501"/>
                      <a:pt x="1417" y="266"/>
                    </a:cubicBezTo>
                    <a:cubicBezTo>
                      <a:pt x="1367" y="98"/>
                      <a:pt x="1168" y="0"/>
                      <a:pt x="9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5"/>
              <p:cNvSpPr/>
              <p:nvPr/>
            </p:nvSpPr>
            <p:spPr>
              <a:xfrm>
                <a:off x="3218375" y="4036892"/>
                <a:ext cx="40916" cy="40790"/>
              </a:xfrm>
              <a:custGeom>
                <a:avLst/>
                <a:gdLst/>
                <a:ahLst/>
                <a:cxnLst/>
                <a:rect l="l" t="t" r="r" b="b"/>
                <a:pathLst>
                  <a:path w="1619" h="1614" extrusionOk="0">
                    <a:moveTo>
                      <a:pt x="807" y="1"/>
                    </a:moveTo>
                    <a:cubicBezTo>
                      <a:pt x="360" y="1"/>
                      <a:pt x="0" y="361"/>
                      <a:pt x="0" y="807"/>
                    </a:cubicBezTo>
                    <a:cubicBezTo>
                      <a:pt x="0" y="1254"/>
                      <a:pt x="360" y="1614"/>
                      <a:pt x="807" y="1614"/>
                    </a:cubicBezTo>
                    <a:cubicBezTo>
                      <a:pt x="1254" y="1614"/>
                      <a:pt x="1619" y="1254"/>
                      <a:pt x="1619" y="807"/>
                    </a:cubicBezTo>
                    <a:cubicBezTo>
                      <a:pt x="1619" y="361"/>
                      <a:pt x="1254" y="1"/>
                      <a:pt x="8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5"/>
              <p:cNvSpPr/>
              <p:nvPr/>
            </p:nvSpPr>
            <p:spPr>
              <a:xfrm>
                <a:off x="3115768" y="3352361"/>
                <a:ext cx="87342" cy="60881"/>
              </a:xfrm>
              <a:custGeom>
                <a:avLst/>
                <a:gdLst/>
                <a:ahLst/>
                <a:cxnLst/>
                <a:rect l="l" t="t" r="r" b="b"/>
                <a:pathLst>
                  <a:path w="3456" h="2409" extrusionOk="0">
                    <a:moveTo>
                      <a:pt x="3407" y="0"/>
                    </a:moveTo>
                    <a:lnTo>
                      <a:pt x="2927" y="436"/>
                    </a:lnTo>
                    <a:cubicBezTo>
                      <a:pt x="2927" y="436"/>
                      <a:pt x="2982" y="1308"/>
                      <a:pt x="2715" y="1520"/>
                    </a:cubicBezTo>
                    <a:cubicBezTo>
                      <a:pt x="2442" y="1733"/>
                      <a:pt x="1728" y="1733"/>
                      <a:pt x="1728" y="1733"/>
                    </a:cubicBezTo>
                    <a:cubicBezTo>
                      <a:pt x="1728" y="1733"/>
                      <a:pt x="1020" y="1733"/>
                      <a:pt x="747" y="1520"/>
                    </a:cubicBezTo>
                    <a:cubicBezTo>
                      <a:pt x="475" y="1308"/>
                      <a:pt x="530" y="441"/>
                      <a:pt x="530" y="441"/>
                    </a:cubicBezTo>
                    <a:lnTo>
                      <a:pt x="55" y="5"/>
                    </a:lnTo>
                    <a:lnTo>
                      <a:pt x="55" y="5"/>
                    </a:lnTo>
                    <a:cubicBezTo>
                      <a:pt x="1" y="539"/>
                      <a:pt x="83" y="1084"/>
                      <a:pt x="279" y="1586"/>
                    </a:cubicBezTo>
                    <a:cubicBezTo>
                      <a:pt x="579" y="2343"/>
                      <a:pt x="1527" y="2403"/>
                      <a:pt x="1701" y="2408"/>
                    </a:cubicBezTo>
                    <a:lnTo>
                      <a:pt x="1734" y="2408"/>
                    </a:lnTo>
                    <a:cubicBezTo>
                      <a:pt x="1908" y="2403"/>
                      <a:pt x="2883" y="2343"/>
                      <a:pt x="3183" y="1580"/>
                    </a:cubicBezTo>
                    <a:cubicBezTo>
                      <a:pt x="3379" y="1079"/>
                      <a:pt x="3456" y="539"/>
                      <a:pt x="340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3101312" y="3259611"/>
                <a:ext cx="116253" cy="121535"/>
              </a:xfrm>
              <a:custGeom>
                <a:avLst/>
                <a:gdLst/>
                <a:ahLst/>
                <a:cxnLst/>
                <a:rect l="l" t="t" r="r" b="b"/>
                <a:pathLst>
                  <a:path w="4600" h="4809" extrusionOk="0">
                    <a:moveTo>
                      <a:pt x="2124" y="0"/>
                    </a:moveTo>
                    <a:cubicBezTo>
                      <a:pt x="1842" y="0"/>
                      <a:pt x="1260" y="94"/>
                      <a:pt x="731" y="777"/>
                    </a:cubicBezTo>
                    <a:cubicBezTo>
                      <a:pt x="1" y="1725"/>
                      <a:pt x="508" y="2548"/>
                      <a:pt x="508" y="2548"/>
                    </a:cubicBezTo>
                    <a:lnTo>
                      <a:pt x="491" y="3174"/>
                    </a:lnTo>
                    <a:cubicBezTo>
                      <a:pt x="77" y="3725"/>
                      <a:pt x="938" y="4128"/>
                      <a:pt x="1210" y="4215"/>
                    </a:cubicBezTo>
                    <a:cubicBezTo>
                      <a:pt x="1488" y="4297"/>
                      <a:pt x="1445" y="4809"/>
                      <a:pt x="1445" y="4809"/>
                    </a:cubicBezTo>
                    <a:lnTo>
                      <a:pt x="3161" y="4809"/>
                    </a:lnTo>
                    <a:cubicBezTo>
                      <a:pt x="3161" y="4809"/>
                      <a:pt x="3118" y="4297"/>
                      <a:pt x="3396" y="4215"/>
                    </a:cubicBezTo>
                    <a:cubicBezTo>
                      <a:pt x="3673" y="4128"/>
                      <a:pt x="4529" y="3725"/>
                      <a:pt x="4115" y="3174"/>
                    </a:cubicBezTo>
                    <a:lnTo>
                      <a:pt x="4093" y="2548"/>
                    </a:lnTo>
                    <a:cubicBezTo>
                      <a:pt x="4093" y="2548"/>
                      <a:pt x="4600" y="1719"/>
                      <a:pt x="3870" y="777"/>
                    </a:cubicBezTo>
                    <a:cubicBezTo>
                      <a:pt x="3337" y="94"/>
                      <a:pt x="2750" y="0"/>
                      <a:pt x="2467" y="0"/>
                    </a:cubicBezTo>
                    <a:cubicBezTo>
                      <a:pt x="2359" y="0"/>
                      <a:pt x="2295" y="14"/>
                      <a:pt x="2295" y="14"/>
                    </a:cubicBezTo>
                    <a:cubicBezTo>
                      <a:pt x="2295" y="14"/>
                      <a:pt x="2231" y="0"/>
                      <a:pt x="21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5"/>
              <p:cNvSpPr/>
              <p:nvPr/>
            </p:nvSpPr>
            <p:spPr>
              <a:xfrm>
                <a:off x="3260024" y="3468691"/>
                <a:ext cx="77460" cy="195356"/>
              </a:xfrm>
              <a:custGeom>
                <a:avLst/>
                <a:gdLst/>
                <a:ahLst/>
                <a:cxnLst/>
                <a:rect l="l" t="t" r="r" b="b"/>
                <a:pathLst>
                  <a:path w="3065" h="7730" extrusionOk="0">
                    <a:moveTo>
                      <a:pt x="1039" y="1"/>
                    </a:moveTo>
                    <a:cubicBezTo>
                      <a:pt x="573" y="1"/>
                      <a:pt x="683" y="764"/>
                      <a:pt x="674" y="764"/>
                    </a:cubicBezTo>
                    <a:cubicBezTo>
                      <a:pt x="674" y="764"/>
                      <a:pt x="674" y="764"/>
                      <a:pt x="674" y="764"/>
                    </a:cubicBezTo>
                    <a:cubicBezTo>
                      <a:pt x="596" y="736"/>
                      <a:pt x="533" y="724"/>
                      <a:pt x="483" y="724"/>
                    </a:cubicBezTo>
                    <a:cubicBezTo>
                      <a:pt x="1" y="724"/>
                      <a:pt x="772" y="1925"/>
                      <a:pt x="772" y="1925"/>
                    </a:cubicBezTo>
                    <a:cubicBezTo>
                      <a:pt x="772" y="1925"/>
                      <a:pt x="968" y="5151"/>
                      <a:pt x="1142" y="5859"/>
                    </a:cubicBezTo>
                    <a:cubicBezTo>
                      <a:pt x="1322" y="6562"/>
                      <a:pt x="734" y="7559"/>
                      <a:pt x="1142" y="7701"/>
                    </a:cubicBezTo>
                    <a:cubicBezTo>
                      <a:pt x="1199" y="7721"/>
                      <a:pt x="1255" y="7729"/>
                      <a:pt x="1309" y="7729"/>
                    </a:cubicBezTo>
                    <a:cubicBezTo>
                      <a:pt x="1640" y="7729"/>
                      <a:pt x="1894" y="7407"/>
                      <a:pt x="1894" y="7407"/>
                    </a:cubicBezTo>
                    <a:cubicBezTo>
                      <a:pt x="1909" y="7407"/>
                      <a:pt x="1923" y="7407"/>
                      <a:pt x="1938" y="7407"/>
                    </a:cubicBezTo>
                    <a:cubicBezTo>
                      <a:pt x="3065" y="7407"/>
                      <a:pt x="2370" y="6345"/>
                      <a:pt x="2058" y="5963"/>
                    </a:cubicBezTo>
                    <a:cubicBezTo>
                      <a:pt x="1742" y="5576"/>
                      <a:pt x="1257" y="1729"/>
                      <a:pt x="1382" y="1276"/>
                    </a:cubicBezTo>
                    <a:cubicBezTo>
                      <a:pt x="1507" y="824"/>
                      <a:pt x="1671" y="89"/>
                      <a:pt x="1115" y="7"/>
                    </a:cubicBezTo>
                    <a:cubicBezTo>
                      <a:pt x="1088" y="3"/>
                      <a:pt x="1062" y="1"/>
                      <a:pt x="103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5"/>
              <p:cNvSpPr/>
              <p:nvPr/>
            </p:nvSpPr>
            <p:spPr>
              <a:xfrm>
                <a:off x="3289138" y="3658234"/>
                <a:ext cx="65456" cy="151964"/>
              </a:xfrm>
              <a:custGeom>
                <a:avLst/>
                <a:gdLst/>
                <a:ahLst/>
                <a:cxnLst/>
                <a:rect l="l" t="t" r="r" b="b"/>
                <a:pathLst>
                  <a:path w="2590" h="6013" extrusionOk="0">
                    <a:moveTo>
                      <a:pt x="944" y="1345"/>
                    </a:moveTo>
                    <a:cubicBezTo>
                      <a:pt x="944" y="1345"/>
                      <a:pt x="1396" y="2228"/>
                      <a:pt x="1565" y="3143"/>
                    </a:cubicBezTo>
                    <a:cubicBezTo>
                      <a:pt x="1734" y="4053"/>
                      <a:pt x="1489" y="5426"/>
                      <a:pt x="1489" y="5426"/>
                    </a:cubicBezTo>
                    <a:cubicBezTo>
                      <a:pt x="1489" y="5426"/>
                      <a:pt x="1227" y="4124"/>
                      <a:pt x="1113" y="3448"/>
                    </a:cubicBezTo>
                    <a:cubicBezTo>
                      <a:pt x="993" y="2778"/>
                      <a:pt x="944" y="1345"/>
                      <a:pt x="944" y="1345"/>
                    </a:cubicBezTo>
                    <a:close/>
                    <a:moveTo>
                      <a:pt x="1242" y="1"/>
                    </a:moveTo>
                    <a:cubicBezTo>
                      <a:pt x="1011" y="1"/>
                      <a:pt x="704" y="244"/>
                      <a:pt x="704" y="244"/>
                    </a:cubicBezTo>
                    <a:cubicBezTo>
                      <a:pt x="605" y="164"/>
                      <a:pt x="493" y="126"/>
                      <a:pt x="394" y="126"/>
                    </a:cubicBezTo>
                    <a:cubicBezTo>
                      <a:pt x="164" y="126"/>
                      <a:pt x="1" y="325"/>
                      <a:pt x="214" y="648"/>
                    </a:cubicBezTo>
                    <a:cubicBezTo>
                      <a:pt x="519" y="1116"/>
                      <a:pt x="573" y="3819"/>
                      <a:pt x="813" y="4304"/>
                    </a:cubicBezTo>
                    <a:cubicBezTo>
                      <a:pt x="1047" y="4789"/>
                      <a:pt x="1004" y="5917"/>
                      <a:pt x="1260" y="5999"/>
                    </a:cubicBezTo>
                    <a:cubicBezTo>
                      <a:pt x="1294" y="6008"/>
                      <a:pt x="1322" y="6013"/>
                      <a:pt x="1347" y="6013"/>
                    </a:cubicBezTo>
                    <a:cubicBezTo>
                      <a:pt x="1516" y="6013"/>
                      <a:pt x="1515" y="5815"/>
                      <a:pt x="1729" y="5791"/>
                    </a:cubicBezTo>
                    <a:cubicBezTo>
                      <a:pt x="1742" y="5790"/>
                      <a:pt x="1756" y="5789"/>
                      <a:pt x="1770" y="5789"/>
                    </a:cubicBezTo>
                    <a:cubicBezTo>
                      <a:pt x="1947" y="5789"/>
                      <a:pt x="2126" y="5908"/>
                      <a:pt x="2278" y="5908"/>
                    </a:cubicBezTo>
                    <a:cubicBezTo>
                      <a:pt x="2325" y="5908"/>
                      <a:pt x="2369" y="5897"/>
                      <a:pt x="2410" y="5868"/>
                    </a:cubicBezTo>
                    <a:cubicBezTo>
                      <a:pt x="2589" y="5737"/>
                      <a:pt x="2459" y="5301"/>
                      <a:pt x="2301" y="5001"/>
                    </a:cubicBezTo>
                    <a:cubicBezTo>
                      <a:pt x="2143" y="4707"/>
                      <a:pt x="2077" y="2304"/>
                      <a:pt x="1723" y="1754"/>
                    </a:cubicBezTo>
                    <a:cubicBezTo>
                      <a:pt x="1363" y="1203"/>
                      <a:pt x="1609" y="342"/>
                      <a:pt x="1423" y="86"/>
                    </a:cubicBezTo>
                    <a:cubicBezTo>
                      <a:pt x="1378" y="24"/>
                      <a:pt x="1314" y="1"/>
                      <a:pt x="124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3321537" y="3824401"/>
                <a:ext cx="11853" cy="26890"/>
              </a:xfrm>
              <a:custGeom>
                <a:avLst/>
                <a:gdLst/>
                <a:ahLst/>
                <a:cxnLst/>
                <a:rect l="l" t="t" r="r" b="b"/>
                <a:pathLst>
                  <a:path w="469" h="1064" extrusionOk="0">
                    <a:moveTo>
                      <a:pt x="184" y="0"/>
                    </a:moveTo>
                    <a:cubicBezTo>
                      <a:pt x="167" y="0"/>
                      <a:pt x="151" y="4"/>
                      <a:pt x="136" y="12"/>
                    </a:cubicBezTo>
                    <a:cubicBezTo>
                      <a:pt x="65" y="39"/>
                      <a:pt x="0" y="1064"/>
                      <a:pt x="230" y="1064"/>
                    </a:cubicBezTo>
                    <a:cubicBezTo>
                      <a:pt x="232" y="1064"/>
                      <a:pt x="233" y="1064"/>
                      <a:pt x="234" y="1064"/>
                    </a:cubicBezTo>
                    <a:cubicBezTo>
                      <a:pt x="468" y="1047"/>
                      <a:pt x="239" y="17"/>
                      <a:pt x="239" y="17"/>
                    </a:cubicBezTo>
                    <a:cubicBezTo>
                      <a:pt x="222" y="6"/>
                      <a:pt x="203" y="0"/>
                      <a:pt x="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5"/>
              <p:cNvSpPr/>
              <p:nvPr/>
            </p:nvSpPr>
            <p:spPr>
              <a:xfrm>
                <a:off x="3322093" y="3850356"/>
                <a:ext cx="11853" cy="26839"/>
              </a:xfrm>
              <a:custGeom>
                <a:avLst/>
                <a:gdLst/>
                <a:ahLst/>
                <a:cxnLst/>
                <a:rect l="l" t="t" r="r" b="b"/>
                <a:pathLst>
                  <a:path w="469" h="1062" extrusionOk="0">
                    <a:moveTo>
                      <a:pt x="184" y="0"/>
                    </a:moveTo>
                    <a:cubicBezTo>
                      <a:pt x="167" y="0"/>
                      <a:pt x="151" y="5"/>
                      <a:pt x="136" y="15"/>
                    </a:cubicBezTo>
                    <a:cubicBezTo>
                      <a:pt x="65" y="42"/>
                      <a:pt x="1" y="1061"/>
                      <a:pt x="228" y="1061"/>
                    </a:cubicBezTo>
                    <a:cubicBezTo>
                      <a:pt x="230" y="1061"/>
                      <a:pt x="232" y="1061"/>
                      <a:pt x="234" y="1061"/>
                    </a:cubicBezTo>
                    <a:cubicBezTo>
                      <a:pt x="468" y="1045"/>
                      <a:pt x="239" y="15"/>
                      <a:pt x="239" y="15"/>
                    </a:cubicBezTo>
                    <a:cubicBezTo>
                      <a:pt x="222" y="6"/>
                      <a:pt x="203" y="0"/>
                      <a:pt x="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5"/>
              <p:cNvSpPr/>
              <p:nvPr/>
            </p:nvSpPr>
            <p:spPr>
              <a:xfrm>
                <a:off x="3323205" y="3875350"/>
                <a:ext cx="11828" cy="26890"/>
              </a:xfrm>
              <a:custGeom>
                <a:avLst/>
                <a:gdLst/>
                <a:ahLst/>
                <a:cxnLst/>
                <a:rect l="l" t="t" r="r" b="b"/>
                <a:pathLst>
                  <a:path w="468" h="1064" extrusionOk="0">
                    <a:moveTo>
                      <a:pt x="183" y="0"/>
                    </a:moveTo>
                    <a:cubicBezTo>
                      <a:pt x="167" y="0"/>
                      <a:pt x="151" y="5"/>
                      <a:pt x="135" y="12"/>
                    </a:cubicBezTo>
                    <a:cubicBezTo>
                      <a:pt x="65" y="39"/>
                      <a:pt x="0" y="1064"/>
                      <a:pt x="228" y="1064"/>
                    </a:cubicBezTo>
                    <a:cubicBezTo>
                      <a:pt x="230" y="1064"/>
                      <a:pt x="232" y="1064"/>
                      <a:pt x="233" y="1064"/>
                    </a:cubicBezTo>
                    <a:cubicBezTo>
                      <a:pt x="468" y="1047"/>
                      <a:pt x="239" y="18"/>
                      <a:pt x="239" y="18"/>
                    </a:cubicBezTo>
                    <a:cubicBezTo>
                      <a:pt x="221" y="6"/>
                      <a:pt x="202"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5"/>
              <p:cNvSpPr/>
              <p:nvPr/>
            </p:nvSpPr>
            <p:spPr>
              <a:xfrm>
                <a:off x="3313677" y="3819877"/>
                <a:ext cx="10994" cy="26056"/>
              </a:xfrm>
              <a:custGeom>
                <a:avLst/>
                <a:gdLst/>
                <a:ahLst/>
                <a:cxnLst/>
                <a:rect l="l" t="t" r="r" b="b"/>
                <a:pathLst>
                  <a:path w="435" h="1031" extrusionOk="0">
                    <a:moveTo>
                      <a:pt x="257" y="0"/>
                    </a:moveTo>
                    <a:cubicBezTo>
                      <a:pt x="246" y="0"/>
                      <a:pt x="234" y="2"/>
                      <a:pt x="224" y="6"/>
                    </a:cubicBezTo>
                    <a:cubicBezTo>
                      <a:pt x="158" y="22"/>
                      <a:pt x="0" y="1014"/>
                      <a:pt x="218" y="1030"/>
                    </a:cubicBezTo>
                    <a:cubicBezTo>
                      <a:pt x="219" y="1030"/>
                      <a:pt x="220" y="1030"/>
                      <a:pt x="222" y="1030"/>
                    </a:cubicBezTo>
                    <a:cubicBezTo>
                      <a:pt x="435" y="1030"/>
                      <a:pt x="316" y="22"/>
                      <a:pt x="316" y="22"/>
                    </a:cubicBezTo>
                    <a:cubicBezTo>
                      <a:pt x="302" y="8"/>
                      <a:pt x="280" y="0"/>
                      <a:pt x="2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5"/>
              <p:cNvSpPr/>
              <p:nvPr/>
            </p:nvSpPr>
            <p:spPr>
              <a:xfrm>
                <a:off x="3311883" y="3844948"/>
                <a:ext cx="10994" cy="26031"/>
              </a:xfrm>
              <a:custGeom>
                <a:avLst/>
                <a:gdLst/>
                <a:ahLst/>
                <a:cxnLst/>
                <a:rect l="l" t="t" r="r" b="b"/>
                <a:pathLst>
                  <a:path w="435" h="1030" extrusionOk="0">
                    <a:moveTo>
                      <a:pt x="256" y="0"/>
                    </a:moveTo>
                    <a:cubicBezTo>
                      <a:pt x="246" y="0"/>
                      <a:pt x="235" y="2"/>
                      <a:pt x="224" y="5"/>
                    </a:cubicBezTo>
                    <a:cubicBezTo>
                      <a:pt x="158" y="22"/>
                      <a:pt x="0" y="1014"/>
                      <a:pt x="218" y="1030"/>
                    </a:cubicBezTo>
                    <a:cubicBezTo>
                      <a:pt x="219" y="1030"/>
                      <a:pt x="221" y="1030"/>
                      <a:pt x="222" y="1030"/>
                    </a:cubicBezTo>
                    <a:cubicBezTo>
                      <a:pt x="435" y="1030"/>
                      <a:pt x="316" y="22"/>
                      <a:pt x="316" y="22"/>
                    </a:cubicBezTo>
                    <a:cubicBezTo>
                      <a:pt x="298" y="7"/>
                      <a:pt x="278" y="0"/>
                      <a:pt x="2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3310644" y="3869032"/>
                <a:ext cx="10994" cy="26056"/>
              </a:xfrm>
              <a:custGeom>
                <a:avLst/>
                <a:gdLst/>
                <a:ahLst/>
                <a:cxnLst/>
                <a:rect l="l" t="t" r="r" b="b"/>
                <a:pathLst>
                  <a:path w="435" h="1031" extrusionOk="0">
                    <a:moveTo>
                      <a:pt x="255" y="1"/>
                    </a:moveTo>
                    <a:cubicBezTo>
                      <a:pt x="244" y="1"/>
                      <a:pt x="234" y="3"/>
                      <a:pt x="224" y="6"/>
                    </a:cubicBezTo>
                    <a:cubicBezTo>
                      <a:pt x="153" y="28"/>
                      <a:pt x="0" y="1020"/>
                      <a:pt x="218" y="1030"/>
                    </a:cubicBezTo>
                    <a:cubicBezTo>
                      <a:pt x="219" y="1031"/>
                      <a:pt x="221" y="1031"/>
                      <a:pt x="222" y="1031"/>
                    </a:cubicBezTo>
                    <a:cubicBezTo>
                      <a:pt x="435" y="1031"/>
                      <a:pt x="316" y="28"/>
                      <a:pt x="316" y="28"/>
                    </a:cubicBezTo>
                    <a:cubicBezTo>
                      <a:pt x="298" y="9"/>
                      <a:pt x="277" y="1"/>
                      <a:pt x="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3111876" y="3715805"/>
                <a:ext cx="96111" cy="59618"/>
              </a:xfrm>
              <a:custGeom>
                <a:avLst/>
                <a:gdLst/>
                <a:ahLst/>
                <a:cxnLst/>
                <a:rect l="l" t="t" r="r" b="b"/>
                <a:pathLst>
                  <a:path w="3803" h="2359" extrusionOk="0">
                    <a:moveTo>
                      <a:pt x="1877" y="2286"/>
                    </a:moveTo>
                    <a:cubicBezTo>
                      <a:pt x="1875" y="2310"/>
                      <a:pt x="1875" y="2334"/>
                      <a:pt x="1877" y="2358"/>
                    </a:cubicBezTo>
                    <a:lnTo>
                      <a:pt x="1877" y="2286"/>
                    </a:lnTo>
                    <a:close/>
                    <a:moveTo>
                      <a:pt x="2534" y="0"/>
                    </a:moveTo>
                    <a:cubicBezTo>
                      <a:pt x="2480" y="0"/>
                      <a:pt x="2440" y="18"/>
                      <a:pt x="2422" y="59"/>
                    </a:cubicBezTo>
                    <a:cubicBezTo>
                      <a:pt x="2313" y="309"/>
                      <a:pt x="1997" y="397"/>
                      <a:pt x="1899" y="413"/>
                    </a:cubicBezTo>
                    <a:cubicBezTo>
                      <a:pt x="1806" y="397"/>
                      <a:pt x="1490" y="315"/>
                      <a:pt x="1376" y="59"/>
                    </a:cubicBezTo>
                    <a:cubicBezTo>
                      <a:pt x="1358" y="19"/>
                      <a:pt x="1317" y="0"/>
                      <a:pt x="1264" y="0"/>
                    </a:cubicBezTo>
                    <a:cubicBezTo>
                      <a:pt x="914" y="0"/>
                      <a:pt x="0" y="791"/>
                      <a:pt x="1168" y="1307"/>
                    </a:cubicBezTo>
                    <a:cubicBezTo>
                      <a:pt x="1168" y="1307"/>
                      <a:pt x="1021" y="1688"/>
                      <a:pt x="1245" y="1857"/>
                    </a:cubicBezTo>
                    <a:cubicBezTo>
                      <a:pt x="1425" y="1988"/>
                      <a:pt x="1746" y="1873"/>
                      <a:pt x="1877" y="2097"/>
                    </a:cubicBezTo>
                    <a:lnTo>
                      <a:pt x="1877" y="2286"/>
                    </a:lnTo>
                    <a:lnTo>
                      <a:pt x="1877" y="2286"/>
                    </a:lnTo>
                    <a:cubicBezTo>
                      <a:pt x="1880" y="2242"/>
                      <a:pt x="1890" y="2199"/>
                      <a:pt x="1904" y="2157"/>
                    </a:cubicBezTo>
                    <a:cubicBezTo>
                      <a:pt x="1920" y="2222"/>
                      <a:pt x="1931" y="2287"/>
                      <a:pt x="1931" y="2358"/>
                    </a:cubicBezTo>
                    <a:lnTo>
                      <a:pt x="1931" y="2091"/>
                    </a:lnTo>
                    <a:cubicBezTo>
                      <a:pt x="2062" y="1873"/>
                      <a:pt x="2378" y="1988"/>
                      <a:pt x="2558" y="1852"/>
                    </a:cubicBezTo>
                    <a:cubicBezTo>
                      <a:pt x="2787" y="1688"/>
                      <a:pt x="2640" y="1301"/>
                      <a:pt x="2640" y="1301"/>
                    </a:cubicBezTo>
                    <a:cubicBezTo>
                      <a:pt x="3803" y="786"/>
                      <a:pt x="2886" y="0"/>
                      <a:pt x="25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3209757" y="3762332"/>
                <a:ext cx="63030" cy="294981"/>
              </a:xfrm>
              <a:custGeom>
                <a:avLst/>
                <a:gdLst/>
                <a:ahLst/>
                <a:cxnLst/>
                <a:rect l="l" t="t" r="r" b="b"/>
                <a:pathLst>
                  <a:path w="2494" h="11672" extrusionOk="0">
                    <a:moveTo>
                      <a:pt x="771" y="0"/>
                    </a:moveTo>
                    <a:cubicBezTo>
                      <a:pt x="374" y="0"/>
                      <a:pt x="385" y="604"/>
                      <a:pt x="385" y="604"/>
                    </a:cubicBezTo>
                    <a:cubicBezTo>
                      <a:pt x="69" y="964"/>
                      <a:pt x="80" y="1563"/>
                      <a:pt x="461" y="1705"/>
                    </a:cubicBezTo>
                    <a:cubicBezTo>
                      <a:pt x="843" y="1847"/>
                      <a:pt x="309" y="9486"/>
                      <a:pt x="167" y="9879"/>
                    </a:cubicBezTo>
                    <a:cubicBezTo>
                      <a:pt x="36" y="10263"/>
                      <a:pt x="1" y="11672"/>
                      <a:pt x="356" y="11672"/>
                    </a:cubicBezTo>
                    <a:cubicBezTo>
                      <a:pt x="369" y="11672"/>
                      <a:pt x="382" y="11670"/>
                      <a:pt x="396" y="11666"/>
                    </a:cubicBezTo>
                    <a:cubicBezTo>
                      <a:pt x="794" y="11557"/>
                      <a:pt x="641" y="11088"/>
                      <a:pt x="1066" y="11050"/>
                    </a:cubicBezTo>
                    <a:cubicBezTo>
                      <a:pt x="1080" y="11049"/>
                      <a:pt x="1094" y="11048"/>
                      <a:pt x="1107" y="11048"/>
                    </a:cubicBezTo>
                    <a:cubicBezTo>
                      <a:pt x="1431" y="11048"/>
                      <a:pt x="1664" y="11391"/>
                      <a:pt x="1927" y="11391"/>
                    </a:cubicBezTo>
                    <a:cubicBezTo>
                      <a:pt x="1990" y="11391"/>
                      <a:pt x="2055" y="11372"/>
                      <a:pt x="2123" y="11323"/>
                    </a:cubicBezTo>
                    <a:cubicBezTo>
                      <a:pt x="2494" y="11067"/>
                      <a:pt x="1715" y="10255"/>
                      <a:pt x="1529" y="9301"/>
                    </a:cubicBezTo>
                    <a:cubicBezTo>
                      <a:pt x="1339" y="8347"/>
                      <a:pt x="1567" y="2043"/>
                      <a:pt x="1567" y="2043"/>
                    </a:cubicBezTo>
                    <a:cubicBezTo>
                      <a:pt x="1567" y="2043"/>
                      <a:pt x="2368" y="1106"/>
                      <a:pt x="1415" y="321"/>
                    </a:cubicBezTo>
                    <a:cubicBezTo>
                      <a:pt x="1127" y="86"/>
                      <a:pt x="920" y="0"/>
                      <a:pt x="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3205157" y="4056782"/>
                <a:ext cx="85952" cy="265109"/>
              </a:xfrm>
              <a:custGeom>
                <a:avLst/>
                <a:gdLst/>
                <a:ahLst/>
                <a:cxnLst/>
                <a:rect l="l" t="t" r="r" b="b"/>
                <a:pathLst>
                  <a:path w="3401" h="10490" extrusionOk="0">
                    <a:moveTo>
                      <a:pt x="1924" y="1737"/>
                    </a:moveTo>
                    <a:lnTo>
                      <a:pt x="1924" y="1737"/>
                    </a:lnTo>
                    <a:cubicBezTo>
                      <a:pt x="1924" y="1737"/>
                      <a:pt x="2311" y="3998"/>
                      <a:pt x="2245" y="4521"/>
                    </a:cubicBezTo>
                    <a:cubicBezTo>
                      <a:pt x="2180" y="5044"/>
                      <a:pt x="2060" y="7387"/>
                      <a:pt x="2098" y="7801"/>
                    </a:cubicBezTo>
                    <a:cubicBezTo>
                      <a:pt x="2100" y="7816"/>
                      <a:pt x="2100" y="7823"/>
                      <a:pt x="2100" y="7823"/>
                    </a:cubicBezTo>
                    <a:cubicBezTo>
                      <a:pt x="2090" y="7823"/>
                      <a:pt x="1477" y="2588"/>
                      <a:pt x="1924" y="1737"/>
                    </a:cubicBezTo>
                    <a:close/>
                    <a:moveTo>
                      <a:pt x="1839" y="0"/>
                    </a:moveTo>
                    <a:cubicBezTo>
                      <a:pt x="1139" y="0"/>
                      <a:pt x="1205" y="674"/>
                      <a:pt x="1205" y="674"/>
                    </a:cubicBezTo>
                    <a:cubicBezTo>
                      <a:pt x="1205" y="674"/>
                      <a:pt x="805" y="372"/>
                      <a:pt x="498" y="372"/>
                    </a:cubicBezTo>
                    <a:cubicBezTo>
                      <a:pt x="364" y="372"/>
                      <a:pt x="249" y="429"/>
                      <a:pt x="191" y="592"/>
                    </a:cubicBezTo>
                    <a:cubicBezTo>
                      <a:pt x="0" y="1132"/>
                      <a:pt x="709" y="2211"/>
                      <a:pt x="747" y="2636"/>
                    </a:cubicBezTo>
                    <a:cubicBezTo>
                      <a:pt x="780" y="3066"/>
                      <a:pt x="1352" y="8810"/>
                      <a:pt x="1352" y="8810"/>
                    </a:cubicBezTo>
                    <a:cubicBezTo>
                      <a:pt x="1352" y="8810"/>
                      <a:pt x="747" y="10243"/>
                      <a:pt x="1357" y="10455"/>
                    </a:cubicBezTo>
                    <a:cubicBezTo>
                      <a:pt x="1425" y="10479"/>
                      <a:pt x="1492" y="10489"/>
                      <a:pt x="1559" y="10489"/>
                    </a:cubicBezTo>
                    <a:cubicBezTo>
                      <a:pt x="2098" y="10489"/>
                      <a:pt x="2594" y="9812"/>
                      <a:pt x="2594" y="9812"/>
                    </a:cubicBezTo>
                    <a:cubicBezTo>
                      <a:pt x="2594" y="9812"/>
                      <a:pt x="3401" y="9175"/>
                      <a:pt x="2649" y="8466"/>
                    </a:cubicBezTo>
                    <a:cubicBezTo>
                      <a:pt x="1902" y="7752"/>
                      <a:pt x="2752" y="5818"/>
                      <a:pt x="2480" y="3753"/>
                    </a:cubicBezTo>
                    <a:cubicBezTo>
                      <a:pt x="2202" y="1693"/>
                      <a:pt x="2316" y="1132"/>
                      <a:pt x="2316" y="1132"/>
                    </a:cubicBezTo>
                    <a:cubicBezTo>
                      <a:pt x="2316" y="1132"/>
                      <a:pt x="2719" y="69"/>
                      <a:pt x="1929" y="4"/>
                    </a:cubicBezTo>
                    <a:cubicBezTo>
                      <a:pt x="1898" y="2"/>
                      <a:pt x="1868" y="0"/>
                      <a:pt x="1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5"/>
              <p:cNvSpPr/>
              <p:nvPr/>
            </p:nvSpPr>
            <p:spPr>
              <a:xfrm>
                <a:off x="2980965" y="4292296"/>
                <a:ext cx="109228" cy="92295"/>
              </a:xfrm>
              <a:custGeom>
                <a:avLst/>
                <a:gdLst/>
                <a:ahLst/>
                <a:cxnLst/>
                <a:rect l="l" t="t" r="r" b="b"/>
                <a:pathLst>
                  <a:path w="4322" h="3652" extrusionOk="0">
                    <a:moveTo>
                      <a:pt x="2278" y="106"/>
                    </a:moveTo>
                    <a:lnTo>
                      <a:pt x="2278" y="106"/>
                    </a:lnTo>
                    <a:cubicBezTo>
                      <a:pt x="2278" y="106"/>
                      <a:pt x="2278" y="106"/>
                      <a:pt x="2278" y="106"/>
                    </a:cubicBezTo>
                    <a:lnTo>
                      <a:pt x="2278" y="106"/>
                    </a:lnTo>
                    <a:cubicBezTo>
                      <a:pt x="2278" y="106"/>
                      <a:pt x="2278" y="106"/>
                      <a:pt x="2278" y="106"/>
                    </a:cubicBezTo>
                    <a:close/>
                    <a:moveTo>
                      <a:pt x="2924" y="0"/>
                    </a:moveTo>
                    <a:cubicBezTo>
                      <a:pt x="2574" y="0"/>
                      <a:pt x="2289" y="106"/>
                      <a:pt x="2278" y="106"/>
                    </a:cubicBezTo>
                    <a:cubicBezTo>
                      <a:pt x="2278" y="106"/>
                      <a:pt x="2278" y="106"/>
                      <a:pt x="2278" y="106"/>
                    </a:cubicBezTo>
                    <a:lnTo>
                      <a:pt x="2278" y="106"/>
                    </a:lnTo>
                    <a:cubicBezTo>
                      <a:pt x="2327" y="406"/>
                      <a:pt x="2382" y="510"/>
                      <a:pt x="1848" y="858"/>
                    </a:cubicBezTo>
                    <a:cubicBezTo>
                      <a:pt x="1319" y="1207"/>
                      <a:pt x="556" y="2122"/>
                      <a:pt x="556" y="2122"/>
                    </a:cubicBezTo>
                    <a:cubicBezTo>
                      <a:pt x="0" y="2842"/>
                      <a:pt x="126" y="2863"/>
                      <a:pt x="126" y="2863"/>
                    </a:cubicBezTo>
                    <a:cubicBezTo>
                      <a:pt x="135" y="2874"/>
                      <a:pt x="147" y="2879"/>
                      <a:pt x="161" y="2879"/>
                    </a:cubicBezTo>
                    <a:cubicBezTo>
                      <a:pt x="213" y="2879"/>
                      <a:pt x="295" y="2821"/>
                      <a:pt x="380" y="2748"/>
                    </a:cubicBezTo>
                    <a:lnTo>
                      <a:pt x="380" y="2748"/>
                    </a:lnTo>
                    <a:cubicBezTo>
                      <a:pt x="195" y="2991"/>
                      <a:pt x="182" y="3186"/>
                      <a:pt x="229" y="3261"/>
                    </a:cubicBezTo>
                    <a:cubicBezTo>
                      <a:pt x="241" y="3280"/>
                      <a:pt x="257" y="3288"/>
                      <a:pt x="276" y="3288"/>
                    </a:cubicBezTo>
                    <a:cubicBezTo>
                      <a:pt x="359" y="3288"/>
                      <a:pt x="491" y="3130"/>
                      <a:pt x="491" y="3130"/>
                    </a:cubicBezTo>
                    <a:lnTo>
                      <a:pt x="751" y="2878"/>
                    </a:lnTo>
                    <a:lnTo>
                      <a:pt x="751" y="2878"/>
                    </a:lnTo>
                    <a:cubicBezTo>
                      <a:pt x="581" y="3077"/>
                      <a:pt x="427" y="3309"/>
                      <a:pt x="507" y="3370"/>
                    </a:cubicBezTo>
                    <a:cubicBezTo>
                      <a:pt x="542" y="3396"/>
                      <a:pt x="577" y="3406"/>
                      <a:pt x="611" y="3406"/>
                    </a:cubicBezTo>
                    <a:cubicBezTo>
                      <a:pt x="711" y="3406"/>
                      <a:pt x="796" y="3321"/>
                      <a:pt x="796" y="3321"/>
                    </a:cubicBezTo>
                    <a:lnTo>
                      <a:pt x="1374" y="2673"/>
                    </a:lnTo>
                    <a:lnTo>
                      <a:pt x="1374" y="2673"/>
                    </a:lnTo>
                    <a:cubicBezTo>
                      <a:pt x="1373" y="2673"/>
                      <a:pt x="1036" y="3087"/>
                      <a:pt x="943" y="3305"/>
                    </a:cubicBezTo>
                    <a:cubicBezTo>
                      <a:pt x="884" y="3436"/>
                      <a:pt x="963" y="3502"/>
                      <a:pt x="1048" y="3502"/>
                    </a:cubicBezTo>
                    <a:cubicBezTo>
                      <a:pt x="1105" y="3502"/>
                      <a:pt x="1164" y="3473"/>
                      <a:pt x="1188" y="3414"/>
                    </a:cubicBezTo>
                    <a:cubicBezTo>
                      <a:pt x="1248" y="3267"/>
                      <a:pt x="1706" y="2874"/>
                      <a:pt x="1809" y="2673"/>
                    </a:cubicBezTo>
                    <a:cubicBezTo>
                      <a:pt x="2017" y="2270"/>
                      <a:pt x="2616" y="1839"/>
                      <a:pt x="2616" y="1839"/>
                    </a:cubicBezTo>
                    <a:lnTo>
                      <a:pt x="2616" y="1839"/>
                    </a:lnTo>
                    <a:cubicBezTo>
                      <a:pt x="2518" y="1992"/>
                      <a:pt x="1859" y="2776"/>
                      <a:pt x="1859" y="2776"/>
                    </a:cubicBezTo>
                    <a:cubicBezTo>
                      <a:pt x="1766" y="2804"/>
                      <a:pt x="1123" y="3523"/>
                      <a:pt x="1450" y="3637"/>
                    </a:cubicBezTo>
                    <a:cubicBezTo>
                      <a:pt x="1480" y="3647"/>
                      <a:pt x="1509" y="3652"/>
                      <a:pt x="1536" y="3652"/>
                    </a:cubicBezTo>
                    <a:cubicBezTo>
                      <a:pt x="1817" y="3652"/>
                      <a:pt x="1992" y="3191"/>
                      <a:pt x="2131" y="3092"/>
                    </a:cubicBezTo>
                    <a:cubicBezTo>
                      <a:pt x="2692" y="2689"/>
                      <a:pt x="3226" y="2150"/>
                      <a:pt x="3346" y="1801"/>
                    </a:cubicBezTo>
                    <a:cubicBezTo>
                      <a:pt x="3471" y="1458"/>
                      <a:pt x="3728" y="1496"/>
                      <a:pt x="4022" y="1300"/>
                    </a:cubicBezTo>
                    <a:cubicBezTo>
                      <a:pt x="4321" y="1103"/>
                      <a:pt x="4071" y="760"/>
                      <a:pt x="4071" y="760"/>
                    </a:cubicBezTo>
                    <a:cubicBezTo>
                      <a:pt x="3822" y="143"/>
                      <a:pt x="3329" y="0"/>
                      <a:pt x="2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5"/>
              <p:cNvSpPr/>
              <p:nvPr/>
            </p:nvSpPr>
            <p:spPr>
              <a:xfrm>
                <a:off x="3061938" y="4037044"/>
                <a:ext cx="40916" cy="40916"/>
              </a:xfrm>
              <a:custGeom>
                <a:avLst/>
                <a:gdLst/>
                <a:ahLst/>
                <a:cxnLst/>
                <a:rect l="l" t="t" r="r" b="b"/>
                <a:pathLst>
                  <a:path w="1619" h="1619" extrusionOk="0">
                    <a:moveTo>
                      <a:pt x="812" y="0"/>
                    </a:moveTo>
                    <a:cubicBezTo>
                      <a:pt x="365" y="0"/>
                      <a:pt x="0" y="360"/>
                      <a:pt x="0" y="807"/>
                    </a:cubicBezTo>
                    <a:cubicBezTo>
                      <a:pt x="0" y="1254"/>
                      <a:pt x="365" y="1619"/>
                      <a:pt x="812" y="1619"/>
                    </a:cubicBezTo>
                    <a:cubicBezTo>
                      <a:pt x="1259" y="1619"/>
                      <a:pt x="1619" y="1254"/>
                      <a:pt x="1619" y="807"/>
                    </a:cubicBezTo>
                    <a:cubicBezTo>
                      <a:pt x="1619" y="360"/>
                      <a:pt x="1259" y="0"/>
                      <a:pt x="8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5"/>
              <p:cNvSpPr/>
              <p:nvPr/>
            </p:nvSpPr>
            <p:spPr>
              <a:xfrm>
                <a:off x="3048442" y="3763469"/>
                <a:ext cx="63030" cy="293970"/>
              </a:xfrm>
              <a:custGeom>
                <a:avLst/>
                <a:gdLst/>
                <a:ahLst/>
                <a:cxnLst/>
                <a:rect l="l" t="t" r="r" b="b"/>
                <a:pathLst>
                  <a:path w="2494" h="11632" extrusionOk="0">
                    <a:moveTo>
                      <a:pt x="1718" y="1"/>
                    </a:moveTo>
                    <a:cubicBezTo>
                      <a:pt x="1566" y="1"/>
                      <a:pt x="1353" y="77"/>
                      <a:pt x="1052" y="287"/>
                    </a:cubicBezTo>
                    <a:cubicBezTo>
                      <a:pt x="126" y="935"/>
                      <a:pt x="905" y="2009"/>
                      <a:pt x="905" y="2009"/>
                    </a:cubicBezTo>
                    <a:cubicBezTo>
                      <a:pt x="905" y="2009"/>
                      <a:pt x="1145" y="8308"/>
                      <a:pt x="959" y="9267"/>
                    </a:cubicBezTo>
                    <a:cubicBezTo>
                      <a:pt x="774" y="10221"/>
                      <a:pt x="0" y="11032"/>
                      <a:pt x="365" y="11289"/>
                    </a:cubicBezTo>
                    <a:cubicBezTo>
                      <a:pt x="434" y="11336"/>
                      <a:pt x="498" y="11355"/>
                      <a:pt x="561" y="11355"/>
                    </a:cubicBezTo>
                    <a:cubicBezTo>
                      <a:pt x="829" y="11355"/>
                      <a:pt x="1062" y="11009"/>
                      <a:pt x="1387" y="11009"/>
                    </a:cubicBezTo>
                    <a:cubicBezTo>
                      <a:pt x="1401" y="11009"/>
                      <a:pt x="1414" y="11009"/>
                      <a:pt x="1428" y="11011"/>
                    </a:cubicBezTo>
                    <a:cubicBezTo>
                      <a:pt x="1853" y="11054"/>
                      <a:pt x="1700" y="11517"/>
                      <a:pt x="2098" y="11626"/>
                    </a:cubicBezTo>
                    <a:cubicBezTo>
                      <a:pt x="2112" y="11630"/>
                      <a:pt x="2126" y="11632"/>
                      <a:pt x="2138" y="11632"/>
                    </a:cubicBezTo>
                    <a:cubicBezTo>
                      <a:pt x="2493" y="11632"/>
                      <a:pt x="2453" y="10223"/>
                      <a:pt x="2322" y="9839"/>
                    </a:cubicBezTo>
                    <a:cubicBezTo>
                      <a:pt x="2180" y="9447"/>
                      <a:pt x="1624" y="1813"/>
                      <a:pt x="2011" y="1666"/>
                    </a:cubicBezTo>
                    <a:cubicBezTo>
                      <a:pt x="2393" y="1524"/>
                      <a:pt x="2403" y="925"/>
                      <a:pt x="2082" y="565"/>
                    </a:cubicBezTo>
                    <a:cubicBezTo>
                      <a:pt x="2082" y="565"/>
                      <a:pt x="2128" y="1"/>
                      <a:pt x="171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5"/>
              <p:cNvSpPr/>
              <p:nvPr/>
            </p:nvSpPr>
            <p:spPr>
              <a:xfrm>
                <a:off x="3030676" y="4057034"/>
                <a:ext cx="85396" cy="265083"/>
              </a:xfrm>
              <a:custGeom>
                <a:avLst/>
                <a:gdLst/>
                <a:ahLst/>
                <a:cxnLst/>
                <a:rect l="l" t="t" r="r" b="b"/>
                <a:pathLst>
                  <a:path w="3379" h="10489" extrusionOk="0">
                    <a:moveTo>
                      <a:pt x="1455" y="1732"/>
                    </a:moveTo>
                    <a:lnTo>
                      <a:pt x="1455" y="1732"/>
                    </a:lnTo>
                    <a:cubicBezTo>
                      <a:pt x="1907" y="2584"/>
                      <a:pt x="1315" y="7824"/>
                      <a:pt x="1302" y="7824"/>
                    </a:cubicBezTo>
                    <a:cubicBezTo>
                      <a:pt x="1301" y="7824"/>
                      <a:pt x="1302" y="7817"/>
                      <a:pt x="1303" y="7802"/>
                    </a:cubicBezTo>
                    <a:cubicBezTo>
                      <a:pt x="1335" y="7388"/>
                      <a:pt x="1216" y="5040"/>
                      <a:pt x="1145" y="4517"/>
                    </a:cubicBezTo>
                    <a:cubicBezTo>
                      <a:pt x="1079" y="3994"/>
                      <a:pt x="1455" y="1732"/>
                      <a:pt x="1455" y="1732"/>
                    </a:cubicBezTo>
                    <a:close/>
                    <a:moveTo>
                      <a:pt x="1548" y="1"/>
                    </a:moveTo>
                    <a:cubicBezTo>
                      <a:pt x="1517" y="1"/>
                      <a:pt x="1484" y="2"/>
                      <a:pt x="1450" y="5"/>
                    </a:cubicBezTo>
                    <a:cubicBezTo>
                      <a:pt x="654" y="70"/>
                      <a:pt x="1063" y="1133"/>
                      <a:pt x="1063" y="1133"/>
                    </a:cubicBezTo>
                    <a:cubicBezTo>
                      <a:pt x="1063" y="1133"/>
                      <a:pt x="1183" y="1694"/>
                      <a:pt x="910" y="3754"/>
                    </a:cubicBezTo>
                    <a:cubicBezTo>
                      <a:pt x="638" y="5819"/>
                      <a:pt x="1499" y="7753"/>
                      <a:pt x="747" y="8467"/>
                    </a:cubicBezTo>
                    <a:cubicBezTo>
                      <a:pt x="0" y="9181"/>
                      <a:pt x="807" y="9813"/>
                      <a:pt x="807" y="9813"/>
                    </a:cubicBezTo>
                    <a:cubicBezTo>
                      <a:pt x="807" y="9813"/>
                      <a:pt x="1309" y="10489"/>
                      <a:pt x="1851" y="10489"/>
                    </a:cubicBezTo>
                    <a:cubicBezTo>
                      <a:pt x="1917" y="10489"/>
                      <a:pt x="1983" y="10479"/>
                      <a:pt x="2049" y="10456"/>
                    </a:cubicBezTo>
                    <a:cubicBezTo>
                      <a:pt x="2660" y="10244"/>
                      <a:pt x="2049" y="8805"/>
                      <a:pt x="2049" y="8805"/>
                    </a:cubicBezTo>
                    <a:cubicBezTo>
                      <a:pt x="2049" y="8805"/>
                      <a:pt x="2605" y="3062"/>
                      <a:pt x="2643" y="2631"/>
                    </a:cubicBezTo>
                    <a:cubicBezTo>
                      <a:pt x="2676" y="2206"/>
                      <a:pt x="3379" y="1122"/>
                      <a:pt x="3188" y="588"/>
                    </a:cubicBezTo>
                    <a:cubicBezTo>
                      <a:pt x="3130" y="426"/>
                      <a:pt x="3015" y="370"/>
                      <a:pt x="2882" y="370"/>
                    </a:cubicBezTo>
                    <a:cubicBezTo>
                      <a:pt x="2575" y="370"/>
                      <a:pt x="2175" y="670"/>
                      <a:pt x="2175" y="670"/>
                    </a:cubicBezTo>
                    <a:cubicBezTo>
                      <a:pt x="2175" y="670"/>
                      <a:pt x="2240" y="1"/>
                      <a:pt x="15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3063736" y="3445287"/>
                <a:ext cx="192919" cy="183711"/>
              </a:xfrm>
              <a:custGeom>
                <a:avLst/>
                <a:gdLst/>
                <a:ahLst/>
                <a:cxnLst/>
                <a:rect l="l" t="t" r="r" b="b"/>
                <a:pathLst>
                  <a:path w="8779" h="8360" extrusionOk="0">
                    <a:moveTo>
                      <a:pt x="4387" y="246"/>
                    </a:moveTo>
                    <a:cubicBezTo>
                      <a:pt x="5542" y="284"/>
                      <a:pt x="6555" y="496"/>
                      <a:pt x="6555" y="703"/>
                    </a:cubicBezTo>
                    <a:cubicBezTo>
                      <a:pt x="6555" y="714"/>
                      <a:pt x="6555" y="731"/>
                      <a:pt x="6550" y="742"/>
                    </a:cubicBezTo>
                    <a:cubicBezTo>
                      <a:pt x="5765" y="475"/>
                      <a:pt x="4708" y="415"/>
                      <a:pt x="4381" y="398"/>
                    </a:cubicBezTo>
                    <a:lnTo>
                      <a:pt x="4359" y="398"/>
                    </a:lnTo>
                    <a:cubicBezTo>
                      <a:pt x="4033" y="415"/>
                      <a:pt x="3014" y="480"/>
                      <a:pt x="2223" y="747"/>
                    </a:cubicBezTo>
                    <a:cubicBezTo>
                      <a:pt x="2223" y="736"/>
                      <a:pt x="2218" y="720"/>
                      <a:pt x="2218" y="709"/>
                    </a:cubicBezTo>
                    <a:cubicBezTo>
                      <a:pt x="2218" y="507"/>
                      <a:pt x="3232" y="284"/>
                      <a:pt x="4387" y="246"/>
                    </a:cubicBezTo>
                    <a:close/>
                    <a:moveTo>
                      <a:pt x="6512" y="1118"/>
                    </a:moveTo>
                    <a:cubicBezTo>
                      <a:pt x="6899" y="1254"/>
                      <a:pt x="7166" y="1428"/>
                      <a:pt x="7166" y="1635"/>
                    </a:cubicBezTo>
                    <a:cubicBezTo>
                      <a:pt x="7166" y="1657"/>
                      <a:pt x="7166" y="1673"/>
                      <a:pt x="7160" y="1695"/>
                    </a:cubicBezTo>
                    <a:cubicBezTo>
                      <a:pt x="6877" y="1575"/>
                      <a:pt x="6583" y="1494"/>
                      <a:pt x="6278" y="1445"/>
                    </a:cubicBezTo>
                    <a:cubicBezTo>
                      <a:pt x="6158" y="1423"/>
                      <a:pt x="6038" y="1401"/>
                      <a:pt x="5918" y="1390"/>
                    </a:cubicBezTo>
                    <a:cubicBezTo>
                      <a:pt x="6125" y="1319"/>
                      <a:pt x="6327" y="1232"/>
                      <a:pt x="6512" y="1118"/>
                    </a:cubicBezTo>
                    <a:close/>
                    <a:moveTo>
                      <a:pt x="2267" y="1118"/>
                    </a:moveTo>
                    <a:cubicBezTo>
                      <a:pt x="2452" y="1232"/>
                      <a:pt x="2649" y="1325"/>
                      <a:pt x="2856" y="1390"/>
                    </a:cubicBezTo>
                    <a:cubicBezTo>
                      <a:pt x="2741" y="1406"/>
                      <a:pt x="2616" y="1428"/>
                      <a:pt x="2496" y="1450"/>
                    </a:cubicBezTo>
                    <a:cubicBezTo>
                      <a:pt x="2196" y="1499"/>
                      <a:pt x="1902" y="1581"/>
                      <a:pt x="1619" y="1701"/>
                    </a:cubicBezTo>
                    <a:cubicBezTo>
                      <a:pt x="1613" y="1679"/>
                      <a:pt x="1613" y="1663"/>
                      <a:pt x="1613" y="1641"/>
                    </a:cubicBezTo>
                    <a:cubicBezTo>
                      <a:pt x="1613" y="1434"/>
                      <a:pt x="1875" y="1254"/>
                      <a:pt x="2267" y="1118"/>
                    </a:cubicBezTo>
                    <a:close/>
                    <a:moveTo>
                      <a:pt x="7264" y="2158"/>
                    </a:moveTo>
                    <a:cubicBezTo>
                      <a:pt x="7422" y="2267"/>
                      <a:pt x="7525" y="2398"/>
                      <a:pt x="7531" y="2556"/>
                    </a:cubicBezTo>
                    <a:cubicBezTo>
                      <a:pt x="7525" y="2600"/>
                      <a:pt x="7520" y="2638"/>
                      <a:pt x="7504" y="2681"/>
                    </a:cubicBezTo>
                    <a:cubicBezTo>
                      <a:pt x="7258" y="2567"/>
                      <a:pt x="6997" y="2480"/>
                      <a:pt x="6730" y="2420"/>
                    </a:cubicBezTo>
                    <a:cubicBezTo>
                      <a:pt x="6926" y="2365"/>
                      <a:pt x="7106" y="2278"/>
                      <a:pt x="7264" y="2158"/>
                    </a:cubicBezTo>
                    <a:close/>
                    <a:moveTo>
                      <a:pt x="1515" y="2169"/>
                    </a:moveTo>
                    <a:cubicBezTo>
                      <a:pt x="1673" y="2284"/>
                      <a:pt x="1853" y="2371"/>
                      <a:pt x="2049" y="2425"/>
                    </a:cubicBezTo>
                    <a:cubicBezTo>
                      <a:pt x="1782" y="2485"/>
                      <a:pt x="1526" y="2572"/>
                      <a:pt x="1275" y="2687"/>
                    </a:cubicBezTo>
                    <a:cubicBezTo>
                      <a:pt x="1259" y="2649"/>
                      <a:pt x="1254" y="2605"/>
                      <a:pt x="1254" y="2567"/>
                    </a:cubicBezTo>
                    <a:cubicBezTo>
                      <a:pt x="1254" y="2404"/>
                      <a:pt x="1357" y="2273"/>
                      <a:pt x="1515" y="2169"/>
                    </a:cubicBezTo>
                    <a:close/>
                    <a:moveTo>
                      <a:pt x="7809" y="4016"/>
                    </a:moveTo>
                    <a:cubicBezTo>
                      <a:pt x="7907" y="4136"/>
                      <a:pt x="8021" y="4316"/>
                      <a:pt x="7961" y="4458"/>
                    </a:cubicBezTo>
                    <a:cubicBezTo>
                      <a:pt x="7904" y="4606"/>
                      <a:pt x="7583" y="4913"/>
                      <a:pt x="5954" y="4913"/>
                    </a:cubicBezTo>
                    <a:cubicBezTo>
                      <a:pt x="5726" y="4913"/>
                      <a:pt x="5471" y="4907"/>
                      <a:pt x="5188" y="4894"/>
                    </a:cubicBezTo>
                    <a:cubicBezTo>
                      <a:pt x="5079" y="4747"/>
                      <a:pt x="4986" y="4589"/>
                      <a:pt x="4904" y="4425"/>
                    </a:cubicBezTo>
                    <a:lnTo>
                      <a:pt x="4910" y="4425"/>
                    </a:lnTo>
                    <a:cubicBezTo>
                      <a:pt x="5008" y="4425"/>
                      <a:pt x="5139" y="4431"/>
                      <a:pt x="5297" y="4431"/>
                    </a:cubicBezTo>
                    <a:cubicBezTo>
                      <a:pt x="6016" y="4431"/>
                      <a:pt x="7215" y="4371"/>
                      <a:pt x="7809" y="4016"/>
                    </a:cubicBezTo>
                    <a:close/>
                    <a:moveTo>
                      <a:pt x="976" y="4022"/>
                    </a:moveTo>
                    <a:cubicBezTo>
                      <a:pt x="1570" y="4376"/>
                      <a:pt x="2768" y="4431"/>
                      <a:pt x="3488" y="4431"/>
                    </a:cubicBezTo>
                    <a:cubicBezTo>
                      <a:pt x="3646" y="4431"/>
                      <a:pt x="3776" y="4431"/>
                      <a:pt x="3875" y="4425"/>
                    </a:cubicBezTo>
                    <a:lnTo>
                      <a:pt x="3875" y="4425"/>
                    </a:lnTo>
                    <a:cubicBezTo>
                      <a:pt x="3798" y="4589"/>
                      <a:pt x="3706" y="4747"/>
                      <a:pt x="3597" y="4894"/>
                    </a:cubicBezTo>
                    <a:cubicBezTo>
                      <a:pt x="3302" y="4908"/>
                      <a:pt x="3039" y="4915"/>
                      <a:pt x="2803" y="4915"/>
                    </a:cubicBezTo>
                    <a:cubicBezTo>
                      <a:pt x="1202" y="4915"/>
                      <a:pt x="880" y="4611"/>
                      <a:pt x="823" y="4463"/>
                    </a:cubicBezTo>
                    <a:cubicBezTo>
                      <a:pt x="763" y="4327"/>
                      <a:pt x="878" y="4147"/>
                      <a:pt x="976" y="4022"/>
                    </a:cubicBezTo>
                    <a:close/>
                    <a:moveTo>
                      <a:pt x="8043" y="4899"/>
                    </a:moveTo>
                    <a:cubicBezTo>
                      <a:pt x="8108" y="4992"/>
                      <a:pt x="8163" y="5117"/>
                      <a:pt x="8125" y="5215"/>
                    </a:cubicBezTo>
                    <a:cubicBezTo>
                      <a:pt x="8077" y="5326"/>
                      <a:pt x="7802" y="5674"/>
                      <a:pt x="6021" y="5674"/>
                    </a:cubicBezTo>
                    <a:cubicBezTo>
                      <a:pt x="5956" y="5674"/>
                      <a:pt x="5889" y="5674"/>
                      <a:pt x="5820" y="5673"/>
                    </a:cubicBezTo>
                    <a:cubicBezTo>
                      <a:pt x="5689" y="5526"/>
                      <a:pt x="5569" y="5390"/>
                      <a:pt x="5471" y="5264"/>
                    </a:cubicBezTo>
                    <a:lnTo>
                      <a:pt x="5471" y="5264"/>
                    </a:lnTo>
                    <a:cubicBezTo>
                      <a:pt x="5635" y="5270"/>
                      <a:pt x="5798" y="5275"/>
                      <a:pt x="5951" y="5275"/>
                    </a:cubicBezTo>
                    <a:cubicBezTo>
                      <a:pt x="6986" y="5275"/>
                      <a:pt x="7678" y="5150"/>
                      <a:pt x="8043" y="4899"/>
                    </a:cubicBezTo>
                    <a:close/>
                    <a:moveTo>
                      <a:pt x="747" y="4910"/>
                    </a:moveTo>
                    <a:cubicBezTo>
                      <a:pt x="1104" y="5156"/>
                      <a:pt x="1775" y="5281"/>
                      <a:pt x="2775" y="5281"/>
                    </a:cubicBezTo>
                    <a:cubicBezTo>
                      <a:pt x="2796" y="5281"/>
                      <a:pt x="2818" y="5281"/>
                      <a:pt x="2839" y="5281"/>
                    </a:cubicBezTo>
                    <a:cubicBezTo>
                      <a:pt x="2992" y="5281"/>
                      <a:pt x="3150" y="5281"/>
                      <a:pt x="3319" y="5275"/>
                    </a:cubicBezTo>
                    <a:lnTo>
                      <a:pt x="3319" y="5275"/>
                    </a:lnTo>
                    <a:cubicBezTo>
                      <a:pt x="3215" y="5395"/>
                      <a:pt x="3101" y="5531"/>
                      <a:pt x="2970" y="5678"/>
                    </a:cubicBezTo>
                    <a:cubicBezTo>
                      <a:pt x="2887" y="5680"/>
                      <a:pt x="2808" y="5680"/>
                      <a:pt x="2731" y="5680"/>
                    </a:cubicBezTo>
                    <a:cubicBezTo>
                      <a:pt x="979" y="5680"/>
                      <a:pt x="707" y="5336"/>
                      <a:pt x="665" y="5226"/>
                    </a:cubicBezTo>
                    <a:cubicBezTo>
                      <a:pt x="627" y="5128"/>
                      <a:pt x="681" y="5008"/>
                      <a:pt x="747" y="4910"/>
                    </a:cubicBezTo>
                    <a:close/>
                    <a:moveTo>
                      <a:pt x="8168" y="5678"/>
                    </a:moveTo>
                    <a:cubicBezTo>
                      <a:pt x="8256" y="5836"/>
                      <a:pt x="8348" y="6065"/>
                      <a:pt x="8266" y="6223"/>
                    </a:cubicBezTo>
                    <a:cubicBezTo>
                      <a:pt x="8208" y="6331"/>
                      <a:pt x="7982" y="6543"/>
                      <a:pt x="7126" y="6543"/>
                    </a:cubicBezTo>
                    <a:cubicBezTo>
                      <a:pt x="6945" y="6543"/>
                      <a:pt x="6737" y="6534"/>
                      <a:pt x="6495" y="6512"/>
                    </a:cubicBezTo>
                    <a:cubicBezTo>
                      <a:pt x="6387" y="6349"/>
                      <a:pt x="6267" y="6191"/>
                      <a:pt x="6141" y="6038"/>
                    </a:cubicBezTo>
                    <a:cubicBezTo>
                      <a:pt x="7133" y="6027"/>
                      <a:pt x="7803" y="5907"/>
                      <a:pt x="8168" y="5678"/>
                    </a:cubicBezTo>
                    <a:close/>
                    <a:moveTo>
                      <a:pt x="627" y="5689"/>
                    </a:moveTo>
                    <a:cubicBezTo>
                      <a:pt x="992" y="5918"/>
                      <a:pt x="1662" y="6038"/>
                      <a:pt x="2654" y="6043"/>
                    </a:cubicBezTo>
                    <a:cubicBezTo>
                      <a:pt x="2529" y="6196"/>
                      <a:pt x="2409" y="6354"/>
                      <a:pt x="2300" y="6518"/>
                    </a:cubicBezTo>
                    <a:cubicBezTo>
                      <a:pt x="2050" y="6541"/>
                      <a:pt x="1834" y="6551"/>
                      <a:pt x="1649" y="6551"/>
                    </a:cubicBezTo>
                    <a:cubicBezTo>
                      <a:pt x="805" y="6551"/>
                      <a:pt x="582" y="6341"/>
                      <a:pt x="529" y="6234"/>
                    </a:cubicBezTo>
                    <a:cubicBezTo>
                      <a:pt x="442" y="6076"/>
                      <a:pt x="529" y="5847"/>
                      <a:pt x="627" y="5689"/>
                    </a:cubicBezTo>
                    <a:close/>
                    <a:moveTo>
                      <a:pt x="8245" y="6714"/>
                    </a:moveTo>
                    <a:cubicBezTo>
                      <a:pt x="8283" y="6834"/>
                      <a:pt x="8305" y="6970"/>
                      <a:pt x="8245" y="7052"/>
                    </a:cubicBezTo>
                    <a:cubicBezTo>
                      <a:pt x="8212" y="7093"/>
                      <a:pt x="8108" y="7179"/>
                      <a:pt x="7791" y="7179"/>
                    </a:cubicBezTo>
                    <a:cubicBezTo>
                      <a:pt x="7572" y="7179"/>
                      <a:pt x="7252" y="7138"/>
                      <a:pt x="6784" y="7013"/>
                    </a:cubicBezTo>
                    <a:cubicBezTo>
                      <a:pt x="6762" y="6975"/>
                      <a:pt x="6746" y="6937"/>
                      <a:pt x="6724" y="6899"/>
                    </a:cubicBezTo>
                    <a:lnTo>
                      <a:pt x="6724" y="6899"/>
                    </a:lnTo>
                    <a:cubicBezTo>
                      <a:pt x="6866" y="6904"/>
                      <a:pt x="7002" y="6910"/>
                      <a:pt x="7133" y="6910"/>
                    </a:cubicBezTo>
                    <a:cubicBezTo>
                      <a:pt x="7618" y="6910"/>
                      <a:pt x="7989" y="6844"/>
                      <a:pt x="8245" y="6714"/>
                    </a:cubicBezTo>
                    <a:close/>
                    <a:moveTo>
                      <a:pt x="545" y="6719"/>
                    </a:moveTo>
                    <a:cubicBezTo>
                      <a:pt x="801" y="6850"/>
                      <a:pt x="1172" y="6915"/>
                      <a:pt x="1657" y="6915"/>
                    </a:cubicBezTo>
                    <a:cubicBezTo>
                      <a:pt x="1788" y="6915"/>
                      <a:pt x="1924" y="6910"/>
                      <a:pt x="2065" y="6899"/>
                    </a:cubicBezTo>
                    <a:lnTo>
                      <a:pt x="2065" y="6899"/>
                    </a:lnTo>
                    <a:cubicBezTo>
                      <a:pt x="2049" y="6943"/>
                      <a:pt x="2027" y="6981"/>
                      <a:pt x="2006" y="7019"/>
                    </a:cubicBezTo>
                    <a:cubicBezTo>
                      <a:pt x="1532" y="7145"/>
                      <a:pt x="1209" y="7187"/>
                      <a:pt x="990" y="7187"/>
                    </a:cubicBezTo>
                    <a:cubicBezTo>
                      <a:pt x="680" y="7187"/>
                      <a:pt x="577" y="7104"/>
                      <a:pt x="545" y="7062"/>
                    </a:cubicBezTo>
                    <a:cubicBezTo>
                      <a:pt x="491" y="6992"/>
                      <a:pt x="507" y="6844"/>
                      <a:pt x="545" y="6719"/>
                    </a:cubicBezTo>
                    <a:close/>
                    <a:moveTo>
                      <a:pt x="6980" y="7438"/>
                    </a:moveTo>
                    <a:lnTo>
                      <a:pt x="6980" y="7438"/>
                    </a:lnTo>
                    <a:cubicBezTo>
                      <a:pt x="7253" y="7504"/>
                      <a:pt x="7525" y="7542"/>
                      <a:pt x="7798" y="7547"/>
                    </a:cubicBezTo>
                    <a:cubicBezTo>
                      <a:pt x="7945" y="7547"/>
                      <a:pt x="8092" y="7526"/>
                      <a:pt x="8228" y="7487"/>
                    </a:cubicBezTo>
                    <a:lnTo>
                      <a:pt x="8228" y="7487"/>
                    </a:lnTo>
                    <a:cubicBezTo>
                      <a:pt x="8256" y="7602"/>
                      <a:pt x="8277" y="7754"/>
                      <a:pt x="8217" y="7847"/>
                    </a:cubicBezTo>
                    <a:lnTo>
                      <a:pt x="8223" y="7847"/>
                    </a:lnTo>
                    <a:cubicBezTo>
                      <a:pt x="8154" y="7957"/>
                      <a:pt x="7978" y="7986"/>
                      <a:pt x="7816" y="7986"/>
                    </a:cubicBezTo>
                    <a:cubicBezTo>
                      <a:pt x="7786" y="7986"/>
                      <a:pt x="7756" y="7985"/>
                      <a:pt x="7727" y="7983"/>
                    </a:cubicBezTo>
                    <a:cubicBezTo>
                      <a:pt x="7237" y="7962"/>
                      <a:pt x="7160" y="7836"/>
                      <a:pt x="6980" y="7438"/>
                    </a:cubicBezTo>
                    <a:close/>
                    <a:moveTo>
                      <a:pt x="1809" y="7444"/>
                    </a:moveTo>
                    <a:cubicBezTo>
                      <a:pt x="1630" y="7847"/>
                      <a:pt x="1559" y="7967"/>
                      <a:pt x="1068" y="7994"/>
                    </a:cubicBezTo>
                    <a:cubicBezTo>
                      <a:pt x="1049" y="7995"/>
                      <a:pt x="1029" y="7995"/>
                      <a:pt x="1010" y="7995"/>
                    </a:cubicBezTo>
                    <a:cubicBezTo>
                      <a:pt x="837" y="7995"/>
                      <a:pt x="646" y="7970"/>
                      <a:pt x="572" y="7858"/>
                    </a:cubicBezTo>
                    <a:cubicBezTo>
                      <a:pt x="513" y="7760"/>
                      <a:pt x="534" y="7613"/>
                      <a:pt x="567" y="7493"/>
                    </a:cubicBezTo>
                    <a:lnTo>
                      <a:pt x="567" y="7493"/>
                    </a:lnTo>
                    <a:cubicBezTo>
                      <a:pt x="709" y="7531"/>
                      <a:pt x="850" y="7553"/>
                      <a:pt x="997" y="7553"/>
                    </a:cubicBezTo>
                    <a:cubicBezTo>
                      <a:pt x="1270" y="7542"/>
                      <a:pt x="1542" y="7509"/>
                      <a:pt x="1809" y="7444"/>
                    </a:cubicBezTo>
                    <a:close/>
                    <a:moveTo>
                      <a:pt x="4387" y="1"/>
                    </a:moveTo>
                    <a:cubicBezTo>
                      <a:pt x="3662" y="28"/>
                      <a:pt x="1967" y="142"/>
                      <a:pt x="1973" y="709"/>
                    </a:cubicBezTo>
                    <a:cubicBezTo>
                      <a:pt x="1973" y="753"/>
                      <a:pt x="1978" y="791"/>
                      <a:pt x="1995" y="834"/>
                    </a:cubicBezTo>
                    <a:cubicBezTo>
                      <a:pt x="1559" y="1014"/>
                      <a:pt x="1243" y="1276"/>
                      <a:pt x="1243" y="1641"/>
                    </a:cubicBezTo>
                    <a:cubicBezTo>
                      <a:pt x="1243" y="1722"/>
                      <a:pt x="1259" y="1804"/>
                      <a:pt x="1286" y="1875"/>
                    </a:cubicBezTo>
                    <a:cubicBezTo>
                      <a:pt x="1019" y="2066"/>
                      <a:pt x="883" y="2295"/>
                      <a:pt x="883" y="2567"/>
                    </a:cubicBezTo>
                    <a:cubicBezTo>
                      <a:pt x="883" y="2671"/>
                      <a:pt x="905" y="2774"/>
                      <a:pt x="954" y="2872"/>
                    </a:cubicBezTo>
                    <a:cubicBezTo>
                      <a:pt x="730" y="3030"/>
                      <a:pt x="594" y="3221"/>
                      <a:pt x="594" y="3455"/>
                    </a:cubicBezTo>
                    <a:cubicBezTo>
                      <a:pt x="594" y="3575"/>
                      <a:pt x="632" y="3684"/>
                      <a:pt x="698" y="3782"/>
                    </a:cubicBezTo>
                    <a:cubicBezTo>
                      <a:pt x="551" y="3957"/>
                      <a:pt x="344" y="4278"/>
                      <a:pt x="480" y="4605"/>
                    </a:cubicBezTo>
                    <a:cubicBezTo>
                      <a:pt x="480" y="4616"/>
                      <a:pt x="485" y="4621"/>
                      <a:pt x="491" y="4632"/>
                    </a:cubicBezTo>
                    <a:cubicBezTo>
                      <a:pt x="365" y="4796"/>
                      <a:pt x="207" y="5074"/>
                      <a:pt x="316" y="5357"/>
                    </a:cubicBezTo>
                    <a:cubicBezTo>
                      <a:pt x="327" y="5384"/>
                      <a:pt x="338" y="5406"/>
                      <a:pt x="349" y="5428"/>
                    </a:cubicBezTo>
                    <a:cubicBezTo>
                      <a:pt x="218" y="5624"/>
                      <a:pt x="0" y="6043"/>
                      <a:pt x="196" y="6409"/>
                    </a:cubicBezTo>
                    <a:cubicBezTo>
                      <a:pt x="207" y="6430"/>
                      <a:pt x="224" y="6458"/>
                      <a:pt x="246" y="6479"/>
                    </a:cubicBezTo>
                    <a:cubicBezTo>
                      <a:pt x="158" y="6665"/>
                      <a:pt x="49" y="7013"/>
                      <a:pt x="246" y="7280"/>
                    </a:cubicBezTo>
                    <a:cubicBezTo>
                      <a:pt x="180" y="7460"/>
                      <a:pt x="93" y="7793"/>
                      <a:pt x="256" y="8054"/>
                    </a:cubicBezTo>
                    <a:cubicBezTo>
                      <a:pt x="387" y="8256"/>
                      <a:pt x="632" y="8359"/>
                      <a:pt x="987" y="8359"/>
                    </a:cubicBezTo>
                    <a:lnTo>
                      <a:pt x="1079" y="8359"/>
                    </a:lnTo>
                    <a:cubicBezTo>
                      <a:pt x="1815" y="8327"/>
                      <a:pt x="1951" y="8016"/>
                      <a:pt x="2158" y="7542"/>
                    </a:cubicBezTo>
                    <a:cubicBezTo>
                      <a:pt x="2256" y="7308"/>
                      <a:pt x="2371" y="7079"/>
                      <a:pt x="2507" y="6861"/>
                    </a:cubicBezTo>
                    <a:lnTo>
                      <a:pt x="2550" y="6855"/>
                    </a:lnTo>
                    <a:lnTo>
                      <a:pt x="2545" y="6801"/>
                    </a:lnTo>
                    <a:cubicBezTo>
                      <a:pt x="2719" y="6523"/>
                      <a:pt x="2921" y="6261"/>
                      <a:pt x="3144" y="6022"/>
                    </a:cubicBezTo>
                    <a:cubicBezTo>
                      <a:pt x="4501" y="4540"/>
                      <a:pt x="4370" y="4033"/>
                      <a:pt x="4251" y="3886"/>
                    </a:cubicBezTo>
                    <a:lnTo>
                      <a:pt x="4251" y="3886"/>
                    </a:lnTo>
                    <a:lnTo>
                      <a:pt x="4027" y="4066"/>
                    </a:lnTo>
                    <a:lnTo>
                      <a:pt x="4027" y="4055"/>
                    </a:lnTo>
                    <a:cubicBezTo>
                      <a:pt x="3894" y="4061"/>
                      <a:pt x="3715" y="4066"/>
                      <a:pt x="3510" y="4066"/>
                    </a:cubicBezTo>
                    <a:cubicBezTo>
                      <a:pt x="2681" y="4066"/>
                      <a:pt x="1422" y="3988"/>
                      <a:pt x="1047" y="3630"/>
                    </a:cubicBezTo>
                    <a:cubicBezTo>
                      <a:pt x="992" y="3586"/>
                      <a:pt x="965" y="3521"/>
                      <a:pt x="959" y="3455"/>
                    </a:cubicBezTo>
                    <a:cubicBezTo>
                      <a:pt x="959" y="3341"/>
                      <a:pt x="1041" y="3237"/>
                      <a:pt x="1183" y="3145"/>
                    </a:cubicBezTo>
                    <a:cubicBezTo>
                      <a:pt x="1597" y="3461"/>
                      <a:pt x="2382" y="3532"/>
                      <a:pt x="3024" y="3532"/>
                    </a:cubicBezTo>
                    <a:cubicBezTo>
                      <a:pt x="3351" y="3532"/>
                      <a:pt x="3678" y="3515"/>
                      <a:pt x="4005" y="3477"/>
                    </a:cubicBezTo>
                    <a:lnTo>
                      <a:pt x="3967" y="3117"/>
                    </a:lnTo>
                    <a:cubicBezTo>
                      <a:pt x="3759" y="3140"/>
                      <a:pt x="3411" y="3165"/>
                      <a:pt x="3033" y="3165"/>
                    </a:cubicBezTo>
                    <a:cubicBezTo>
                      <a:pt x="2511" y="3165"/>
                      <a:pt x="1932" y="3118"/>
                      <a:pt x="1575" y="2954"/>
                    </a:cubicBezTo>
                    <a:cubicBezTo>
                      <a:pt x="2011" y="2785"/>
                      <a:pt x="2621" y="2660"/>
                      <a:pt x="3210" y="2583"/>
                    </a:cubicBezTo>
                    <a:cubicBezTo>
                      <a:pt x="3319" y="2589"/>
                      <a:pt x="3422" y="2589"/>
                      <a:pt x="3515" y="2589"/>
                    </a:cubicBezTo>
                    <a:cubicBezTo>
                      <a:pt x="3782" y="2589"/>
                      <a:pt x="3984" y="2578"/>
                      <a:pt x="4043" y="2572"/>
                    </a:cubicBezTo>
                    <a:lnTo>
                      <a:pt x="4022" y="2207"/>
                    </a:lnTo>
                    <a:lnTo>
                      <a:pt x="3978" y="2207"/>
                    </a:lnTo>
                    <a:lnTo>
                      <a:pt x="3973" y="2142"/>
                    </a:lnTo>
                    <a:cubicBezTo>
                      <a:pt x="3831" y="2147"/>
                      <a:pt x="3542" y="2169"/>
                      <a:pt x="3188" y="2207"/>
                    </a:cubicBezTo>
                    <a:cubicBezTo>
                      <a:pt x="2725" y="2191"/>
                      <a:pt x="2207" y="2126"/>
                      <a:pt x="1891" y="1968"/>
                    </a:cubicBezTo>
                    <a:cubicBezTo>
                      <a:pt x="2109" y="1897"/>
                      <a:pt x="2327" y="1837"/>
                      <a:pt x="2556" y="1799"/>
                    </a:cubicBezTo>
                    <a:cubicBezTo>
                      <a:pt x="3024" y="1717"/>
                      <a:pt x="3504" y="1673"/>
                      <a:pt x="3984" y="1663"/>
                    </a:cubicBezTo>
                    <a:lnTo>
                      <a:pt x="3984" y="1297"/>
                    </a:lnTo>
                    <a:cubicBezTo>
                      <a:pt x="3967" y="1297"/>
                      <a:pt x="3793" y="1297"/>
                      <a:pt x="3531" y="1319"/>
                    </a:cubicBezTo>
                    <a:cubicBezTo>
                      <a:pt x="3204" y="1243"/>
                      <a:pt x="2888" y="1139"/>
                      <a:pt x="2583" y="1009"/>
                    </a:cubicBezTo>
                    <a:cubicBezTo>
                      <a:pt x="3171" y="836"/>
                      <a:pt x="3779" y="750"/>
                      <a:pt x="4387" y="750"/>
                    </a:cubicBezTo>
                    <a:cubicBezTo>
                      <a:pt x="4990" y="750"/>
                      <a:pt x="5593" y="835"/>
                      <a:pt x="6179" y="1003"/>
                    </a:cubicBezTo>
                    <a:cubicBezTo>
                      <a:pt x="5874" y="1139"/>
                      <a:pt x="5553" y="1243"/>
                      <a:pt x="5231" y="1314"/>
                    </a:cubicBezTo>
                    <a:cubicBezTo>
                      <a:pt x="4970" y="1303"/>
                      <a:pt x="4795" y="1303"/>
                      <a:pt x="4779" y="1297"/>
                    </a:cubicBezTo>
                    <a:lnTo>
                      <a:pt x="4779" y="1663"/>
                    </a:lnTo>
                    <a:cubicBezTo>
                      <a:pt x="5259" y="1668"/>
                      <a:pt x="5738" y="1712"/>
                      <a:pt x="6207" y="1793"/>
                    </a:cubicBezTo>
                    <a:cubicBezTo>
                      <a:pt x="6436" y="1831"/>
                      <a:pt x="6654" y="1891"/>
                      <a:pt x="6871" y="1962"/>
                    </a:cubicBezTo>
                    <a:cubicBezTo>
                      <a:pt x="6550" y="2120"/>
                      <a:pt x="6038" y="2186"/>
                      <a:pt x="5575" y="2207"/>
                    </a:cubicBezTo>
                    <a:cubicBezTo>
                      <a:pt x="5220" y="2164"/>
                      <a:pt x="4932" y="2142"/>
                      <a:pt x="4790" y="2137"/>
                    </a:cubicBezTo>
                    <a:lnTo>
                      <a:pt x="4790" y="2207"/>
                    </a:lnTo>
                    <a:lnTo>
                      <a:pt x="4746" y="2207"/>
                    </a:lnTo>
                    <a:lnTo>
                      <a:pt x="4719" y="2567"/>
                    </a:lnTo>
                    <a:cubicBezTo>
                      <a:pt x="4779" y="2572"/>
                      <a:pt x="4981" y="2583"/>
                      <a:pt x="5248" y="2583"/>
                    </a:cubicBezTo>
                    <a:cubicBezTo>
                      <a:pt x="5346" y="2583"/>
                      <a:pt x="5449" y="2583"/>
                      <a:pt x="5558" y="2578"/>
                    </a:cubicBezTo>
                    <a:cubicBezTo>
                      <a:pt x="6147" y="2654"/>
                      <a:pt x="6757" y="2780"/>
                      <a:pt x="7198" y="2943"/>
                    </a:cubicBezTo>
                    <a:cubicBezTo>
                      <a:pt x="6840" y="3111"/>
                      <a:pt x="6255" y="3159"/>
                      <a:pt x="5732" y="3159"/>
                    </a:cubicBezTo>
                    <a:cubicBezTo>
                      <a:pt x="5357" y="3159"/>
                      <a:pt x="5013" y="3135"/>
                      <a:pt x="4806" y="3112"/>
                    </a:cubicBezTo>
                    <a:lnTo>
                      <a:pt x="4763" y="3477"/>
                    </a:lnTo>
                    <a:cubicBezTo>
                      <a:pt x="5090" y="3510"/>
                      <a:pt x="5422" y="3526"/>
                      <a:pt x="5749" y="3526"/>
                    </a:cubicBezTo>
                    <a:cubicBezTo>
                      <a:pt x="6387" y="3526"/>
                      <a:pt x="7171" y="3450"/>
                      <a:pt x="7591" y="3134"/>
                    </a:cubicBezTo>
                    <a:cubicBezTo>
                      <a:pt x="7727" y="3226"/>
                      <a:pt x="7814" y="3330"/>
                      <a:pt x="7814" y="3444"/>
                    </a:cubicBezTo>
                    <a:cubicBezTo>
                      <a:pt x="7809" y="3510"/>
                      <a:pt x="7781" y="3575"/>
                      <a:pt x="7727" y="3619"/>
                    </a:cubicBezTo>
                    <a:cubicBezTo>
                      <a:pt x="7348" y="3980"/>
                      <a:pt x="6071" y="4060"/>
                      <a:pt x="5241" y="4060"/>
                    </a:cubicBezTo>
                    <a:cubicBezTo>
                      <a:pt x="5045" y="4060"/>
                      <a:pt x="4875" y="4055"/>
                      <a:pt x="4746" y="4049"/>
                    </a:cubicBezTo>
                    <a:lnTo>
                      <a:pt x="4746" y="4066"/>
                    </a:lnTo>
                    <a:lnTo>
                      <a:pt x="4523" y="3886"/>
                    </a:lnTo>
                    <a:lnTo>
                      <a:pt x="4523" y="3886"/>
                    </a:lnTo>
                    <a:cubicBezTo>
                      <a:pt x="4403" y="4033"/>
                      <a:pt x="4278" y="4540"/>
                      <a:pt x="5635" y="6022"/>
                    </a:cubicBezTo>
                    <a:cubicBezTo>
                      <a:pt x="5858" y="6261"/>
                      <a:pt x="6060" y="6518"/>
                      <a:pt x="6239" y="6790"/>
                    </a:cubicBezTo>
                    <a:lnTo>
                      <a:pt x="6234" y="6850"/>
                    </a:lnTo>
                    <a:lnTo>
                      <a:pt x="6278" y="6855"/>
                    </a:lnTo>
                    <a:cubicBezTo>
                      <a:pt x="6408" y="7073"/>
                      <a:pt x="6523" y="7302"/>
                      <a:pt x="6626" y="7537"/>
                    </a:cubicBezTo>
                    <a:cubicBezTo>
                      <a:pt x="6833" y="8005"/>
                      <a:pt x="6975" y="8316"/>
                      <a:pt x="7705" y="8348"/>
                    </a:cubicBezTo>
                    <a:lnTo>
                      <a:pt x="7798" y="8348"/>
                    </a:lnTo>
                    <a:cubicBezTo>
                      <a:pt x="8152" y="8348"/>
                      <a:pt x="8397" y="8245"/>
                      <a:pt x="8528" y="8038"/>
                    </a:cubicBezTo>
                    <a:cubicBezTo>
                      <a:pt x="8691" y="7776"/>
                      <a:pt x="8604" y="7444"/>
                      <a:pt x="8533" y="7264"/>
                    </a:cubicBezTo>
                    <a:cubicBezTo>
                      <a:pt x="8735" y="7008"/>
                      <a:pt x="8621" y="6654"/>
                      <a:pt x="8539" y="6474"/>
                    </a:cubicBezTo>
                    <a:cubicBezTo>
                      <a:pt x="8555" y="6447"/>
                      <a:pt x="8572" y="6425"/>
                      <a:pt x="8588" y="6398"/>
                    </a:cubicBezTo>
                    <a:cubicBezTo>
                      <a:pt x="8779" y="6033"/>
                      <a:pt x="8561" y="5613"/>
                      <a:pt x="8430" y="5417"/>
                    </a:cubicBezTo>
                    <a:cubicBezTo>
                      <a:pt x="8441" y="5395"/>
                      <a:pt x="8452" y="5373"/>
                      <a:pt x="8463" y="5351"/>
                    </a:cubicBezTo>
                    <a:cubicBezTo>
                      <a:pt x="8572" y="5063"/>
                      <a:pt x="8414" y="4785"/>
                      <a:pt x="8283" y="4627"/>
                    </a:cubicBezTo>
                    <a:cubicBezTo>
                      <a:pt x="8288" y="4616"/>
                      <a:pt x="8294" y="4605"/>
                      <a:pt x="8299" y="4594"/>
                    </a:cubicBezTo>
                    <a:cubicBezTo>
                      <a:pt x="8435" y="4267"/>
                      <a:pt x="8223" y="3946"/>
                      <a:pt x="8076" y="3771"/>
                    </a:cubicBezTo>
                    <a:cubicBezTo>
                      <a:pt x="8141" y="3679"/>
                      <a:pt x="8179" y="3564"/>
                      <a:pt x="8179" y="3450"/>
                    </a:cubicBezTo>
                    <a:cubicBezTo>
                      <a:pt x="8179" y="3215"/>
                      <a:pt x="8043" y="3019"/>
                      <a:pt x="7820" y="2861"/>
                    </a:cubicBezTo>
                    <a:cubicBezTo>
                      <a:pt x="7869" y="2769"/>
                      <a:pt x="7890" y="2665"/>
                      <a:pt x="7890" y="2556"/>
                    </a:cubicBezTo>
                    <a:cubicBezTo>
                      <a:pt x="7890" y="2284"/>
                      <a:pt x="7754" y="2055"/>
                      <a:pt x="7482" y="1870"/>
                    </a:cubicBezTo>
                    <a:cubicBezTo>
                      <a:pt x="7509" y="1793"/>
                      <a:pt x="7525" y="1717"/>
                      <a:pt x="7525" y="1635"/>
                    </a:cubicBezTo>
                    <a:cubicBezTo>
                      <a:pt x="7525" y="1270"/>
                      <a:pt x="7209" y="1009"/>
                      <a:pt x="6773" y="823"/>
                    </a:cubicBezTo>
                    <a:cubicBezTo>
                      <a:pt x="6784" y="785"/>
                      <a:pt x="6795" y="747"/>
                      <a:pt x="6795" y="703"/>
                    </a:cubicBezTo>
                    <a:cubicBezTo>
                      <a:pt x="6795" y="137"/>
                      <a:pt x="5111" y="22"/>
                      <a:pt x="43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3147586" y="3469828"/>
                <a:ext cx="24135" cy="107004"/>
              </a:xfrm>
              <a:custGeom>
                <a:avLst/>
                <a:gdLst/>
                <a:ahLst/>
                <a:cxnLst/>
                <a:rect l="l" t="t" r="r" b="b"/>
                <a:pathLst>
                  <a:path w="955" h="4234" extrusionOk="0">
                    <a:moveTo>
                      <a:pt x="475" y="0"/>
                    </a:moveTo>
                    <a:cubicBezTo>
                      <a:pt x="475" y="0"/>
                      <a:pt x="208" y="33"/>
                      <a:pt x="137" y="76"/>
                    </a:cubicBezTo>
                    <a:cubicBezTo>
                      <a:pt x="61" y="114"/>
                      <a:pt x="1" y="1101"/>
                      <a:pt x="126" y="1210"/>
                    </a:cubicBezTo>
                    <a:cubicBezTo>
                      <a:pt x="251" y="1313"/>
                      <a:pt x="44" y="1477"/>
                      <a:pt x="55" y="1738"/>
                    </a:cubicBezTo>
                    <a:cubicBezTo>
                      <a:pt x="61" y="2005"/>
                      <a:pt x="126" y="2872"/>
                      <a:pt x="191" y="3013"/>
                    </a:cubicBezTo>
                    <a:cubicBezTo>
                      <a:pt x="251" y="3150"/>
                      <a:pt x="240" y="4234"/>
                      <a:pt x="475" y="4234"/>
                    </a:cubicBezTo>
                    <a:cubicBezTo>
                      <a:pt x="709" y="4234"/>
                      <a:pt x="698" y="3150"/>
                      <a:pt x="764" y="3013"/>
                    </a:cubicBezTo>
                    <a:cubicBezTo>
                      <a:pt x="823" y="2872"/>
                      <a:pt x="889" y="2005"/>
                      <a:pt x="900" y="1738"/>
                    </a:cubicBezTo>
                    <a:cubicBezTo>
                      <a:pt x="911" y="1471"/>
                      <a:pt x="698" y="1313"/>
                      <a:pt x="829" y="1210"/>
                    </a:cubicBezTo>
                    <a:cubicBezTo>
                      <a:pt x="954" y="1101"/>
                      <a:pt x="889" y="120"/>
                      <a:pt x="818" y="71"/>
                    </a:cubicBezTo>
                    <a:cubicBezTo>
                      <a:pt x="742" y="27"/>
                      <a:pt x="475" y="0"/>
                      <a:pt x="4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5"/>
              <p:cNvSpPr/>
              <p:nvPr/>
            </p:nvSpPr>
            <p:spPr>
              <a:xfrm>
                <a:off x="3316002" y="3800796"/>
                <a:ext cx="45895" cy="28608"/>
              </a:xfrm>
              <a:custGeom>
                <a:avLst/>
                <a:gdLst/>
                <a:ahLst/>
                <a:cxnLst/>
                <a:rect l="l" t="t" r="r" b="b"/>
                <a:pathLst>
                  <a:path w="1816" h="1132" extrusionOk="0">
                    <a:moveTo>
                      <a:pt x="915" y="0"/>
                    </a:moveTo>
                    <a:cubicBezTo>
                      <a:pt x="708" y="0"/>
                      <a:pt x="488" y="108"/>
                      <a:pt x="295" y="374"/>
                    </a:cubicBezTo>
                    <a:cubicBezTo>
                      <a:pt x="1" y="784"/>
                      <a:pt x="334" y="1132"/>
                      <a:pt x="575" y="1132"/>
                    </a:cubicBezTo>
                    <a:cubicBezTo>
                      <a:pt x="629" y="1132"/>
                      <a:pt x="678" y="1115"/>
                      <a:pt x="715" y="1077"/>
                    </a:cubicBezTo>
                    <a:cubicBezTo>
                      <a:pt x="916" y="870"/>
                      <a:pt x="1537" y="984"/>
                      <a:pt x="1679" y="674"/>
                    </a:cubicBezTo>
                    <a:cubicBezTo>
                      <a:pt x="1815" y="358"/>
                      <a:pt x="1412" y="221"/>
                      <a:pt x="1412" y="221"/>
                    </a:cubicBezTo>
                    <a:cubicBezTo>
                      <a:pt x="1274" y="85"/>
                      <a:pt x="1099" y="0"/>
                      <a:pt x="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5"/>
              <p:cNvSpPr/>
              <p:nvPr/>
            </p:nvSpPr>
            <p:spPr>
              <a:xfrm>
                <a:off x="2997897" y="3645093"/>
                <a:ext cx="37479" cy="23706"/>
              </a:xfrm>
              <a:custGeom>
                <a:avLst/>
                <a:gdLst/>
                <a:ahLst/>
                <a:cxnLst/>
                <a:rect l="l" t="t" r="r" b="b"/>
                <a:pathLst>
                  <a:path w="1483" h="938" extrusionOk="0">
                    <a:moveTo>
                      <a:pt x="568" y="1"/>
                    </a:moveTo>
                    <a:cubicBezTo>
                      <a:pt x="320" y="1"/>
                      <a:pt x="117" y="99"/>
                      <a:pt x="66" y="269"/>
                    </a:cubicBezTo>
                    <a:cubicBezTo>
                      <a:pt x="1" y="503"/>
                      <a:pt x="240" y="781"/>
                      <a:pt x="611" y="890"/>
                    </a:cubicBezTo>
                    <a:cubicBezTo>
                      <a:pt x="716" y="922"/>
                      <a:pt x="820" y="938"/>
                      <a:pt x="917" y="938"/>
                    </a:cubicBezTo>
                    <a:cubicBezTo>
                      <a:pt x="1162" y="938"/>
                      <a:pt x="1361" y="840"/>
                      <a:pt x="1412" y="672"/>
                    </a:cubicBezTo>
                    <a:cubicBezTo>
                      <a:pt x="1483" y="437"/>
                      <a:pt x="1238" y="160"/>
                      <a:pt x="867" y="45"/>
                    </a:cubicBezTo>
                    <a:cubicBezTo>
                      <a:pt x="765" y="15"/>
                      <a:pt x="663" y="1"/>
                      <a:pt x="5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2968025" y="3658714"/>
                <a:ext cx="65153" cy="151913"/>
              </a:xfrm>
              <a:custGeom>
                <a:avLst/>
                <a:gdLst/>
                <a:ahLst/>
                <a:cxnLst/>
                <a:rect l="l" t="t" r="r" b="b"/>
                <a:pathLst>
                  <a:path w="2578" h="6011" extrusionOk="0">
                    <a:moveTo>
                      <a:pt x="1635" y="1332"/>
                    </a:moveTo>
                    <a:cubicBezTo>
                      <a:pt x="1635" y="1332"/>
                      <a:pt x="1586" y="2770"/>
                      <a:pt x="1471" y="3446"/>
                    </a:cubicBezTo>
                    <a:lnTo>
                      <a:pt x="1471" y="3440"/>
                    </a:lnTo>
                    <a:cubicBezTo>
                      <a:pt x="1357" y="4116"/>
                      <a:pt x="1095" y="5418"/>
                      <a:pt x="1095" y="5418"/>
                    </a:cubicBezTo>
                    <a:cubicBezTo>
                      <a:pt x="1095" y="5418"/>
                      <a:pt x="850" y="4045"/>
                      <a:pt x="1014" y="3135"/>
                    </a:cubicBezTo>
                    <a:cubicBezTo>
                      <a:pt x="1177" y="2225"/>
                      <a:pt x="1635" y="1332"/>
                      <a:pt x="1635" y="1332"/>
                    </a:cubicBezTo>
                    <a:close/>
                    <a:moveTo>
                      <a:pt x="1333" y="0"/>
                    </a:moveTo>
                    <a:cubicBezTo>
                      <a:pt x="1262" y="0"/>
                      <a:pt x="1199" y="23"/>
                      <a:pt x="1155" y="84"/>
                    </a:cubicBezTo>
                    <a:cubicBezTo>
                      <a:pt x="965" y="345"/>
                      <a:pt x="1215" y="1201"/>
                      <a:pt x="861" y="1751"/>
                    </a:cubicBezTo>
                    <a:cubicBezTo>
                      <a:pt x="502" y="2307"/>
                      <a:pt x="442" y="4704"/>
                      <a:pt x="284" y="5004"/>
                    </a:cubicBezTo>
                    <a:cubicBezTo>
                      <a:pt x="131" y="5304"/>
                      <a:pt x="0" y="5734"/>
                      <a:pt x="180" y="5871"/>
                    </a:cubicBezTo>
                    <a:cubicBezTo>
                      <a:pt x="220" y="5899"/>
                      <a:pt x="263" y="5911"/>
                      <a:pt x="309" y="5911"/>
                    </a:cubicBezTo>
                    <a:cubicBezTo>
                      <a:pt x="461" y="5911"/>
                      <a:pt x="642" y="5792"/>
                      <a:pt x="820" y="5792"/>
                    </a:cubicBezTo>
                    <a:cubicBezTo>
                      <a:pt x="834" y="5792"/>
                      <a:pt x="847" y="5793"/>
                      <a:pt x="861" y="5794"/>
                    </a:cubicBezTo>
                    <a:cubicBezTo>
                      <a:pt x="1075" y="5813"/>
                      <a:pt x="1073" y="6010"/>
                      <a:pt x="1242" y="6010"/>
                    </a:cubicBezTo>
                    <a:cubicBezTo>
                      <a:pt x="1267" y="6010"/>
                      <a:pt x="1296" y="6006"/>
                      <a:pt x="1330" y="5996"/>
                    </a:cubicBezTo>
                    <a:cubicBezTo>
                      <a:pt x="1591" y="5920"/>
                      <a:pt x="1531" y="4786"/>
                      <a:pt x="1777" y="4301"/>
                    </a:cubicBezTo>
                    <a:cubicBezTo>
                      <a:pt x="2016" y="3816"/>
                      <a:pt x="2060" y="1114"/>
                      <a:pt x="2365" y="645"/>
                    </a:cubicBezTo>
                    <a:cubicBezTo>
                      <a:pt x="2577" y="319"/>
                      <a:pt x="2413" y="123"/>
                      <a:pt x="2183" y="123"/>
                    </a:cubicBezTo>
                    <a:cubicBezTo>
                      <a:pt x="2082" y="123"/>
                      <a:pt x="1969" y="160"/>
                      <a:pt x="1869" y="242"/>
                    </a:cubicBezTo>
                    <a:cubicBezTo>
                      <a:pt x="1869" y="242"/>
                      <a:pt x="1561" y="0"/>
                      <a:pt x="13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2997948" y="3820282"/>
                <a:ext cx="10994" cy="25930"/>
              </a:xfrm>
              <a:custGeom>
                <a:avLst/>
                <a:gdLst/>
                <a:ahLst/>
                <a:cxnLst/>
                <a:rect l="l" t="t" r="r" b="b"/>
                <a:pathLst>
                  <a:path w="435" h="1026" extrusionOk="0">
                    <a:moveTo>
                      <a:pt x="177" y="1"/>
                    </a:moveTo>
                    <a:cubicBezTo>
                      <a:pt x="154" y="1"/>
                      <a:pt x="131" y="8"/>
                      <a:pt x="113" y="22"/>
                    </a:cubicBezTo>
                    <a:cubicBezTo>
                      <a:pt x="113" y="22"/>
                      <a:pt x="0" y="1025"/>
                      <a:pt x="211" y="1025"/>
                    </a:cubicBezTo>
                    <a:cubicBezTo>
                      <a:pt x="213" y="1025"/>
                      <a:pt x="215" y="1025"/>
                      <a:pt x="217" y="1025"/>
                    </a:cubicBezTo>
                    <a:cubicBezTo>
                      <a:pt x="435" y="1014"/>
                      <a:pt x="277" y="22"/>
                      <a:pt x="211" y="6"/>
                    </a:cubicBezTo>
                    <a:cubicBezTo>
                      <a:pt x="200" y="2"/>
                      <a:pt x="189" y="1"/>
                      <a:pt x="1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2999869" y="3845352"/>
                <a:ext cx="10994" cy="25904"/>
              </a:xfrm>
              <a:custGeom>
                <a:avLst/>
                <a:gdLst/>
                <a:ahLst/>
                <a:cxnLst/>
                <a:rect l="l" t="t" r="r" b="b"/>
                <a:pathLst>
                  <a:path w="435" h="1025" extrusionOk="0">
                    <a:moveTo>
                      <a:pt x="173" y="0"/>
                    </a:moveTo>
                    <a:cubicBezTo>
                      <a:pt x="152" y="0"/>
                      <a:pt x="132" y="8"/>
                      <a:pt x="113" y="22"/>
                    </a:cubicBezTo>
                    <a:cubicBezTo>
                      <a:pt x="113" y="22"/>
                      <a:pt x="1" y="1025"/>
                      <a:pt x="212" y="1025"/>
                    </a:cubicBezTo>
                    <a:cubicBezTo>
                      <a:pt x="213" y="1025"/>
                      <a:pt x="215" y="1025"/>
                      <a:pt x="217" y="1025"/>
                    </a:cubicBezTo>
                    <a:cubicBezTo>
                      <a:pt x="435" y="1014"/>
                      <a:pt x="277" y="22"/>
                      <a:pt x="206" y="6"/>
                    </a:cubicBezTo>
                    <a:cubicBezTo>
                      <a:pt x="195" y="2"/>
                      <a:pt x="184" y="0"/>
                      <a:pt x="1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3001258" y="3869437"/>
                <a:ext cx="10842" cy="25930"/>
              </a:xfrm>
              <a:custGeom>
                <a:avLst/>
                <a:gdLst/>
                <a:ahLst/>
                <a:cxnLst/>
                <a:rect l="l" t="t" r="r" b="b"/>
                <a:pathLst>
                  <a:path w="429" h="1026" extrusionOk="0">
                    <a:moveTo>
                      <a:pt x="172" y="1"/>
                    </a:moveTo>
                    <a:cubicBezTo>
                      <a:pt x="149" y="1"/>
                      <a:pt x="126" y="8"/>
                      <a:pt x="107" y="23"/>
                    </a:cubicBezTo>
                    <a:cubicBezTo>
                      <a:pt x="107" y="23"/>
                      <a:pt x="0" y="1026"/>
                      <a:pt x="206" y="1026"/>
                    </a:cubicBezTo>
                    <a:cubicBezTo>
                      <a:pt x="208" y="1026"/>
                      <a:pt x="209" y="1025"/>
                      <a:pt x="211" y="1025"/>
                    </a:cubicBezTo>
                    <a:cubicBezTo>
                      <a:pt x="429" y="1014"/>
                      <a:pt x="271" y="23"/>
                      <a:pt x="205" y="6"/>
                    </a:cubicBezTo>
                    <a:cubicBezTo>
                      <a:pt x="195" y="3"/>
                      <a:pt x="183" y="1"/>
                      <a:pt x="1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5"/>
              <p:cNvSpPr/>
              <p:nvPr/>
            </p:nvSpPr>
            <p:spPr>
              <a:xfrm>
                <a:off x="3124740" y="3316398"/>
                <a:ext cx="31818" cy="31237"/>
              </a:xfrm>
              <a:custGeom>
                <a:avLst/>
                <a:gdLst/>
                <a:ahLst/>
                <a:cxnLst/>
                <a:rect l="l" t="t" r="r" b="b"/>
                <a:pathLst>
                  <a:path w="1259" h="1236" extrusionOk="0">
                    <a:moveTo>
                      <a:pt x="805" y="0"/>
                    </a:moveTo>
                    <a:cubicBezTo>
                      <a:pt x="602" y="0"/>
                      <a:pt x="240" y="105"/>
                      <a:pt x="120" y="241"/>
                    </a:cubicBezTo>
                    <a:cubicBezTo>
                      <a:pt x="0" y="382"/>
                      <a:pt x="0" y="873"/>
                      <a:pt x="87" y="987"/>
                    </a:cubicBezTo>
                    <a:cubicBezTo>
                      <a:pt x="162" y="1085"/>
                      <a:pt x="321" y="1235"/>
                      <a:pt x="505" y="1235"/>
                    </a:cubicBezTo>
                    <a:cubicBezTo>
                      <a:pt x="536" y="1235"/>
                      <a:pt x="567" y="1231"/>
                      <a:pt x="600" y="1221"/>
                    </a:cubicBezTo>
                    <a:cubicBezTo>
                      <a:pt x="817" y="1156"/>
                      <a:pt x="1052" y="687"/>
                      <a:pt x="1155" y="573"/>
                    </a:cubicBezTo>
                    <a:cubicBezTo>
                      <a:pt x="1259" y="459"/>
                      <a:pt x="1128" y="17"/>
                      <a:pt x="834" y="1"/>
                    </a:cubicBezTo>
                    <a:cubicBezTo>
                      <a:pt x="825" y="0"/>
                      <a:pt x="815" y="0"/>
                      <a:pt x="8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5"/>
              <p:cNvSpPr/>
              <p:nvPr/>
            </p:nvSpPr>
            <p:spPr>
              <a:xfrm>
                <a:off x="3163710" y="3316398"/>
                <a:ext cx="31970" cy="31085"/>
              </a:xfrm>
              <a:custGeom>
                <a:avLst/>
                <a:gdLst/>
                <a:ahLst/>
                <a:cxnLst/>
                <a:rect l="l" t="t" r="r" b="b"/>
                <a:pathLst>
                  <a:path w="1265" h="1230" extrusionOk="0">
                    <a:moveTo>
                      <a:pt x="454" y="0"/>
                    </a:moveTo>
                    <a:cubicBezTo>
                      <a:pt x="444" y="0"/>
                      <a:pt x="434" y="0"/>
                      <a:pt x="425" y="1"/>
                    </a:cubicBezTo>
                    <a:cubicBezTo>
                      <a:pt x="131" y="17"/>
                      <a:pt x="0" y="459"/>
                      <a:pt x="104" y="573"/>
                    </a:cubicBezTo>
                    <a:cubicBezTo>
                      <a:pt x="207" y="687"/>
                      <a:pt x="442" y="1156"/>
                      <a:pt x="665" y="1216"/>
                    </a:cubicBezTo>
                    <a:cubicBezTo>
                      <a:pt x="697" y="1225"/>
                      <a:pt x="729" y="1230"/>
                      <a:pt x="760" y="1230"/>
                    </a:cubicBezTo>
                    <a:cubicBezTo>
                      <a:pt x="944" y="1230"/>
                      <a:pt x="1103" y="1080"/>
                      <a:pt x="1177" y="982"/>
                    </a:cubicBezTo>
                    <a:cubicBezTo>
                      <a:pt x="1264" y="867"/>
                      <a:pt x="1264" y="382"/>
                      <a:pt x="1139" y="241"/>
                    </a:cubicBezTo>
                    <a:cubicBezTo>
                      <a:pt x="1020" y="105"/>
                      <a:pt x="657" y="0"/>
                      <a:pt x="4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5"/>
              <p:cNvSpPr/>
              <p:nvPr/>
            </p:nvSpPr>
            <p:spPr>
              <a:xfrm>
                <a:off x="3148825" y="3340786"/>
                <a:ext cx="23984" cy="19333"/>
              </a:xfrm>
              <a:custGeom>
                <a:avLst/>
                <a:gdLst/>
                <a:ahLst/>
                <a:cxnLst/>
                <a:rect l="l" t="t" r="r" b="b"/>
                <a:pathLst>
                  <a:path w="949" h="765" extrusionOk="0">
                    <a:moveTo>
                      <a:pt x="475" y="0"/>
                    </a:moveTo>
                    <a:cubicBezTo>
                      <a:pt x="355" y="0"/>
                      <a:pt x="1" y="649"/>
                      <a:pt x="208" y="736"/>
                    </a:cubicBezTo>
                    <a:cubicBezTo>
                      <a:pt x="248" y="753"/>
                      <a:pt x="283" y="760"/>
                      <a:pt x="313" y="760"/>
                    </a:cubicBezTo>
                    <a:cubicBezTo>
                      <a:pt x="436" y="760"/>
                      <a:pt x="475" y="643"/>
                      <a:pt x="475" y="643"/>
                    </a:cubicBezTo>
                    <a:cubicBezTo>
                      <a:pt x="475" y="643"/>
                      <a:pt x="514" y="765"/>
                      <a:pt x="639" y="765"/>
                    </a:cubicBezTo>
                    <a:cubicBezTo>
                      <a:pt x="668" y="765"/>
                      <a:pt x="702" y="758"/>
                      <a:pt x="742" y="741"/>
                    </a:cubicBezTo>
                    <a:cubicBezTo>
                      <a:pt x="949" y="654"/>
                      <a:pt x="595" y="0"/>
                      <a:pt x="4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6" name="Google Shape;10866;p85"/>
          <p:cNvGrpSpPr/>
          <p:nvPr/>
        </p:nvGrpSpPr>
        <p:grpSpPr>
          <a:xfrm>
            <a:off x="4707616" y="3256553"/>
            <a:ext cx="447702" cy="1135923"/>
            <a:chOff x="4707616" y="3256553"/>
            <a:chExt cx="447702" cy="1135923"/>
          </a:xfrm>
        </p:grpSpPr>
        <p:sp>
          <p:nvSpPr>
            <p:cNvPr id="10867" name="Google Shape;10867;p85"/>
            <p:cNvSpPr/>
            <p:nvPr/>
          </p:nvSpPr>
          <p:spPr>
            <a:xfrm>
              <a:off x="4707616" y="3256553"/>
              <a:ext cx="447702" cy="11359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8" name="Google Shape;10868;p85"/>
            <p:cNvGrpSpPr/>
            <p:nvPr/>
          </p:nvGrpSpPr>
          <p:grpSpPr>
            <a:xfrm>
              <a:off x="4724641" y="3320695"/>
              <a:ext cx="412877" cy="1031270"/>
              <a:chOff x="4724641" y="3320695"/>
              <a:chExt cx="412877" cy="1031270"/>
            </a:xfrm>
          </p:grpSpPr>
          <p:sp>
            <p:nvSpPr>
              <p:cNvPr id="10869" name="Google Shape;10869;p85"/>
              <p:cNvSpPr/>
              <p:nvPr/>
            </p:nvSpPr>
            <p:spPr>
              <a:xfrm>
                <a:off x="4923763" y="3572333"/>
                <a:ext cx="18474" cy="141678"/>
              </a:xfrm>
              <a:custGeom>
                <a:avLst/>
                <a:gdLst/>
                <a:ahLst/>
                <a:cxnLst/>
                <a:rect l="l" t="t" r="r" b="b"/>
                <a:pathLst>
                  <a:path w="731" h="5606" extrusionOk="0">
                    <a:moveTo>
                      <a:pt x="403" y="1"/>
                    </a:moveTo>
                    <a:cubicBezTo>
                      <a:pt x="278" y="1"/>
                      <a:pt x="145" y="88"/>
                      <a:pt x="148" y="249"/>
                    </a:cubicBezTo>
                    <a:cubicBezTo>
                      <a:pt x="153" y="821"/>
                      <a:pt x="191" y="1388"/>
                      <a:pt x="229" y="1960"/>
                    </a:cubicBezTo>
                    <a:cubicBezTo>
                      <a:pt x="153" y="1949"/>
                      <a:pt x="77" y="1943"/>
                      <a:pt x="1" y="1932"/>
                    </a:cubicBezTo>
                    <a:lnTo>
                      <a:pt x="1" y="2554"/>
                    </a:lnTo>
                    <a:cubicBezTo>
                      <a:pt x="88" y="2515"/>
                      <a:pt x="175" y="2483"/>
                      <a:pt x="262" y="2445"/>
                    </a:cubicBezTo>
                    <a:cubicBezTo>
                      <a:pt x="268" y="2559"/>
                      <a:pt x="273" y="2679"/>
                      <a:pt x="279" y="2793"/>
                    </a:cubicBezTo>
                    <a:cubicBezTo>
                      <a:pt x="317" y="3567"/>
                      <a:pt x="366" y="4395"/>
                      <a:pt x="159" y="5147"/>
                    </a:cubicBezTo>
                    <a:lnTo>
                      <a:pt x="355" y="5147"/>
                    </a:lnTo>
                    <a:lnTo>
                      <a:pt x="355" y="5605"/>
                    </a:lnTo>
                    <a:cubicBezTo>
                      <a:pt x="393" y="5507"/>
                      <a:pt x="437" y="5409"/>
                      <a:pt x="469" y="5311"/>
                    </a:cubicBezTo>
                    <a:cubicBezTo>
                      <a:pt x="731" y="4559"/>
                      <a:pt x="682" y="3676"/>
                      <a:pt x="682" y="2891"/>
                    </a:cubicBezTo>
                    <a:cubicBezTo>
                      <a:pt x="682" y="2668"/>
                      <a:pt x="676" y="2450"/>
                      <a:pt x="671" y="2232"/>
                    </a:cubicBezTo>
                    <a:cubicBezTo>
                      <a:pt x="720" y="2167"/>
                      <a:pt x="720" y="2080"/>
                      <a:pt x="665" y="2020"/>
                    </a:cubicBezTo>
                    <a:cubicBezTo>
                      <a:pt x="644" y="1415"/>
                      <a:pt x="611" y="810"/>
                      <a:pt x="611" y="205"/>
                    </a:cubicBezTo>
                    <a:cubicBezTo>
                      <a:pt x="611" y="66"/>
                      <a:pt x="510" y="1"/>
                      <a:pt x="4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4931193" y="3678983"/>
                <a:ext cx="72734" cy="148375"/>
              </a:xfrm>
              <a:custGeom>
                <a:avLst/>
                <a:gdLst/>
                <a:ahLst/>
                <a:cxnLst/>
                <a:rect l="l" t="t" r="r" b="b"/>
                <a:pathLst>
                  <a:path w="2878" h="5871" extrusionOk="0">
                    <a:moveTo>
                      <a:pt x="6" y="1"/>
                    </a:moveTo>
                    <a:cubicBezTo>
                      <a:pt x="28" y="377"/>
                      <a:pt x="1" y="742"/>
                      <a:pt x="115" y="1085"/>
                    </a:cubicBezTo>
                    <a:cubicBezTo>
                      <a:pt x="301" y="1619"/>
                      <a:pt x="595" y="2099"/>
                      <a:pt x="884" y="2584"/>
                    </a:cubicBezTo>
                    <a:cubicBezTo>
                      <a:pt x="867" y="2791"/>
                      <a:pt x="884" y="2992"/>
                      <a:pt x="878" y="3200"/>
                    </a:cubicBezTo>
                    <a:cubicBezTo>
                      <a:pt x="878" y="3418"/>
                      <a:pt x="845" y="3635"/>
                      <a:pt x="851" y="3853"/>
                    </a:cubicBezTo>
                    <a:cubicBezTo>
                      <a:pt x="851" y="3872"/>
                      <a:pt x="866" y="3884"/>
                      <a:pt x="880" y="3884"/>
                    </a:cubicBezTo>
                    <a:cubicBezTo>
                      <a:pt x="891" y="3884"/>
                      <a:pt x="901" y="3878"/>
                      <a:pt x="905" y="3864"/>
                    </a:cubicBezTo>
                    <a:cubicBezTo>
                      <a:pt x="1031" y="3614"/>
                      <a:pt x="1085" y="3276"/>
                      <a:pt x="1102" y="2954"/>
                    </a:cubicBezTo>
                    <a:cubicBezTo>
                      <a:pt x="1151" y="3036"/>
                      <a:pt x="1194" y="3118"/>
                      <a:pt x="1238" y="3200"/>
                    </a:cubicBezTo>
                    <a:cubicBezTo>
                      <a:pt x="1439" y="3554"/>
                      <a:pt x="1608" y="3919"/>
                      <a:pt x="1745" y="4300"/>
                    </a:cubicBezTo>
                    <a:cubicBezTo>
                      <a:pt x="1892" y="4753"/>
                      <a:pt x="1864" y="5205"/>
                      <a:pt x="1913" y="5668"/>
                    </a:cubicBezTo>
                    <a:cubicBezTo>
                      <a:pt x="1916" y="5709"/>
                      <a:pt x="1945" y="5727"/>
                      <a:pt x="1975" y="5727"/>
                    </a:cubicBezTo>
                    <a:cubicBezTo>
                      <a:pt x="2010" y="5727"/>
                      <a:pt x="2047" y="5703"/>
                      <a:pt x="2050" y="5662"/>
                    </a:cubicBezTo>
                    <a:cubicBezTo>
                      <a:pt x="2061" y="5592"/>
                      <a:pt x="2077" y="5499"/>
                      <a:pt x="2088" y="5417"/>
                    </a:cubicBezTo>
                    <a:cubicBezTo>
                      <a:pt x="2197" y="5608"/>
                      <a:pt x="2360" y="5766"/>
                      <a:pt x="2562" y="5864"/>
                    </a:cubicBezTo>
                    <a:cubicBezTo>
                      <a:pt x="2571" y="5868"/>
                      <a:pt x="2580" y="5870"/>
                      <a:pt x="2589" y="5870"/>
                    </a:cubicBezTo>
                    <a:cubicBezTo>
                      <a:pt x="2644" y="5870"/>
                      <a:pt x="2674" y="5787"/>
                      <a:pt x="2622" y="5744"/>
                    </a:cubicBezTo>
                    <a:cubicBezTo>
                      <a:pt x="2437" y="5597"/>
                      <a:pt x="2344" y="5412"/>
                      <a:pt x="2257" y="5216"/>
                    </a:cubicBezTo>
                    <a:lnTo>
                      <a:pt x="2257" y="5216"/>
                    </a:lnTo>
                    <a:cubicBezTo>
                      <a:pt x="2378" y="5256"/>
                      <a:pt x="2505" y="5279"/>
                      <a:pt x="2634" y="5279"/>
                    </a:cubicBezTo>
                    <a:cubicBezTo>
                      <a:pt x="2679" y="5279"/>
                      <a:pt x="2724" y="5276"/>
                      <a:pt x="2769" y="5270"/>
                    </a:cubicBezTo>
                    <a:cubicBezTo>
                      <a:pt x="2878" y="5259"/>
                      <a:pt x="2862" y="5096"/>
                      <a:pt x="2764" y="5085"/>
                    </a:cubicBezTo>
                    <a:cubicBezTo>
                      <a:pt x="2535" y="5052"/>
                      <a:pt x="2322" y="4998"/>
                      <a:pt x="2159" y="4829"/>
                    </a:cubicBezTo>
                    <a:cubicBezTo>
                      <a:pt x="2148" y="4818"/>
                      <a:pt x="2137" y="4807"/>
                      <a:pt x="2126" y="4802"/>
                    </a:cubicBezTo>
                    <a:cubicBezTo>
                      <a:pt x="2126" y="4693"/>
                      <a:pt x="2110" y="4578"/>
                      <a:pt x="2082" y="4475"/>
                    </a:cubicBezTo>
                    <a:cubicBezTo>
                      <a:pt x="1995" y="4093"/>
                      <a:pt x="1864" y="3728"/>
                      <a:pt x="1696" y="3385"/>
                    </a:cubicBezTo>
                    <a:cubicBezTo>
                      <a:pt x="1336" y="2671"/>
                      <a:pt x="845" y="2012"/>
                      <a:pt x="546" y="1271"/>
                    </a:cubicBezTo>
                    <a:cubicBezTo>
                      <a:pt x="388" y="867"/>
                      <a:pt x="301" y="437"/>
                      <a:pt x="2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5"/>
              <p:cNvSpPr/>
              <p:nvPr/>
            </p:nvSpPr>
            <p:spPr>
              <a:xfrm>
                <a:off x="4861946" y="3572333"/>
                <a:ext cx="76449" cy="255075"/>
              </a:xfrm>
              <a:custGeom>
                <a:avLst/>
                <a:gdLst/>
                <a:ahLst/>
                <a:cxnLst/>
                <a:rect l="l" t="t" r="r" b="b"/>
                <a:pathLst>
                  <a:path w="3025" h="10093" extrusionOk="0">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5"/>
              <p:cNvSpPr/>
              <p:nvPr/>
            </p:nvSpPr>
            <p:spPr>
              <a:xfrm>
                <a:off x="4724641" y="3320695"/>
                <a:ext cx="217697" cy="547933"/>
              </a:xfrm>
              <a:custGeom>
                <a:avLst/>
                <a:gdLst/>
                <a:ahLst/>
                <a:cxnLst/>
                <a:rect l="l" t="t" r="r" b="b"/>
                <a:pathLst>
                  <a:path w="8614" h="21681" extrusionOk="0">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4802227" y="3815202"/>
                <a:ext cx="106498" cy="536763"/>
              </a:xfrm>
              <a:custGeom>
                <a:avLst/>
                <a:gdLst/>
                <a:ahLst/>
                <a:cxnLst/>
                <a:rect l="l" t="t" r="r" b="b"/>
                <a:pathLst>
                  <a:path w="4214" h="21239" extrusionOk="0">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5"/>
              <p:cNvSpPr/>
              <p:nvPr/>
            </p:nvSpPr>
            <p:spPr>
              <a:xfrm>
                <a:off x="4927478" y="3678983"/>
                <a:ext cx="72886" cy="148375"/>
              </a:xfrm>
              <a:custGeom>
                <a:avLst/>
                <a:gdLst/>
                <a:ahLst/>
                <a:cxnLst/>
                <a:rect l="l" t="t" r="r" b="b"/>
                <a:pathLst>
                  <a:path w="2884" h="5871" extrusionOk="0">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5"/>
              <p:cNvSpPr/>
              <p:nvPr/>
            </p:nvSpPr>
            <p:spPr>
              <a:xfrm>
                <a:off x="4920098" y="3320695"/>
                <a:ext cx="217419" cy="547933"/>
              </a:xfrm>
              <a:custGeom>
                <a:avLst/>
                <a:gdLst/>
                <a:ahLst/>
                <a:cxnLst/>
                <a:rect l="l" t="t" r="r" b="b"/>
                <a:pathLst>
                  <a:path w="8603" h="21681" extrusionOk="0">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4953610" y="3815202"/>
                <a:ext cx="106625" cy="536712"/>
              </a:xfrm>
              <a:custGeom>
                <a:avLst/>
                <a:gdLst/>
                <a:ahLst/>
                <a:cxnLst/>
                <a:rect l="l" t="t" r="r" b="b"/>
                <a:pathLst>
                  <a:path w="4219" h="21237" extrusionOk="0">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4906830" y="3546656"/>
                <a:ext cx="45870" cy="41902"/>
              </a:xfrm>
              <a:custGeom>
                <a:avLst/>
                <a:gdLst/>
                <a:ahLst/>
                <a:cxnLst/>
                <a:rect l="l" t="t" r="r" b="b"/>
                <a:pathLst>
                  <a:path w="1815" h="1658" extrusionOk="0">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5"/>
              <p:cNvSpPr/>
              <p:nvPr/>
            </p:nvSpPr>
            <p:spPr>
              <a:xfrm>
                <a:off x="4938193" y="3484991"/>
                <a:ext cx="70662" cy="34800"/>
              </a:xfrm>
              <a:custGeom>
                <a:avLst/>
                <a:gdLst/>
                <a:ahLst/>
                <a:cxnLst/>
                <a:rect l="l" t="t" r="r" b="b"/>
                <a:pathLst>
                  <a:path w="2796" h="1377" extrusionOk="0">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5"/>
              <p:cNvSpPr/>
              <p:nvPr/>
            </p:nvSpPr>
            <p:spPr>
              <a:xfrm>
                <a:off x="4903671" y="3485219"/>
                <a:ext cx="80164" cy="84739"/>
              </a:xfrm>
              <a:custGeom>
                <a:avLst/>
                <a:gdLst/>
                <a:ahLst/>
                <a:cxnLst/>
                <a:rect l="l" t="t" r="r" b="b"/>
                <a:pathLst>
                  <a:path w="3172" h="3353" extrusionOk="0">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80" name="Google Shape;10880;p85"/>
          <p:cNvSpPr/>
          <p:nvPr/>
        </p:nvSpPr>
        <p:spPr>
          <a:xfrm>
            <a:off x="5890180" y="1558993"/>
            <a:ext cx="451013" cy="1136125"/>
          </a:xfrm>
          <a:custGeom>
            <a:avLst/>
            <a:gdLst/>
            <a:ahLst/>
            <a:cxnLst/>
            <a:rect l="l" t="t" r="r" b="b"/>
            <a:pathLst>
              <a:path w="17846" h="44955" extrusionOk="0">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Infographics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885"/>
        <p:cNvGrpSpPr/>
        <p:nvPr/>
      </p:nvGrpSpPr>
      <p:grpSpPr>
        <a:xfrm>
          <a:off x="0" y="0"/>
          <a:ext cx="0" cy="0"/>
          <a:chOff x="0" y="0"/>
          <a:chExt cx="0" cy="0"/>
        </a:xfrm>
      </p:grpSpPr>
      <p:sp>
        <p:nvSpPr>
          <p:cNvPr id="10886" name="Google Shape;10886;p86"/>
          <p:cNvSpPr/>
          <p:nvPr/>
        </p:nvSpPr>
        <p:spPr>
          <a:xfrm>
            <a:off x="5983275" y="1620325"/>
            <a:ext cx="178725" cy="170600"/>
          </a:xfrm>
          <a:custGeom>
            <a:avLst/>
            <a:gdLst/>
            <a:ahLst/>
            <a:cxnLst/>
            <a:rect l="l" t="t" r="r" b="b"/>
            <a:pathLst>
              <a:path w="7149" h="6824" extrusionOk="0">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7" name="Google Shape;10887;p86"/>
          <p:cNvGrpSpPr/>
          <p:nvPr/>
        </p:nvGrpSpPr>
        <p:grpSpPr>
          <a:xfrm>
            <a:off x="5881075" y="1606500"/>
            <a:ext cx="389275" cy="1299125"/>
            <a:chOff x="5881075" y="1606500"/>
            <a:chExt cx="389275" cy="1299125"/>
          </a:xfrm>
        </p:grpSpPr>
        <p:sp>
          <p:nvSpPr>
            <p:cNvPr id="10888" name="Google Shape;10888;p86"/>
            <p:cNvSpPr/>
            <p:nvPr/>
          </p:nvSpPr>
          <p:spPr>
            <a:xfrm>
              <a:off x="5881075" y="1721575"/>
              <a:ext cx="389275" cy="1184050"/>
            </a:xfrm>
            <a:custGeom>
              <a:avLst/>
              <a:gdLst/>
              <a:ahLst/>
              <a:cxnLst/>
              <a:rect l="l" t="t" r="r" b="b"/>
              <a:pathLst>
                <a:path w="15571" h="47362" extrusionOk="0">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0" y="22234"/>
                    <a:pt x="209" y="22658"/>
                  </a:cubicBezTo>
                  <a:cubicBezTo>
                    <a:pt x="682" y="23602"/>
                    <a:pt x="1024" y="23870"/>
                    <a:pt x="1191" y="23870"/>
                  </a:cubicBezTo>
                  <a:cubicBezTo>
                    <a:pt x="1277" y="23870"/>
                    <a:pt x="1316" y="23800"/>
                    <a:pt x="1304" y="23715"/>
                  </a:cubicBezTo>
                  <a:cubicBezTo>
                    <a:pt x="1267" y="23469"/>
                    <a:pt x="984" y="22977"/>
                    <a:pt x="916" y="22486"/>
                  </a:cubicBezTo>
                  <a:cubicBezTo>
                    <a:pt x="867" y="22089"/>
                    <a:pt x="945" y="21530"/>
                    <a:pt x="1032"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92" y="19142"/>
                  </a:cubicBezTo>
                  <a:cubicBezTo>
                    <a:pt x="1629" y="18576"/>
                    <a:pt x="2932" y="15226"/>
                    <a:pt x="3178" y="13819"/>
                  </a:cubicBezTo>
                  <a:cubicBezTo>
                    <a:pt x="3424" y="12411"/>
                    <a:pt x="3775" y="8569"/>
                    <a:pt x="3775" y="8569"/>
                  </a:cubicBezTo>
                  <a:cubicBezTo>
                    <a:pt x="3916" y="9448"/>
                    <a:pt x="4481" y="10579"/>
                    <a:pt x="4518" y="12233"/>
                  </a:cubicBezTo>
                  <a:cubicBezTo>
                    <a:pt x="4549" y="13886"/>
                    <a:pt x="3105" y="16603"/>
                    <a:pt x="2828" y="18890"/>
                  </a:cubicBezTo>
                  <a:cubicBezTo>
                    <a:pt x="2545" y="21182"/>
                    <a:pt x="3357" y="27981"/>
                    <a:pt x="3670" y="30556"/>
                  </a:cubicBezTo>
                  <a:cubicBezTo>
                    <a:pt x="3990" y="33126"/>
                    <a:pt x="3320" y="35806"/>
                    <a:pt x="3566" y="37355"/>
                  </a:cubicBezTo>
                  <a:cubicBezTo>
                    <a:pt x="3811" y="38903"/>
                    <a:pt x="4623" y="42671"/>
                    <a:pt x="4623" y="43200"/>
                  </a:cubicBezTo>
                  <a:cubicBezTo>
                    <a:pt x="4623" y="43729"/>
                    <a:pt x="4586" y="44190"/>
                    <a:pt x="4727" y="44540"/>
                  </a:cubicBezTo>
                  <a:cubicBezTo>
                    <a:pt x="4869" y="44890"/>
                    <a:pt x="4414" y="45456"/>
                    <a:pt x="4266" y="46058"/>
                  </a:cubicBezTo>
                  <a:cubicBezTo>
                    <a:pt x="4125" y="46654"/>
                    <a:pt x="4512" y="47361"/>
                    <a:pt x="5145" y="47361"/>
                  </a:cubicBezTo>
                  <a:cubicBezTo>
                    <a:pt x="5785" y="47361"/>
                    <a:pt x="6375" y="46833"/>
                    <a:pt x="6276" y="46378"/>
                  </a:cubicBezTo>
                  <a:cubicBezTo>
                    <a:pt x="6172" y="45917"/>
                    <a:pt x="6172" y="44792"/>
                    <a:pt x="6239" y="44190"/>
                  </a:cubicBezTo>
                  <a:cubicBezTo>
                    <a:pt x="6313" y="43593"/>
                    <a:pt x="5957" y="43268"/>
                    <a:pt x="5957" y="42702"/>
                  </a:cubicBezTo>
                  <a:cubicBezTo>
                    <a:pt x="5957" y="42143"/>
                    <a:pt x="6166" y="37981"/>
                    <a:pt x="6190" y="34662"/>
                  </a:cubicBezTo>
                  <a:cubicBezTo>
                    <a:pt x="6202" y="33249"/>
                    <a:pt x="6565" y="32173"/>
                    <a:pt x="6946" y="28977"/>
                  </a:cubicBezTo>
                  <a:cubicBezTo>
                    <a:pt x="7321" y="25780"/>
                    <a:pt x="7788" y="21176"/>
                    <a:pt x="7788" y="21176"/>
                  </a:cubicBezTo>
                  <a:cubicBezTo>
                    <a:pt x="7788" y="21176"/>
                    <a:pt x="8256" y="25780"/>
                    <a:pt x="8637" y="28977"/>
                  </a:cubicBezTo>
                  <a:cubicBezTo>
                    <a:pt x="9012" y="32167"/>
                    <a:pt x="9374" y="33249"/>
                    <a:pt x="9387" y="34662"/>
                  </a:cubicBezTo>
                  <a:cubicBezTo>
                    <a:pt x="9411" y="37981"/>
                    <a:pt x="9620" y="42143"/>
                    <a:pt x="9620" y="42702"/>
                  </a:cubicBezTo>
                  <a:cubicBezTo>
                    <a:pt x="9620" y="43268"/>
                    <a:pt x="9270" y="43587"/>
                    <a:pt x="9337" y="44184"/>
                  </a:cubicBezTo>
                  <a:cubicBezTo>
                    <a:pt x="9411" y="44786"/>
                    <a:pt x="9411" y="45911"/>
                    <a:pt x="9300" y="46366"/>
                  </a:cubicBezTo>
                  <a:cubicBezTo>
                    <a:pt x="9196" y="46827"/>
                    <a:pt x="9798" y="47355"/>
                    <a:pt x="10431" y="47355"/>
                  </a:cubicBezTo>
                  <a:cubicBezTo>
                    <a:pt x="11065" y="47355"/>
                    <a:pt x="11452" y="46648"/>
                    <a:pt x="11310" y="46046"/>
                  </a:cubicBezTo>
                  <a:cubicBezTo>
                    <a:pt x="11169" y="45450"/>
                    <a:pt x="10714" y="44884"/>
                    <a:pt x="10849" y="44534"/>
                  </a:cubicBezTo>
                  <a:cubicBezTo>
                    <a:pt x="10985" y="44184"/>
                    <a:pt x="10954" y="43723"/>
                    <a:pt x="10954" y="43194"/>
                  </a:cubicBezTo>
                  <a:cubicBezTo>
                    <a:pt x="10954" y="42665"/>
                    <a:pt x="11765" y="38891"/>
                    <a:pt x="12011" y="37348"/>
                  </a:cubicBezTo>
                  <a:cubicBezTo>
                    <a:pt x="12257" y="35799"/>
                    <a:pt x="11587" y="33119"/>
                    <a:pt x="11907" y="30544"/>
                  </a:cubicBezTo>
                  <a:cubicBezTo>
                    <a:pt x="12226" y="27975"/>
                    <a:pt x="13032" y="21170"/>
                    <a:pt x="12755" y="18884"/>
                  </a:cubicBezTo>
                  <a:cubicBezTo>
                    <a:pt x="12472" y="16597"/>
                    <a:pt x="11028" y="13880"/>
                    <a:pt x="11065" y="12227"/>
                  </a:cubicBezTo>
                  <a:cubicBezTo>
                    <a:pt x="11095" y="10573"/>
                    <a:pt x="11661" y="9442"/>
                    <a:pt x="11802" y="8563"/>
                  </a:cubicBezTo>
                  <a:cubicBezTo>
                    <a:pt x="11802" y="8563"/>
                    <a:pt x="12153" y="12405"/>
                    <a:pt x="12398" y="13813"/>
                  </a:cubicBezTo>
                  <a:cubicBezTo>
                    <a:pt x="12650" y="15220"/>
                    <a:pt x="13954" y="18570"/>
                    <a:pt x="13984" y="19129"/>
                  </a:cubicBezTo>
                  <a:cubicBezTo>
                    <a:pt x="14021" y="19695"/>
                    <a:pt x="13738" y="20260"/>
                    <a:pt x="13738" y="20820"/>
                  </a:cubicBezTo>
                  <a:cubicBezTo>
                    <a:pt x="13738" y="21385"/>
                    <a:pt x="13812" y="22510"/>
                    <a:pt x="14021" y="22793"/>
                  </a:cubicBezTo>
                  <a:cubicBezTo>
                    <a:pt x="14045" y="22826"/>
                    <a:pt x="14069" y="22840"/>
                    <a:pt x="14091" y="22840"/>
                  </a:cubicBezTo>
                  <a:cubicBezTo>
                    <a:pt x="14262" y="22840"/>
                    <a:pt x="14384" y="21974"/>
                    <a:pt x="14482" y="21631"/>
                  </a:cubicBezTo>
                  <a:cubicBezTo>
                    <a:pt x="14504" y="21556"/>
                    <a:pt x="14526" y="21523"/>
                    <a:pt x="14548" y="21523"/>
                  </a:cubicBezTo>
                  <a:cubicBezTo>
                    <a:pt x="14638" y="21523"/>
                    <a:pt x="14715" y="22083"/>
                    <a:pt x="14660" y="22479"/>
                  </a:cubicBezTo>
                  <a:cubicBezTo>
                    <a:pt x="14587" y="22971"/>
                    <a:pt x="14304" y="23463"/>
                    <a:pt x="14273" y="23709"/>
                  </a:cubicBezTo>
                  <a:cubicBezTo>
                    <a:pt x="14261" y="23792"/>
                    <a:pt x="14300" y="23861"/>
                    <a:pt x="14385" y="23861"/>
                  </a:cubicBezTo>
                  <a:cubicBezTo>
                    <a:pt x="14552" y="23861"/>
                    <a:pt x="14893" y="23596"/>
                    <a:pt x="15361" y="22652"/>
                  </a:cubicBezTo>
                  <a:cubicBezTo>
                    <a:pt x="15570" y="22234"/>
                    <a:pt x="15294" y="20230"/>
                    <a:pt x="15220" y="19701"/>
                  </a:cubicBezTo>
                  <a:cubicBezTo>
                    <a:pt x="15152" y="19173"/>
                    <a:pt x="14839" y="17937"/>
                    <a:pt x="14796" y="17058"/>
                  </a:cubicBezTo>
                  <a:cubicBezTo>
                    <a:pt x="14759" y="16173"/>
                    <a:pt x="14095" y="13216"/>
                    <a:pt x="13849" y="12122"/>
                  </a:cubicBezTo>
                  <a:cubicBezTo>
                    <a:pt x="13597" y="11034"/>
                    <a:pt x="13493" y="8213"/>
                    <a:pt x="13493" y="6947"/>
                  </a:cubicBezTo>
                  <a:cubicBezTo>
                    <a:pt x="13493" y="5674"/>
                    <a:pt x="13284" y="3701"/>
                    <a:pt x="12472" y="3209"/>
                  </a:cubicBezTo>
                  <a:cubicBezTo>
                    <a:pt x="11661" y="2718"/>
                    <a:pt x="10960"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9" name="Google Shape;10889;p86"/>
            <p:cNvGrpSpPr/>
            <p:nvPr/>
          </p:nvGrpSpPr>
          <p:grpSpPr>
            <a:xfrm>
              <a:off x="5888300" y="1606500"/>
              <a:ext cx="375575" cy="1290700"/>
              <a:chOff x="5888300" y="1606500"/>
              <a:chExt cx="375575" cy="1290700"/>
            </a:xfrm>
          </p:grpSpPr>
          <p:sp>
            <p:nvSpPr>
              <p:cNvPr id="10890" name="Google Shape;10890;p86"/>
              <p:cNvSpPr/>
              <p:nvPr/>
            </p:nvSpPr>
            <p:spPr>
              <a:xfrm>
                <a:off x="5979725" y="2199875"/>
                <a:ext cx="86950" cy="241525"/>
              </a:xfrm>
              <a:custGeom>
                <a:avLst/>
                <a:gdLst/>
                <a:ahLst/>
                <a:cxnLst/>
                <a:rect l="l" t="t" r="r" b="b"/>
                <a:pathLst>
                  <a:path w="3478" h="9661" extrusionOk="0">
                    <a:moveTo>
                      <a:pt x="517" y="1"/>
                    </a:moveTo>
                    <a:cubicBezTo>
                      <a:pt x="465" y="1"/>
                      <a:pt x="423" y="10"/>
                      <a:pt x="394" y="28"/>
                    </a:cubicBezTo>
                    <a:cubicBezTo>
                      <a:pt x="1" y="286"/>
                      <a:pt x="2060" y="9297"/>
                      <a:pt x="2392" y="9648"/>
                    </a:cubicBezTo>
                    <a:cubicBezTo>
                      <a:pt x="2400" y="9656"/>
                      <a:pt x="2408" y="9660"/>
                      <a:pt x="2416" y="9660"/>
                    </a:cubicBezTo>
                    <a:cubicBezTo>
                      <a:pt x="2756" y="9660"/>
                      <a:pt x="3395" y="2872"/>
                      <a:pt x="3455" y="1780"/>
                    </a:cubicBezTo>
                    <a:cubicBezTo>
                      <a:pt x="3478" y="1370"/>
                      <a:pt x="1171" y="1"/>
                      <a:pt x="5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6"/>
              <p:cNvSpPr/>
              <p:nvPr/>
            </p:nvSpPr>
            <p:spPr>
              <a:xfrm>
                <a:off x="5961200" y="2207325"/>
                <a:ext cx="76950" cy="326275"/>
              </a:xfrm>
              <a:custGeom>
                <a:avLst/>
                <a:gdLst/>
                <a:ahLst/>
                <a:cxnLst/>
                <a:rect l="l" t="t" r="r" b="b"/>
                <a:pathLst>
                  <a:path w="3078" h="13051" extrusionOk="0">
                    <a:moveTo>
                      <a:pt x="501" y="0"/>
                    </a:moveTo>
                    <a:cubicBezTo>
                      <a:pt x="302" y="0"/>
                      <a:pt x="0" y="270"/>
                      <a:pt x="22" y="499"/>
                    </a:cubicBezTo>
                    <a:cubicBezTo>
                      <a:pt x="53" y="812"/>
                      <a:pt x="754" y="12601"/>
                      <a:pt x="1104" y="12952"/>
                    </a:cubicBezTo>
                    <a:cubicBezTo>
                      <a:pt x="1176" y="13023"/>
                      <a:pt x="1239" y="13051"/>
                      <a:pt x="1298" y="13051"/>
                    </a:cubicBezTo>
                    <a:cubicBezTo>
                      <a:pt x="1506" y="13051"/>
                      <a:pt x="1663" y="12710"/>
                      <a:pt x="1929" y="12710"/>
                    </a:cubicBezTo>
                    <a:cubicBezTo>
                      <a:pt x="1960" y="12710"/>
                      <a:pt x="1992" y="12714"/>
                      <a:pt x="2026" y="12724"/>
                    </a:cubicBezTo>
                    <a:cubicBezTo>
                      <a:pt x="2341" y="12823"/>
                      <a:pt x="2379" y="13015"/>
                      <a:pt x="2536" y="13015"/>
                    </a:cubicBezTo>
                    <a:cubicBezTo>
                      <a:pt x="2585" y="13015"/>
                      <a:pt x="2644" y="12997"/>
                      <a:pt x="2727" y="12952"/>
                    </a:cubicBezTo>
                    <a:cubicBezTo>
                      <a:pt x="3077" y="12761"/>
                      <a:pt x="2506" y="9608"/>
                      <a:pt x="2254" y="8588"/>
                    </a:cubicBezTo>
                    <a:cubicBezTo>
                      <a:pt x="1996" y="7567"/>
                      <a:pt x="754" y="689"/>
                      <a:pt x="662" y="148"/>
                    </a:cubicBezTo>
                    <a:cubicBezTo>
                      <a:pt x="642" y="43"/>
                      <a:pt x="580" y="0"/>
                      <a:pt x="50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6"/>
              <p:cNvSpPr/>
              <p:nvPr/>
            </p:nvSpPr>
            <p:spPr>
              <a:xfrm>
                <a:off x="5978500" y="2551650"/>
                <a:ext cx="47050" cy="246275"/>
              </a:xfrm>
              <a:custGeom>
                <a:avLst/>
                <a:gdLst/>
                <a:ahLst/>
                <a:cxnLst/>
                <a:rect l="l" t="t" r="r" b="b"/>
                <a:pathLst>
                  <a:path w="1882" h="9851" extrusionOk="0">
                    <a:moveTo>
                      <a:pt x="193" y="0"/>
                    </a:moveTo>
                    <a:cubicBezTo>
                      <a:pt x="192" y="0"/>
                      <a:pt x="192" y="1"/>
                      <a:pt x="191" y="2"/>
                    </a:cubicBezTo>
                    <a:cubicBezTo>
                      <a:pt x="130" y="199"/>
                      <a:pt x="0" y="2289"/>
                      <a:pt x="283" y="3918"/>
                    </a:cubicBezTo>
                    <a:cubicBezTo>
                      <a:pt x="572" y="5547"/>
                      <a:pt x="922" y="9180"/>
                      <a:pt x="1021" y="9530"/>
                    </a:cubicBezTo>
                    <a:cubicBezTo>
                      <a:pt x="1072" y="9726"/>
                      <a:pt x="1295" y="9851"/>
                      <a:pt x="1492" y="9851"/>
                    </a:cubicBezTo>
                    <a:cubicBezTo>
                      <a:pt x="1647" y="9851"/>
                      <a:pt x="1787" y="9773"/>
                      <a:pt x="1814" y="9591"/>
                    </a:cubicBezTo>
                    <a:cubicBezTo>
                      <a:pt x="1881" y="9180"/>
                      <a:pt x="1881" y="7778"/>
                      <a:pt x="1752" y="7458"/>
                    </a:cubicBezTo>
                    <a:cubicBezTo>
                      <a:pt x="1625" y="7142"/>
                      <a:pt x="269" y="0"/>
                      <a:pt x="19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6"/>
              <p:cNvSpPr/>
              <p:nvPr/>
            </p:nvSpPr>
            <p:spPr>
              <a:xfrm>
                <a:off x="6000925" y="2557375"/>
                <a:ext cx="28425" cy="133200"/>
              </a:xfrm>
              <a:custGeom>
                <a:avLst/>
                <a:gdLst/>
                <a:ahLst/>
                <a:cxnLst/>
                <a:rect l="l" t="t" r="r" b="b"/>
                <a:pathLst>
                  <a:path w="1137" h="5328" extrusionOk="0">
                    <a:moveTo>
                      <a:pt x="855" y="0"/>
                    </a:moveTo>
                    <a:cubicBezTo>
                      <a:pt x="853" y="0"/>
                      <a:pt x="851" y="0"/>
                      <a:pt x="849" y="1"/>
                    </a:cubicBezTo>
                    <a:cubicBezTo>
                      <a:pt x="566" y="62"/>
                      <a:pt x="136" y="972"/>
                      <a:pt x="87" y="1402"/>
                    </a:cubicBezTo>
                    <a:cubicBezTo>
                      <a:pt x="0" y="2240"/>
                      <a:pt x="722" y="5327"/>
                      <a:pt x="891" y="5327"/>
                    </a:cubicBezTo>
                    <a:cubicBezTo>
                      <a:pt x="902" y="5327"/>
                      <a:pt x="911" y="5314"/>
                      <a:pt x="917" y="5287"/>
                    </a:cubicBezTo>
                    <a:cubicBezTo>
                      <a:pt x="1008" y="4841"/>
                      <a:pt x="1136" y="0"/>
                      <a:pt x="8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6"/>
              <p:cNvSpPr/>
              <p:nvPr/>
            </p:nvSpPr>
            <p:spPr>
              <a:xfrm>
                <a:off x="5963800" y="1958025"/>
                <a:ext cx="108925" cy="269175"/>
              </a:xfrm>
              <a:custGeom>
                <a:avLst/>
                <a:gdLst/>
                <a:ahLst/>
                <a:cxnLst/>
                <a:rect l="l" t="t" r="r" b="b"/>
                <a:pathLst>
                  <a:path w="4357" h="10767" extrusionOk="0">
                    <a:moveTo>
                      <a:pt x="1207" y="1"/>
                    </a:moveTo>
                    <a:cubicBezTo>
                      <a:pt x="991" y="1"/>
                      <a:pt x="1846" y="1795"/>
                      <a:pt x="1609" y="3174"/>
                    </a:cubicBezTo>
                    <a:cubicBezTo>
                      <a:pt x="1351" y="4631"/>
                      <a:pt x="48" y="8362"/>
                      <a:pt x="17" y="8842"/>
                    </a:cubicBezTo>
                    <a:cubicBezTo>
                      <a:pt x="1" y="9093"/>
                      <a:pt x="238" y="9133"/>
                      <a:pt x="535" y="9133"/>
                    </a:cubicBezTo>
                    <a:cubicBezTo>
                      <a:pt x="675" y="9133"/>
                      <a:pt x="830" y="9124"/>
                      <a:pt x="977" y="9124"/>
                    </a:cubicBezTo>
                    <a:cubicBezTo>
                      <a:pt x="1113" y="9124"/>
                      <a:pt x="1243" y="9132"/>
                      <a:pt x="1351" y="9161"/>
                    </a:cubicBezTo>
                    <a:cubicBezTo>
                      <a:pt x="1812" y="9286"/>
                      <a:pt x="3602" y="10766"/>
                      <a:pt x="4102" y="10766"/>
                    </a:cubicBezTo>
                    <a:cubicBezTo>
                      <a:pt x="4121" y="10766"/>
                      <a:pt x="4138" y="10764"/>
                      <a:pt x="4154" y="10759"/>
                    </a:cubicBezTo>
                    <a:cubicBezTo>
                      <a:pt x="4356" y="10692"/>
                      <a:pt x="2660" y="8915"/>
                      <a:pt x="2211" y="8338"/>
                    </a:cubicBezTo>
                    <a:cubicBezTo>
                      <a:pt x="1769" y="7760"/>
                      <a:pt x="2119" y="2474"/>
                      <a:pt x="2310" y="1871"/>
                    </a:cubicBezTo>
                    <a:cubicBezTo>
                      <a:pt x="2500" y="1263"/>
                      <a:pt x="2912" y="1042"/>
                      <a:pt x="2973" y="912"/>
                    </a:cubicBezTo>
                    <a:cubicBezTo>
                      <a:pt x="3041" y="789"/>
                      <a:pt x="1892" y="439"/>
                      <a:pt x="1258" y="21"/>
                    </a:cubicBezTo>
                    <a:cubicBezTo>
                      <a:pt x="1237" y="7"/>
                      <a:pt x="1220" y="1"/>
                      <a:pt x="12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6"/>
              <p:cNvSpPr/>
              <p:nvPr/>
            </p:nvSpPr>
            <p:spPr>
              <a:xfrm>
                <a:off x="6018925" y="2116700"/>
                <a:ext cx="55950" cy="86200"/>
              </a:xfrm>
              <a:custGeom>
                <a:avLst/>
                <a:gdLst/>
                <a:ahLst/>
                <a:cxnLst/>
                <a:rect l="l" t="t" r="r" b="b"/>
                <a:pathLst>
                  <a:path w="2238" h="3448" extrusionOk="0">
                    <a:moveTo>
                      <a:pt x="287" y="0"/>
                    </a:moveTo>
                    <a:cubicBezTo>
                      <a:pt x="191" y="0"/>
                      <a:pt x="124" y="31"/>
                      <a:pt x="105" y="104"/>
                    </a:cubicBezTo>
                    <a:cubicBezTo>
                      <a:pt x="0" y="485"/>
                      <a:pt x="172" y="1345"/>
                      <a:pt x="350" y="1732"/>
                    </a:cubicBezTo>
                    <a:cubicBezTo>
                      <a:pt x="510" y="2086"/>
                      <a:pt x="1900" y="3448"/>
                      <a:pt x="2107" y="3448"/>
                    </a:cubicBezTo>
                    <a:cubicBezTo>
                      <a:pt x="2123" y="3448"/>
                      <a:pt x="2132" y="3440"/>
                      <a:pt x="2133" y="3423"/>
                    </a:cubicBezTo>
                    <a:cubicBezTo>
                      <a:pt x="2237" y="1413"/>
                      <a:pt x="2028" y="1253"/>
                      <a:pt x="1819" y="872"/>
                    </a:cubicBezTo>
                    <a:cubicBezTo>
                      <a:pt x="1650" y="563"/>
                      <a:pt x="698" y="0"/>
                      <a:pt x="2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6"/>
              <p:cNvSpPr/>
              <p:nvPr/>
            </p:nvSpPr>
            <p:spPr>
              <a:xfrm>
                <a:off x="6022450" y="2062450"/>
                <a:ext cx="49800" cy="65975"/>
              </a:xfrm>
              <a:custGeom>
                <a:avLst/>
                <a:gdLst/>
                <a:ahLst/>
                <a:cxnLst/>
                <a:rect l="l" t="t" r="r" b="b"/>
                <a:pathLst>
                  <a:path w="1992" h="2639" extrusionOk="0">
                    <a:moveTo>
                      <a:pt x="363" y="1"/>
                    </a:moveTo>
                    <a:cubicBezTo>
                      <a:pt x="247" y="1"/>
                      <a:pt x="165" y="24"/>
                      <a:pt x="142" y="79"/>
                    </a:cubicBezTo>
                    <a:cubicBezTo>
                      <a:pt x="37" y="331"/>
                      <a:pt x="0" y="1671"/>
                      <a:pt x="209" y="1671"/>
                    </a:cubicBezTo>
                    <a:cubicBezTo>
                      <a:pt x="408" y="1671"/>
                      <a:pt x="1585" y="2639"/>
                      <a:pt x="1763" y="2639"/>
                    </a:cubicBezTo>
                    <a:cubicBezTo>
                      <a:pt x="1773" y="2639"/>
                      <a:pt x="1780" y="2636"/>
                      <a:pt x="1783" y="2630"/>
                    </a:cubicBezTo>
                    <a:cubicBezTo>
                      <a:pt x="1924" y="2372"/>
                      <a:pt x="1992" y="749"/>
                      <a:pt x="1783" y="491"/>
                    </a:cubicBezTo>
                    <a:cubicBezTo>
                      <a:pt x="1620" y="294"/>
                      <a:pt x="776" y="1"/>
                      <a:pt x="36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6"/>
              <p:cNvSpPr/>
              <p:nvPr/>
            </p:nvSpPr>
            <p:spPr>
              <a:xfrm>
                <a:off x="5979275" y="1827925"/>
                <a:ext cx="93900" cy="138525"/>
              </a:xfrm>
              <a:custGeom>
                <a:avLst/>
                <a:gdLst/>
                <a:ahLst/>
                <a:cxnLst/>
                <a:rect l="l" t="t" r="r" b="b"/>
                <a:pathLst>
                  <a:path w="3756" h="5541" extrusionOk="0">
                    <a:moveTo>
                      <a:pt x="2674" y="0"/>
                    </a:moveTo>
                    <a:cubicBezTo>
                      <a:pt x="2250" y="0"/>
                      <a:pt x="701" y="609"/>
                      <a:pt x="351" y="2041"/>
                    </a:cubicBezTo>
                    <a:cubicBezTo>
                      <a:pt x="0" y="3473"/>
                      <a:pt x="99" y="4936"/>
                      <a:pt x="1850" y="5446"/>
                    </a:cubicBezTo>
                    <a:cubicBezTo>
                      <a:pt x="2072" y="5511"/>
                      <a:pt x="2267" y="5541"/>
                      <a:pt x="2441" y="5541"/>
                    </a:cubicBezTo>
                    <a:cubicBezTo>
                      <a:pt x="3639" y="5541"/>
                      <a:pt x="3756" y="4110"/>
                      <a:pt x="3756" y="2773"/>
                    </a:cubicBezTo>
                    <a:cubicBezTo>
                      <a:pt x="3756" y="1242"/>
                      <a:pt x="3633" y="0"/>
                      <a:pt x="267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6"/>
              <p:cNvSpPr/>
              <p:nvPr/>
            </p:nvSpPr>
            <p:spPr>
              <a:xfrm>
                <a:off x="6026750" y="2017050"/>
                <a:ext cx="43825" cy="44200"/>
              </a:xfrm>
              <a:custGeom>
                <a:avLst/>
                <a:gdLst/>
                <a:ahLst/>
                <a:cxnLst/>
                <a:rect l="l" t="t" r="r" b="b"/>
                <a:pathLst>
                  <a:path w="1753" h="1768" extrusionOk="0">
                    <a:moveTo>
                      <a:pt x="720" y="1"/>
                    </a:moveTo>
                    <a:cubicBezTo>
                      <a:pt x="488" y="1"/>
                      <a:pt x="281" y="46"/>
                      <a:pt x="210" y="174"/>
                    </a:cubicBezTo>
                    <a:cubicBezTo>
                      <a:pt x="37" y="494"/>
                      <a:pt x="1" y="1262"/>
                      <a:pt x="210" y="1354"/>
                    </a:cubicBezTo>
                    <a:cubicBezTo>
                      <a:pt x="384" y="1434"/>
                      <a:pt x="1038" y="1768"/>
                      <a:pt x="1388" y="1768"/>
                    </a:cubicBezTo>
                    <a:cubicBezTo>
                      <a:pt x="1470" y="1768"/>
                      <a:pt x="1536" y="1749"/>
                      <a:pt x="1574" y="1705"/>
                    </a:cubicBezTo>
                    <a:cubicBezTo>
                      <a:pt x="1715" y="1545"/>
                      <a:pt x="1752" y="303"/>
                      <a:pt x="1574" y="174"/>
                    </a:cubicBezTo>
                    <a:cubicBezTo>
                      <a:pt x="1471" y="101"/>
                      <a:pt x="1067" y="1"/>
                      <a:pt x="7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6"/>
              <p:cNvSpPr/>
              <p:nvPr/>
            </p:nvSpPr>
            <p:spPr>
              <a:xfrm>
                <a:off x="6030275" y="1978675"/>
                <a:ext cx="37050" cy="33225"/>
              </a:xfrm>
              <a:custGeom>
                <a:avLst/>
                <a:gdLst/>
                <a:ahLst/>
                <a:cxnLst/>
                <a:rect l="l" t="t" r="r" b="b"/>
                <a:pathLst>
                  <a:path w="1482" h="1329" extrusionOk="0">
                    <a:moveTo>
                      <a:pt x="1107" y="1"/>
                    </a:moveTo>
                    <a:cubicBezTo>
                      <a:pt x="886" y="1"/>
                      <a:pt x="451" y="431"/>
                      <a:pt x="278" y="658"/>
                    </a:cubicBezTo>
                    <a:cubicBezTo>
                      <a:pt x="69" y="947"/>
                      <a:pt x="1" y="1328"/>
                      <a:pt x="247" y="1328"/>
                    </a:cubicBezTo>
                    <a:cubicBezTo>
                      <a:pt x="418" y="1328"/>
                      <a:pt x="769" y="1247"/>
                      <a:pt x="1033" y="1247"/>
                    </a:cubicBezTo>
                    <a:cubicBezTo>
                      <a:pt x="1139" y="1247"/>
                      <a:pt x="1232" y="1260"/>
                      <a:pt x="1292" y="1297"/>
                    </a:cubicBezTo>
                    <a:cubicBezTo>
                      <a:pt x="1304" y="1305"/>
                      <a:pt x="1314" y="1308"/>
                      <a:pt x="1324" y="1308"/>
                    </a:cubicBezTo>
                    <a:cubicBezTo>
                      <a:pt x="1481" y="1308"/>
                      <a:pt x="1323" y="359"/>
                      <a:pt x="1224" y="86"/>
                    </a:cubicBezTo>
                    <a:cubicBezTo>
                      <a:pt x="1202" y="26"/>
                      <a:pt x="1161" y="1"/>
                      <a:pt x="11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6"/>
              <p:cNvSpPr/>
              <p:nvPr/>
            </p:nvSpPr>
            <p:spPr>
              <a:xfrm>
                <a:off x="5958675" y="1795100"/>
                <a:ext cx="102375" cy="25225"/>
              </a:xfrm>
              <a:custGeom>
                <a:avLst/>
                <a:gdLst/>
                <a:ahLst/>
                <a:cxnLst/>
                <a:rect l="l" t="t" r="r" b="b"/>
                <a:pathLst>
                  <a:path w="4095" h="1009" extrusionOk="0">
                    <a:moveTo>
                      <a:pt x="2378" y="0"/>
                    </a:moveTo>
                    <a:cubicBezTo>
                      <a:pt x="1883" y="0"/>
                      <a:pt x="586" y="250"/>
                      <a:pt x="283" y="521"/>
                    </a:cubicBezTo>
                    <a:cubicBezTo>
                      <a:pt x="1" y="773"/>
                      <a:pt x="1752" y="521"/>
                      <a:pt x="2385" y="803"/>
                    </a:cubicBezTo>
                    <a:cubicBezTo>
                      <a:pt x="2696" y="944"/>
                      <a:pt x="2976" y="1009"/>
                      <a:pt x="3219" y="1009"/>
                    </a:cubicBezTo>
                    <a:cubicBezTo>
                      <a:pt x="3476" y="1009"/>
                      <a:pt x="3690" y="936"/>
                      <a:pt x="3855" y="803"/>
                    </a:cubicBezTo>
                    <a:cubicBezTo>
                      <a:pt x="4094" y="607"/>
                      <a:pt x="2834" y="72"/>
                      <a:pt x="2515" y="10"/>
                    </a:cubicBezTo>
                    <a:cubicBezTo>
                      <a:pt x="2482" y="3"/>
                      <a:pt x="2435" y="0"/>
                      <a:pt x="237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6"/>
              <p:cNvSpPr/>
              <p:nvPr/>
            </p:nvSpPr>
            <p:spPr>
              <a:xfrm>
                <a:off x="5943475" y="1817525"/>
                <a:ext cx="78075" cy="87500"/>
              </a:xfrm>
              <a:custGeom>
                <a:avLst/>
                <a:gdLst/>
                <a:ahLst/>
                <a:cxnLst/>
                <a:rect l="l" t="t" r="r" b="b"/>
                <a:pathLst>
                  <a:path w="3123" h="3500" extrusionOk="0">
                    <a:moveTo>
                      <a:pt x="2275" y="0"/>
                    </a:moveTo>
                    <a:cubicBezTo>
                      <a:pt x="1715" y="0"/>
                      <a:pt x="998" y="125"/>
                      <a:pt x="633" y="416"/>
                    </a:cubicBezTo>
                    <a:cubicBezTo>
                      <a:pt x="0" y="927"/>
                      <a:pt x="0" y="3250"/>
                      <a:pt x="0" y="3478"/>
                    </a:cubicBezTo>
                    <a:cubicBezTo>
                      <a:pt x="0" y="3493"/>
                      <a:pt x="3" y="3500"/>
                      <a:pt x="9" y="3500"/>
                    </a:cubicBezTo>
                    <a:cubicBezTo>
                      <a:pt x="93" y="3500"/>
                      <a:pt x="731" y="2181"/>
                      <a:pt x="1561" y="1529"/>
                    </a:cubicBezTo>
                    <a:cubicBezTo>
                      <a:pt x="2453" y="828"/>
                      <a:pt x="3123" y="478"/>
                      <a:pt x="3055" y="195"/>
                    </a:cubicBezTo>
                    <a:cubicBezTo>
                      <a:pt x="3029" y="71"/>
                      <a:pt x="2696" y="0"/>
                      <a:pt x="227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6"/>
              <p:cNvSpPr/>
              <p:nvPr/>
            </p:nvSpPr>
            <p:spPr>
              <a:xfrm>
                <a:off x="5934700" y="1873700"/>
                <a:ext cx="50775" cy="163500"/>
              </a:xfrm>
              <a:custGeom>
                <a:avLst/>
                <a:gdLst/>
                <a:ahLst/>
                <a:cxnLst/>
                <a:rect l="l" t="t" r="r" b="b"/>
                <a:pathLst>
                  <a:path w="2031" h="6540" extrusionOk="0">
                    <a:moveTo>
                      <a:pt x="1704" y="1"/>
                    </a:moveTo>
                    <a:cubicBezTo>
                      <a:pt x="1622" y="1"/>
                      <a:pt x="1495" y="82"/>
                      <a:pt x="1304" y="272"/>
                    </a:cubicBezTo>
                    <a:cubicBezTo>
                      <a:pt x="1033" y="542"/>
                      <a:pt x="535" y="1673"/>
                      <a:pt x="351" y="3044"/>
                    </a:cubicBezTo>
                    <a:cubicBezTo>
                      <a:pt x="167" y="4415"/>
                      <a:pt x="1" y="6166"/>
                      <a:pt x="253" y="6517"/>
                    </a:cubicBezTo>
                    <a:cubicBezTo>
                      <a:pt x="264" y="6532"/>
                      <a:pt x="277" y="6540"/>
                      <a:pt x="291" y="6540"/>
                    </a:cubicBezTo>
                    <a:cubicBezTo>
                      <a:pt x="597" y="6540"/>
                      <a:pt x="1497" y="3091"/>
                      <a:pt x="1562" y="2122"/>
                    </a:cubicBezTo>
                    <a:cubicBezTo>
                      <a:pt x="1611" y="1310"/>
                      <a:pt x="2031" y="1"/>
                      <a:pt x="17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6"/>
              <p:cNvSpPr/>
              <p:nvPr/>
            </p:nvSpPr>
            <p:spPr>
              <a:xfrm>
                <a:off x="5915500" y="2038075"/>
                <a:ext cx="42750" cy="146800"/>
              </a:xfrm>
              <a:custGeom>
                <a:avLst/>
                <a:gdLst/>
                <a:ahLst/>
                <a:cxnLst/>
                <a:rect l="l" t="t" r="r" b="b"/>
                <a:pathLst>
                  <a:path w="1710" h="5872" extrusionOk="0">
                    <a:moveTo>
                      <a:pt x="1450" y="0"/>
                    </a:moveTo>
                    <a:cubicBezTo>
                      <a:pt x="942" y="0"/>
                      <a:pt x="1" y="5871"/>
                      <a:pt x="94" y="5871"/>
                    </a:cubicBezTo>
                    <a:cubicBezTo>
                      <a:pt x="95" y="5871"/>
                      <a:pt x="97" y="5870"/>
                      <a:pt x="99" y="5867"/>
                    </a:cubicBezTo>
                    <a:cubicBezTo>
                      <a:pt x="228" y="5677"/>
                      <a:pt x="1439" y="1435"/>
                      <a:pt x="1469" y="1054"/>
                    </a:cubicBezTo>
                    <a:cubicBezTo>
                      <a:pt x="1500" y="673"/>
                      <a:pt x="1709" y="83"/>
                      <a:pt x="1469" y="3"/>
                    </a:cubicBezTo>
                    <a:cubicBezTo>
                      <a:pt x="1463" y="1"/>
                      <a:pt x="1456" y="0"/>
                      <a:pt x="145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6"/>
              <p:cNvSpPr/>
              <p:nvPr/>
            </p:nvSpPr>
            <p:spPr>
              <a:xfrm>
                <a:off x="5904425" y="2034950"/>
                <a:ext cx="31075" cy="149500"/>
              </a:xfrm>
              <a:custGeom>
                <a:avLst/>
                <a:gdLst/>
                <a:ahLst/>
                <a:cxnLst/>
                <a:rect l="l" t="t" r="r" b="b"/>
                <a:pathLst>
                  <a:path w="1243" h="5980" extrusionOk="0">
                    <a:moveTo>
                      <a:pt x="982" y="0"/>
                    </a:moveTo>
                    <a:cubicBezTo>
                      <a:pt x="951" y="0"/>
                      <a:pt x="929" y="21"/>
                      <a:pt x="923" y="67"/>
                    </a:cubicBezTo>
                    <a:cubicBezTo>
                      <a:pt x="831" y="829"/>
                      <a:pt x="1" y="5414"/>
                      <a:pt x="1" y="5642"/>
                    </a:cubicBezTo>
                    <a:cubicBezTo>
                      <a:pt x="1" y="5802"/>
                      <a:pt x="69" y="5979"/>
                      <a:pt x="153" y="5979"/>
                    </a:cubicBezTo>
                    <a:cubicBezTo>
                      <a:pt x="185" y="5979"/>
                      <a:pt x="219" y="5954"/>
                      <a:pt x="253" y="5894"/>
                    </a:cubicBezTo>
                    <a:cubicBezTo>
                      <a:pt x="382" y="5672"/>
                      <a:pt x="1242" y="927"/>
                      <a:pt x="1242" y="509"/>
                    </a:cubicBezTo>
                    <a:cubicBezTo>
                      <a:pt x="1242" y="199"/>
                      <a:pt x="1075" y="0"/>
                      <a:pt x="9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6"/>
              <p:cNvSpPr/>
              <p:nvPr/>
            </p:nvSpPr>
            <p:spPr>
              <a:xfrm>
                <a:off x="5889625" y="2199400"/>
                <a:ext cx="30975" cy="54575"/>
              </a:xfrm>
              <a:custGeom>
                <a:avLst/>
                <a:gdLst/>
                <a:ahLst/>
                <a:cxnLst/>
                <a:rect l="l" t="t" r="r" b="b"/>
                <a:pathLst>
                  <a:path w="1239" h="2183" extrusionOk="0">
                    <a:moveTo>
                      <a:pt x="608" y="1"/>
                    </a:moveTo>
                    <a:cubicBezTo>
                      <a:pt x="582" y="1"/>
                      <a:pt x="556" y="13"/>
                      <a:pt x="531" y="41"/>
                    </a:cubicBezTo>
                    <a:cubicBezTo>
                      <a:pt x="287" y="303"/>
                      <a:pt x="0" y="2183"/>
                      <a:pt x="187" y="2183"/>
                    </a:cubicBezTo>
                    <a:cubicBezTo>
                      <a:pt x="202" y="2183"/>
                      <a:pt x="221" y="2170"/>
                      <a:pt x="242" y="2143"/>
                    </a:cubicBezTo>
                    <a:cubicBezTo>
                      <a:pt x="666" y="1608"/>
                      <a:pt x="1238" y="1762"/>
                      <a:pt x="1220" y="1596"/>
                    </a:cubicBezTo>
                    <a:cubicBezTo>
                      <a:pt x="1175" y="1140"/>
                      <a:pt x="859" y="1"/>
                      <a:pt x="6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6"/>
              <p:cNvSpPr/>
              <p:nvPr/>
            </p:nvSpPr>
            <p:spPr>
              <a:xfrm>
                <a:off x="5888300" y="2260125"/>
                <a:ext cx="23150" cy="47750"/>
              </a:xfrm>
              <a:custGeom>
                <a:avLst/>
                <a:gdLst/>
                <a:ahLst/>
                <a:cxnLst/>
                <a:rect l="l" t="t" r="r" b="b"/>
                <a:pathLst>
                  <a:path w="926" h="1910" extrusionOk="0">
                    <a:moveTo>
                      <a:pt x="253" y="1"/>
                    </a:moveTo>
                    <a:cubicBezTo>
                      <a:pt x="243" y="1"/>
                      <a:pt x="233" y="1"/>
                      <a:pt x="222" y="3"/>
                    </a:cubicBezTo>
                    <a:cubicBezTo>
                      <a:pt x="0" y="34"/>
                      <a:pt x="80" y="575"/>
                      <a:pt x="129" y="858"/>
                    </a:cubicBezTo>
                    <a:cubicBezTo>
                      <a:pt x="179" y="1146"/>
                      <a:pt x="461" y="1890"/>
                      <a:pt x="701" y="1909"/>
                    </a:cubicBezTo>
                    <a:cubicBezTo>
                      <a:pt x="705" y="1909"/>
                      <a:pt x="708" y="1909"/>
                      <a:pt x="712" y="1909"/>
                    </a:cubicBezTo>
                    <a:cubicBezTo>
                      <a:pt x="925" y="1909"/>
                      <a:pt x="436" y="1142"/>
                      <a:pt x="412" y="882"/>
                    </a:cubicBezTo>
                    <a:cubicBezTo>
                      <a:pt x="394" y="633"/>
                      <a:pt x="525" y="1"/>
                      <a:pt x="2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6"/>
              <p:cNvSpPr/>
              <p:nvPr/>
            </p:nvSpPr>
            <p:spPr>
              <a:xfrm>
                <a:off x="5913425" y="2247575"/>
                <a:ext cx="9375" cy="26700"/>
              </a:xfrm>
              <a:custGeom>
                <a:avLst/>
                <a:gdLst/>
                <a:ahLst/>
                <a:cxnLst/>
                <a:rect l="l" t="t" r="r" b="b"/>
                <a:pathLst>
                  <a:path w="375" h="1068" extrusionOk="0">
                    <a:moveTo>
                      <a:pt x="132" y="1"/>
                    </a:moveTo>
                    <a:cubicBezTo>
                      <a:pt x="121" y="1"/>
                      <a:pt x="111" y="9"/>
                      <a:pt x="102" y="26"/>
                    </a:cubicBezTo>
                    <a:cubicBezTo>
                      <a:pt x="0" y="213"/>
                      <a:pt x="38" y="1067"/>
                      <a:pt x="162" y="1067"/>
                    </a:cubicBezTo>
                    <a:cubicBezTo>
                      <a:pt x="181" y="1067"/>
                      <a:pt x="202" y="1047"/>
                      <a:pt x="225" y="1003"/>
                    </a:cubicBezTo>
                    <a:cubicBezTo>
                      <a:pt x="375" y="703"/>
                      <a:pt x="233" y="1"/>
                      <a:pt x="1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6"/>
              <p:cNvSpPr/>
              <p:nvPr/>
            </p:nvSpPr>
            <p:spPr>
              <a:xfrm>
                <a:off x="6045250" y="1772400"/>
                <a:ext cx="30850" cy="22675"/>
              </a:xfrm>
              <a:custGeom>
                <a:avLst/>
                <a:gdLst/>
                <a:ahLst/>
                <a:cxnLst/>
                <a:rect l="l" t="t" r="r" b="b"/>
                <a:pathLst>
                  <a:path w="1234" h="907" extrusionOk="0">
                    <a:moveTo>
                      <a:pt x="147" y="0"/>
                    </a:moveTo>
                    <a:cubicBezTo>
                      <a:pt x="45" y="0"/>
                      <a:pt x="0" y="46"/>
                      <a:pt x="41" y="181"/>
                    </a:cubicBezTo>
                    <a:cubicBezTo>
                      <a:pt x="115" y="427"/>
                      <a:pt x="1234" y="906"/>
                      <a:pt x="1234" y="906"/>
                    </a:cubicBezTo>
                    <a:lnTo>
                      <a:pt x="1234" y="181"/>
                    </a:lnTo>
                    <a:cubicBezTo>
                      <a:pt x="787" y="181"/>
                      <a:pt x="351" y="0"/>
                      <a:pt x="14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6"/>
              <p:cNvSpPr/>
              <p:nvPr/>
            </p:nvSpPr>
            <p:spPr>
              <a:xfrm>
                <a:off x="6030950" y="1782325"/>
                <a:ext cx="47600" cy="38100"/>
              </a:xfrm>
              <a:custGeom>
                <a:avLst/>
                <a:gdLst/>
                <a:ahLst/>
                <a:cxnLst/>
                <a:rect l="l" t="t" r="r" b="b"/>
                <a:pathLst>
                  <a:path w="1904" h="1524" extrusionOk="0">
                    <a:moveTo>
                      <a:pt x="207" y="1"/>
                    </a:moveTo>
                    <a:cubicBezTo>
                      <a:pt x="1" y="1"/>
                      <a:pt x="291" y="283"/>
                      <a:pt x="576" y="509"/>
                    </a:cubicBezTo>
                    <a:cubicBezTo>
                      <a:pt x="915" y="778"/>
                      <a:pt x="1237" y="1523"/>
                      <a:pt x="1569" y="1523"/>
                    </a:cubicBezTo>
                    <a:cubicBezTo>
                      <a:pt x="1586" y="1523"/>
                      <a:pt x="1604" y="1521"/>
                      <a:pt x="1621" y="1517"/>
                    </a:cubicBezTo>
                    <a:cubicBezTo>
                      <a:pt x="1904" y="1456"/>
                      <a:pt x="1166" y="282"/>
                      <a:pt x="429" y="48"/>
                    </a:cubicBezTo>
                    <a:cubicBezTo>
                      <a:pt x="326" y="15"/>
                      <a:pt x="254" y="1"/>
                      <a:pt x="2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6"/>
              <p:cNvSpPr/>
              <p:nvPr/>
            </p:nvSpPr>
            <p:spPr>
              <a:xfrm>
                <a:off x="5984025" y="1878975"/>
                <a:ext cx="83350" cy="75625"/>
              </a:xfrm>
              <a:custGeom>
                <a:avLst/>
                <a:gdLst/>
                <a:ahLst/>
                <a:cxnLst/>
                <a:rect l="l" t="t" r="r" b="b"/>
                <a:pathLst>
                  <a:path w="3334" h="3025" extrusionOk="0">
                    <a:moveTo>
                      <a:pt x="890" y="1"/>
                    </a:moveTo>
                    <a:cubicBezTo>
                      <a:pt x="805" y="1"/>
                      <a:pt x="724" y="10"/>
                      <a:pt x="646" y="30"/>
                    </a:cubicBezTo>
                    <a:cubicBezTo>
                      <a:pt x="7" y="196"/>
                      <a:pt x="1" y="2464"/>
                      <a:pt x="1556" y="2943"/>
                    </a:cubicBezTo>
                    <a:cubicBezTo>
                      <a:pt x="1738" y="2999"/>
                      <a:pt x="1903" y="3024"/>
                      <a:pt x="2052" y="3024"/>
                    </a:cubicBezTo>
                    <a:cubicBezTo>
                      <a:pt x="3083" y="3024"/>
                      <a:pt x="3333" y="1826"/>
                      <a:pt x="3086" y="1370"/>
                    </a:cubicBezTo>
                    <a:cubicBezTo>
                      <a:pt x="2824" y="890"/>
                      <a:pt x="1717" y="1"/>
                      <a:pt x="89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6"/>
              <p:cNvSpPr/>
              <p:nvPr/>
            </p:nvSpPr>
            <p:spPr>
              <a:xfrm>
                <a:off x="6002000" y="2800350"/>
                <a:ext cx="24325" cy="31775"/>
              </a:xfrm>
              <a:custGeom>
                <a:avLst/>
                <a:gdLst/>
                <a:ahLst/>
                <a:cxnLst/>
                <a:rect l="l" t="t" r="r" b="b"/>
                <a:pathLst>
                  <a:path w="973" h="1271" extrusionOk="0">
                    <a:moveTo>
                      <a:pt x="742" y="1"/>
                    </a:moveTo>
                    <a:cubicBezTo>
                      <a:pt x="590" y="1"/>
                      <a:pt x="368" y="72"/>
                      <a:pt x="222" y="92"/>
                    </a:cubicBezTo>
                    <a:cubicBezTo>
                      <a:pt x="1" y="123"/>
                      <a:pt x="161" y="1076"/>
                      <a:pt x="351" y="1235"/>
                    </a:cubicBezTo>
                    <a:cubicBezTo>
                      <a:pt x="380" y="1259"/>
                      <a:pt x="410" y="1270"/>
                      <a:pt x="440" y="1270"/>
                    </a:cubicBezTo>
                    <a:cubicBezTo>
                      <a:pt x="610" y="1270"/>
                      <a:pt x="795" y="927"/>
                      <a:pt x="874" y="713"/>
                    </a:cubicBezTo>
                    <a:cubicBezTo>
                      <a:pt x="972" y="455"/>
                      <a:pt x="954" y="184"/>
                      <a:pt x="904" y="74"/>
                    </a:cubicBezTo>
                    <a:cubicBezTo>
                      <a:pt x="882" y="19"/>
                      <a:pt x="821" y="1"/>
                      <a:pt x="7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6"/>
              <p:cNvSpPr/>
              <p:nvPr/>
            </p:nvSpPr>
            <p:spPr>
              <a:xfrm>
                <a:off x="6021550" y="2827575"/>
                <a:ext cx="11975" cy="54225"/>
              </a:xfrm>
              <a:custGeom>
                <a:avLst/>
                <a:gdLst/>
                <a:ahLst/>
                <a:cxnLst/>
                <a:rect l="l" t="t" r="r" b="b"/>
                <a:pathLst>
                  <a:path w="479" h="2169" extrusionOk="0">
                    <a:moveTo>
                      <a:pt x="315" y="1"/>
                    </a:moveTo>
                    <a:cubicBezTo>
                      <a:pt x="313" y="1"/>
                      <a:pt x="310" y="2"/>
                      <a:pt x="307" y="5"/>
                    </a:cubicBezTo>
                    <a:cubicBezTo>
                      <a:pt x="1" y="281"/>
                      <a:pt x="129" y="2168"/>
                      <a:pt x="291" y="2168"/>
                    </a:cubicBezTo>
                    <a:cubicBezTo>
                      <a:pt x="298" y="2168"/>
                      <a:pt x="306" y="2164"/>
                      <a:pt x="313" y="2156"/>
                    </a:cubicBezTo>
                    <a:cubicBezTo>
                      <a:pt x="479" y="1972"/>
                      <a:pt x="467" y="1861"/>
                      <a:pt x="381" y="1425"/>
                    </a:cubicBezTo>
                    <a:cubicBezTo>
                      <a:pt x="292" y="1010"/>
                      <a:pt x="386" y="1"/>
                      <a:pt x="3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6"/>
              <p:cNvSpPr/>
              <p:nvPr/>
            </p:nvSpPr>
            <p:spPr>
              <a:xfrm>
                <a:off x="6013675" y="2835800"/>
                <a:ext cx="10650" cy="54575"/>
              </a:xfrm>
              <a:custGeom>
                <a:avLst/>
                <a:gdLst/>
                <a:ahLst/>
                <a:cxnLst/>
                <a:rect l="l" t="t" r="r" b="b"/>
                <a:pathLst>
                  <a:path w="426" h="2183" extrusionOk="0">
                    <a:moveTo>
                      <a:pt x="207" y="0"/>
                    </a:moveTo>
                    <a:cubicBezTo>
                      <a:pt x="206" y="0"/>
                      <a:pt x="205" y="1"/>
                      <a:pt x="204" y="2"/>
                    </a:cubicBezTo>
                    <a:cubicBezTo>
                      <a:pt x="1" y="223"/>
                      <a:pt x="134" y="2183"/>
                      <a:pt x="266" y="2183"/>
                    </a:cubicBezTo>
                    <a:cubicBezTo>
                      <a:pt x="270" y="2183"/>
                      <a:pt x="274" y="2181"/>
                      <a:pt x="278" y="2178"/>
                    </a:cubicBezTo>
                    <a:cubicBezTo>
                      <a:pt x="413" y="2061"/>
                      <a:pt x="425" y="1969"/>
                      <a:pt x="327" y="1514"/>
                    </a:cubicBezTo>
                    <a:cubicBezTo>
                      <a:pt x="237" y="1069"/>
                      <a:pt x="246" y="0"/>
                      <a:pt x="20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6"/>
              <p:cNvSpPr/>
              <p:nvPr/>
            </p:nvSpPr>
            <p:spPr>
              <a:xfrm>
                <a:off x="6006475" y="2839675"/>
                <a:ext cx="11075" cy="56625"/>
              </a:xfrm>
              <a:custGeom>
                <a:avLst/>
                <a:gdLst/>
                <a:ahLst/>
                <a:cxnLst/>
                <a:rect l="l" t="t" r="r" b="b"/>
                <a:pathLst>
                  <a:path w="443" h="2265" extrusionOk="0">
                    <a:moveTo>
                      <a:pt x="252" y="0"/>
                    </a:moveTo>
                    <a:cubicBezTo>
                      <a:pt x="92" y="50"/>
                      <a:pt x="0" y="879"/>
                      <a:pt x="135" y="1734"/>
                    </a:cubicBezTo>
                    <a:cubicBezTo>
                      <a:pt x="217" y="2222"/>
                      <a:pt x="286" y="2264"/>
                      <a:pt x="342" y="2264"/>
                    </a:cubicBezTo>
                    <a:cubicBezTo>
                      <a:pt x="353" y="2264"/>
                      <a:pt x="365" y="2262"/>
                      <a:pt x="375" y="2262"/>
                    </a:cubicBezTo>
                    <a:cubicBezTo>
                      <a:pt x="443" y="2262"/>
                      <a:pt x="252" y="1513"/>
                      <a:pt x="252" y="990"/>
                    </a:cubicBezTo>
                    <a:lnTo>
                      <a:pt x="25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6"/>
              <p:cNvSpPr/>
              <p:nvPr/>
            </p:nvSpPr>
            <p:spPr>
              <a:xfrm>
                <a:off x="5996425" y="2846600"/>
                <a:ext cx="9950" cy="50600"/>
              </a:xfrm>
              <a:custGeom>
                <a:avLst/>
                <a:gdLst/>
                <a:ahLst/>
                <a:cxnLst/>
                <a:rect l="l" t="t" r="r" b="b"/>
                <a:pathLst>
                  <a:path w="398" h="2024" extrusionOk="0">
                    <a:moveTo>
                      <a:pt x="331" y="1"/>
                    </a:moveTo>
                    <a:cubicBezTo>
                      <a:pt x="293" y="1"/>
                      <a:pt x="0" y="1214"/>
                      <a:pt x="95" y="1776"/>
                    </a:cubicBezTo>
                    <a:cubicBezTo>
                      <a:pt x="124" y="1947"/>
                      <a:pt x="199" y="2024"/>
                      <a:pt x="264" y="2024"/>
                    </a:cubicBezTo>
                    <a:cubicBezTo>
                      <a:pt x="337" y="2024"/>
                      <a:pt x="398" y="1927"/>
                      <a:pt x="365" y="1758"/>
                    </a:cubicBezTo>
                    <a:cubicBezTo>
                      <a:pt x="304" y="1438"/>
                      <a:pt x="353" y="117"/>
                      <a:pt x="335" y="6"/>
                    </a:cubicBezTo>
                    <a:cubicBezTo>
                      <a:pt x="334" y="3"/>
                      <a:pt x="333" y="1"/>
                      <a:pt x="33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6"/>
              <p:cNvSpPr/>
              <p:nvPr/>
            </p:nvSpPr>
            <p:spPr>
              <a:xfrm>
                <a:off x="5991150" y="2857400"/>
                <a:ext cx="6425" cy="29150"/>
              </a:xfrm>
              <a:custGeom>
                <a:avLst/>
                <a:gdLst/>
                <a:ahLst/>
                <a:cxnLst/>
                <a:rect l="l" t="t" r="r" b="b"/>
                <a:pathLst>
                  <a:path w="257" h="1166" extrusionOk="0">
                    <a:moveTo>
                      <a:pt x="256" y="1"/>
                    </a:moveTo>
                    <a:cubicBezTo>
                      <a:pt x="238" y="1"/>
                      <a:pt x="28" y="667"/>
                      <a:pt x="5" y="1056"/>
                    </a:cubicBezTo>
                    <a:cubicBezTo>
                      <a:pt x="0" y="1127"/>
                      <a:pt x="13" y="1165"/>
                      <a:pt x="36" y="1165"/>
                    </a:cubicBezTo>
                    <a:cubicBezTo>
                      <a:pt x="104" y="1165"/>
                      <a:pt x="257" y="817"/>
                      <a:pt x="257" y="4"/>
                    </a:cubicBezTo>
                    <a:cubicBezTo>
                      <a:pt x="257" y="2"/>
                      <a:pt x="256" y="1"/>
                      <a:pt x="2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6"/>
              <p:cNvSpPr/>
              <p:nvPr/>
            </p:nvSpPr>
            <p:spPr>
              <a:xfrm>
                <a:off x="6085650" y="2199875"/>
                <a:ext cx="86950" cy="241525"/>
              </a:xfrm>
              <a:custGeom>
                <a:avLst/>
                <a:gdLst/>
                <a:ahLst/>
                <a:cxnLst/>
                <a:rect l="l" t="t" r="r" b="b"/>
                <a:pathLst>
                  <a:path w="3478" h="9661" extrusionOk="0">
                    <a:moveTo>
                      <a:pt x="2960" y="1"/>
                    </a:moveTo>
                    <a:cubicBezTo>
                      <a:pt x="2303" y="1"/>
                      <a:pt x="1" y="1370"/>
                      <a:pt x="23" y="1780"/>
                    </a:cubicBezTo>
                    <a:cubicBezTo>
                      <a:pt x="77" y="2872"/>
                      <a:pt x="723" y="9660"/>
                      <a:pt x="1062" y="9660"/>
                    </a:cubicBezTo>
                    <a:cubicBezTo>
                      <a:pt x="1071" y="9660"/>
                      <a:pt x="1079" y="9656"/>
                      <a:pt x="1087" y="9648"/>
                    </a:cubicBezTo>
                    <a:cubicBezTo>
                      <a:pt x="1412" y="9297"/>
                      <a:pt x="3478" y="286"/>
                      <a:pt x="3084" y="28"/>
                    </a:cubicBezTo>
                    <a:cubicBezTo>
                      <a:pt x="3055" y="10"/>
                      <a:pt x="3013" y="1"/>
                      <a:pt x="296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6"/>
              <p:cNvSpPr/>
              <p:nvPr/>
            </p:nvSpPr>
            <p:spPr>
              <a:xfrm>
                <a:off x="6114025" y="2207325"/>
                <a:ext cx="77075" cy="326275"/>
              </a:xfrm>
              <a:custGeom>
                <a:avLst/>
                <a:gdLst/>
                <a:ahLst/>
                <a:cxnLst/>
                <a:rect l="l" t="t" r="r" b="b"/>
                <a:pathLst>
                  <a:path w="3083" h="13051" extrusionOk="0">
                    <a:moveTo>
                      <a:pt x="2581" y="0"/>
                    </a:moveTo>
                    <a:cubicBezTo>
                      <a:pt x="2502" y="0"/>
                      <a:pt x="2440" y="43"/>
                      <a:pt x="2423" y="148"/>
                    </a:cubicBezTo>
                    <a:cubicBezTo>
                      <a:pt x="2324" y="689"/>
                      <a:pt x="1083" y="7567"/>
                      <a:pt x="831" y="8588"/>
                    </a:cubicBezTo>
                    <a:cubicBezTo>
                      <a:pt x="579" y="9608"/>
                      <a:pt x="1" y="12761"/>
                      <a:pt x="351" y="12952"/>
                    </a:cubicBezTo>
                    <a:cubicBezTo>
                      <a:pt x="434" y="12997"/>
                      <a:pt x="494" y="13015"/>
                      <a:pt x="542" y="13015"/>
                    </a:cubicBezTo>
                    <a:cubicBezTo>
                      <a:pt x="699" y="13015"/>
                      <a:pt x="737" y="12823"/>
                      <a:pt x="1052" y="12724"/>
                    </a:cubicBezTo>
                    <a:cubicBezTo>
                      <a:pt x="1086" y="12714"/>
                      <a:pt x="1118" y="12710"/>
                      <a:pt x="1149" y="12710"/>
                    </a:cubicBezTo>
                    <a:cubicBezTo>
                      <a:pt x="1415" y="12710"/>
                      <a:pt x="1572" y="13051"/>
                      <a:pt x="1780" y="13051"/>
                    </a:cubicBezTo>
                    <a:cubicBezTo>
                      <a:pt x="1839" y="13051"/>
                      <a:pt x="1903" y="13023"/>
                      <a:pt x="1974" y="12952"/>
                    </a:cubicBezTo>
                    <a:cubicBezTo>
                      <a:pt x="2324" y="12601"/>
                      <a:pt x="3025" y="812"/>
                      <a:pt x="3056" y="499"/>
                    </a:cubicBezTo>
                    <a:cubicBezTo>
                      <a:pt x="3082" y="270"/>
                      <a:pt x="2778" y="0"/>
                      <a:pt x="258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6"/>
              <p:cNvSpPr/>
              <p:nvPr/>
            </p:nvSpPr>
            <p:spPr>
              <a:xfrm>
                <a:off x="6126800" y="2551650"/>
                <a:ext cx="47025" cy="246275"/>
              </a:xfrm>
              <a:custGeom>
                <a:avLst/>
                <a:gdLst/>
                <a:ahLst/>
                <a:cxnLst/>
                <a:rect l="l" t="t" r="r" b="b"/>
                <a:pathLst>
                  <a:path w="1881" h="9851" extrusionOk="0">
                    <a:moveTo>
                      <a:pt x="1688" y="0"/>
                    </a:moveTo>
                    <a:cubicBezTo>
                      <a:pt x="1606" y="0"/>
                      <a:pt x="251" y="7142"/>
                      <a:pt x="129" y="7458"/>
                    </a:cubicBezTo>
                    <a:cubicBezTo>
                      <a:pt x="0" y="7778"/>
                      <a:pt x="0" y="9180"/>
                      <a:pt x="62" y="9591"/>
                    </a:cubicBezTo>
                    <a:cubicBezTo>
                      <a:pt x="91" y="9773"/>
                      <a:pt x="231" y="9851"/>
                      <a:pt x="386" y="9851"/>
                    </a:cubicBezTo>
                    <a:cubicBezTo>
                      <a:pt x="583" y="9851"/>
                      <a:pt x="806" y="9726"/>
                      <a:pt x="861" y="9530"/>
                    </a:cubicBezTo>
                    <a:cubicBezTo>
                      <a:pt x="953" y="9180"/>
                      <a:pt x="1303" y="5547"/>
                      <a:pt x="1592" y="3918"/>
                    </a:cubicBezTo>
                    <a:cubicBezTo>
                      <a:pt x="1881" y="2289"/>
                      <a:pt x="1752" y="199"/>
                      <a:pt x="1690" y="2"/>
                    </a:cubicBezTo>
                    <a:cubicBezTo>
                      <a:pt x="1690" y="1"/>
                      <a:pt x="1689" y="0"/>
                      <a:pt x="168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6"/>
              <p:cNvSpPr/>
              <p:nvPr/>
            </p:nvSpPr>
            <p:spPr>
              <a:xfrm>
                <a:off x="6122850" y="2557375"/>
                <a:ext cx="28550" cy="133200"/>
              </a:xfrm>
              <a:custGeom>
                <a:avLst/>
                <a:gdLst/>
                <a:ahLst/>
                <a:cxnLst/>
                <a:rect l="l" t="t" r="r" b="b"/>
                <a:pathLst>
                  <a:path w="1142" h="5328" extrusionOk="0">
                    <a:moveTo>
                      <a:pt x="281" y="0"/>
                    </a:moveTo>
                    <a:cubicBezTo>
                      <a:pt x="0" y="0"/>
                      <a:pt x="128" y="4841"/>
                      <a:pt x="220" y="5287"/>
                    </a:cubicBezTo>
                    <a:cubicBezTo>
                      <a:pt x="226" y="5314"/>
                      <a:pt x="234" y="5327"/>
                      <a:pt x="245" y="5327"/>
                    </a:cubicBezTo>
                    <a:cubicBezTo>
                      <a:pt x="415" y="5327"/>
                      <a:pt x="1142" y="2240"/>
                      <a:pt x="1049" y="1402"/>
                    </a:cubicBezTo>
                    <a:cubicBezTo>
                      <a:pt x="1006" y="972"/>
                      <a:pt x="570" y="62"/>
                      <a:pt x="287" y="1"/>
                    </a:cubicBezTo>
                    <a:cubicBezTo>
                      <a:pt x="285" y="0"/>
                      <a:pt x="283" y="0"/>
                      <a:pt x="28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6"/>
              <p:cNvSpPr/>
              <p:nvPr/>
            </p:nvSpPr>
            <p:spPr>
              <a:xfrm>
                <a:off x="6079450" y="1958025"/>
                <a:ext cx="109075" cy="269175"/>
              </a:xfrm>
              <a:custGeom>
                <a:avLst/>
                <a:gdLst/>
                <a:ahLst/>
                <a:cxnLst/>
                <a:rect l="l" t="t" r="r" b="b"/>
                <a:pathLst>
                  <a:path w="4363" h="10767" extrusionOk="0">
                    <a:moveTo>
                      <a:pt x="3156" y="1"/>
                    </a:moveTo>
                    <a:cubicBezTo>
                      <a:pt x="3143" y="1"/>
                      <a:pt x="3126" y="7"/>
                      <a:pt x="3105" y="21"/>
                    </a:cubicBezTo>
                    <a:cubicBezTo>
                      <a:pt x="2466" y="439"/>
                      <a:pt x="1322" y="789"/>
                      <a:pt x="1384" y="912"/>
                    </a:cubicBezTo>
                    <a:cubicBezTo>
                      <a:pt x="1445" y="1042"/>
                      <a:pt x="1863" y="1263"/>
                      <a:pt x="2054" y="1871"/>
                    </a:cubicBezTo>
                    <a:cubicBezTo>
                      <a:pt x="2244" y="2474"/>
                      <a:pt x="2595" y="7760"/>
                      <a:pt x="2146" y="8338"/>
                    </a:cubicBezTo>
                    <a:cubicBezTo>
                      <a:pt x="1704" y="8915"/>
                      <a:pt x="1" y="10692"/>
                      <a:pt x="204" y="10759"/>
                    </a:cubicBezTo>
                    <a:cubicBezTo>
                      <a:pt x="219" y="10764"/>
                      <a:pt x="237" y="10766"/>
                      <a:pt x="256" y="10766"/>
                    </a:cubicBezTo>
                    <a:cubicBezTo>
                      <a:pt x="762" y="10766"/>
                      <a:pt x="2551" y="9286"/>
                      <a:pt x="3007" y="9161"/>
                    </a:cubicBezTo>
                    <a:cubicBezTo>
                      <a:pt x="3116" y="9132"/>
                      <a:pt x="3247" y="9124"/>
                      <a:pt x="3384" y="9124"/>
                    </a:cubicBezTo>
                    <a:cubicBezTo>
                      <a:pt x="3532" y="9124"/>
                      <a:pt x="3687" y="9133"/>
                      <a:pt x="3828" y="9133"/>
                    </a:cubicBezTo>
                    <a:cubicBezTo>
                      <a:pt x="4126" y="9133"/>
                      <a:pt x="4363" y="9093"/>
                      <a:pt x="4347" y="8842"/>
                    </a:cubicBezTo>
                    <a:cubicBezTo>
                      <a:pt x="4316" y="8362"/>
                      <a:pt x="3007" y="4631"/>
                      <a:pt x="2755" y="3174"/>
                    </a:cubicBezTo>
                    <a:cubicBezTo>
                      <a:pt x="2511" y="1795"/>
                      <a:pt x="3366" y="1"/>
                      <a:pt x="31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6"/>
              <p:cNvSpPr/>
              <p:nvPr/>
            </p:nvSpPr>
            <p:spPr>
              <a:xfrm>
                <a:off x="6076700" y="2116700"/>
                <a:ext cx="56725" cy="86200"/>
              </a:xfrm>
              <a:custGeom>
                <a:avLst/>
                <a:gdLst/>
                <a:ahLst/>
                <a:cxnLst/>
                <a:rect l="l" t="t" r="r" b="b"/>
                <a:pathLst>
                  <a:path w="2269" h="3448" extrusionOk="0">
                    <a:moveTo>
                      <a:pt x="1973" y="0"/>
                    </a:moveTo>
                    <a:cubicBezTo>
                      <a:pt x="1558" y="0"/>
                      <a:pt x="594" y="563"/>
                      <a:pt x="424" y="872"/>
                    </a:cubicBezTo>
                    <a:cubicBezTo>
                      <a:pt x="209" y="1253"/>
                      <a:pt x="0" y="1413"/>
                      <a:pt x="105" y="3423"/>
                    </a:cubicBezTo>
                    <a:cubicBezTo>
                      <a:pt x="106" y="3440"/>
                      <a:pt x="115" y="3448"/>
                      <a:pt x="131" y="3448"/>
                    </a:cubicBezTo>
                    <a:cubicBezTo>
                      <a:pt x="340" y="3448"/>
                      <a:pt x="1746" y="2086"/>
                      <a:pt x="1912" y="1732"/>
                    </a:cubicBezTo>
                    <a:cubicBezTo>
                      <a:pt x="2090" y="1345"/>
                      <a:pt x="2268" y="485"/>
                      <a:pt x="2158" y="104"/>
                    </a:cubicBezTo>
                    <a:cubicBezTo>
                      <a:pt x="2138" y="31"/>
                      <a:pt x="2071" y="0"/>
                      <a:pt x="19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6"/>
              <p:cNvSpPr/>
              <p:nvPr/>
            </p:nvSpPr>
            <p:spPr>
              <a:xfrm>
                <a:off x="6079300" y="2062450"/>
                <a:ext cx="50425" cy="65975"/>
              </a:xfrm>
              <a:custGeom>
                <a:avLst/>
                <a:gdLst/>
                <a:ahLst/>
                <a:cxnLst/>
                <a:rect l="l" t="t" r="r" b="b"/>
                <a:pathLst>
                  <a:path w="2017" h="2639" extrusionOk="0">
                    <a:moveTo>
                      <a:pt x="1652" y="1"/>
                    </a:moveTo>
                    <a:cubicBezTo>
                      <a:pt x="1234" y="1"/>
                      <a:pt x="379" y="294"/>
                      <a:pt x="216" y="491"/>
                    </a:cubicBezTo>
                    <a:cubicBezTo>
                      <a:pt x="1" y="749"/>
                      <a:pt x="74" y="2372"/>
                      <a:pt x="216" y="2630"/>
                    </a:cubicBezTo>
                    <a:cubicBezTo>
                      <a:pt x="219" y="2636"/>
                      <a:pt x="226" y="2639"/>
                      <a:pt x="235" y="2639"/>
                    </a:cubicBezTo>
                    <a:cubicBezTo>
                      <a:pt x="410" y="2639"/>
                      <a:pt x="1610" y="1671"/>
                      <a:pt x="1808" y="1671"/>
                    </a:cubicBezTo>
                    <a:cubicBezTo>
                      <a:pt x="2017" y="1671"/>
                      <a:pt x="1986" y="331"/>
                      <a:pt x="1875" y="79"/>
                    </a:cubicBezTo>
                    <a:cubicBezTo>
                      <a:pt x="1853" y="24"/>
                      <a:pt x="1770" y="1"/>
                      <a:pt x="165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6"/>
              <p:cNvSpPr/>
              <p:nvPr/>
            </p:nvSpPr>
            <p:spPr>
              <a:xfrm>
                <a:off x="6079000" y="1827925"/>
                <a:ext cx="93925" cy="138525"/>
              </a:xfrm>
              <a:custGeom>
                <a:avLst/>
                <a:gdLst/>
                <a:ahLst/>
                <a:cxnLst/>
                <a:rect l="l" t="t" r="r" b="b"/>
                <a:pathLst>
                  <a:path w="3757" h="5541" extrusionOk="0">
                    <a:moveTo>
                      <a:pt x="1082" y="0"/>
                    </a:moveTo>
                    <a:cubicBezTo>
                      <a:pt x="130" y="0"/>
                      <a:pt x="0" y="1242"/>
                      <a:pt x="0" y="2773"/>
                    </a:cubicBezTo>
                    <a:cubicBezTo>
                      <a:pt x="0" y="4110"/>
                      <a:pt x="122" y="5541"/>
                      <a:pt x="1321" y="5541"/>
                    </a:cubicBezTo>
                    <a:cubicBezTo>
                      <a:pt x="1495" y="5541"/>
                      <a:pt x="1691" y="5511"/>
                      <a:pt x="1912" y="5446"/>
                    </a:cubicBezTo>
                    <a:cubicBezTo>
                      <a:pt x="3664" y="4936"/>
                      <a:pt x="3756" y="3473"/>
                      <a:pt x="3406" y="2041"/>
                    </a:cubicBezTo>
                    <a:cubicBezTo>
                      <a:pt x="3055" y="609"/>
                      <a:pt x="1506" y="0"/>
                      <a:pt x="10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6"/>
              <p:cNvSpPr/>
              <p:nvPr/>
            </p:nvSpPr>
            <p:spPr>
              <a:xfrm>
                <a:off x="6081000" y="2017050"/>
                <a:ext cx="44425" cy="44200"/>
              </a:xfrm>
              <a:custGeom>
                <a:avLst/>
                <a:gdLst/>
                <a:ahLst/>
                <a:cxnLst/>
                <a:rect l="l" t="t" r="r" b="b"/>
                <a:pathLst>
                  <a:path w="1777" h="1768" extrusionOk="0">
                    <a:moveTo>
                      <a:pt x="1049" y="1"/>
                    </a:moveTo>
                    <a:cubicBezTo>
                      <a:pt x="698" y="1"/>
                      <a:pt x="285" y="101"/>
                      <a:pt x="179" y="174"/>
                    </a:cubicBezTo>
                    <a:cubicBezTo>
                      <a:pt x="0" y="303"/>
                      <a:pt x="37" y="1545"/>
                      <a:pt x="179" y="1705"/>
                    </a:cubicBezTo>
                    <a:cubicBezTo>
                      <a:pt x="218" y="1749"/>
                      <a:pt x="285" y="1768"/>
                      <a:pt x="370" y="1768"/>
                    </a:cubicBezTo>
                    <a:cubicBezTo>
                      <a:pt x="727" y="1768"/>
                      <a:pt x="1392" y="1434"/>
                      <a:pt x="1562" y="1354"/>
                    </a:cubicBezTo>
                    <a:cubicBezTo>
                      <a:pt x="1777" y="1262"/>
                      <a:pt x="1740" y="494"/>
                      <a:pt x="1562" y="174"/>
                    </a:cubicBezTo>
                    <a:cubicBezTo>
                      <a:pt x="1492" y="46"/>
                      <a:pt x="1284" y="1"/>
                      <a:pt x="104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6"/>
              <p:cNvSpPr/>
              <p:nvPr/>
            </p:nvSpPr>
            <p:spPr>
              <a:xfrm>
                <a:off x="6084275" y="1978675"/>
                <a:ext cx="37625" cy="33225"/>
              </a:xfrm>
              <a:custGeom>
                <a:avLst/>
                <a:gdLst/>
                <a:ahLst/>
                <a:cxnLst/>
                <a:rect l="l" t="t" r="r" b="b"/>
                <a:pathLst>
                  <a:path w="1505" h="1329" extrusionOk="0">
                    <a:moveTo>
                      <a:pt x="383" y="1"/>
                    </a:moveTo>
                    <a:cubicBezTo>
                      <a:pt x="328" y="1"/>
                      <a:pt x="286" y="26"/>
                      <a:pt x="263" y="86"/>
                    </a:cubicBezTo>
                    <a:cubicBezTo>
                      <a:pt x="164" y="359"/>
                      <a:pt x="0" y="1308"/>
                      <a:pt x="157" y="1308"/>
                    </a:cubicBezTo>
                    <a:cubicBezTo>
                      <a:pt x="166" y="1308"/>
                      <a:pt x="177" y="1305"/>
                      <a:pt x="189" y="1297"/>
                    </a:cubicBezTo>
                    <a:cubicBezTo>
                      <a:pt x="251" y="1260"/>
                      <a:pt x="345" y="1247"/>
                      <a:pt x="453" y="1247"/>
                    </a:cubicBezTo>
                    <a:cubicBezTo>
                      <a:pt x="721" y="1247"/>
                      <a:pt x="1077" y="1328"/>
                      <a:pt x="1252" y="1328"/>
                    </a:cubicBezTo>
                    <a:cubicBezTo>
                      <a:pt x="1504" y="1328"/>
                      <a:pt x="1431" y="947"/>
                      <a:pt x="1222" y="658"/>
                    </a:cubicBezTo>
                    <a:cubicBezTo>
                      <a:pt x="1049" y="431"/>
                      <a:pt x="609" y="1"/>
                      <a:pt x="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6"/>
              <p:cNvSpPr/>
              <p:nvPr/>
            </p:nvSpPr>
            <p:spPr>
              <a:xfrm>
                <a:off x="6091150" y="1795100"/>
                <a:ext cx="102500" cy="25225"/>
              </a:xfrm>
              <a:custGeom>
                <a:avLst/>
                <a:gdLst/>
                <a:ahLst/>
                <a:cxnLst/>
                <a:rect l="l" t="t" r="r" b="b"/>
                <a:pathLst>
                  <a:path w="4100" h="1009" extrusionOk="0">
                    <a:moveTo>
                      <a:pt x="1722" y="0"/>
                    </a:moveTo>
                    <a:cubicBezTo>
                      <a:pt x="1665" y="0"/>
                      <a:pt x="1619" y="3"/>
                      <a:pt x="1586" y="10"/>
                    </a:cubicBezTo>
                    <a:cubicBezTo>
                      <a:pt x="1266" y="72"/>
                      <a:pt x="0" y="607"/>
                      <a:pt x="246" y="803"/>
                    </a:cubicBezTo>
                    <a:cubicBezTo>
                      <a:pt x="410" y="936"/>
                      <a:pt x="625" y="1009"/>
                      <a:pt x="881" y="1009"/>
                    </a:cubicBezTo>
                    <a:cubicBezTo>
                      <a:pt x="1122" y="1009"/>
                      <a:pt x="1401" y="944"/>
                      <a:pt x="1709" y="803"/>
                    </a:cubicBezTo>
                    <a:cubicBezTo>
                      <a:pt x="2348" y="521"/>
                      <a:pt x="4100" y="773"/>
                      <a:pt x="3811" y="521"/>
                    </a:cubicBezTo>
                    <a:cubicBezTo>
                      <a:pt x="3513" y="250"/>
                      <a:pt x="2217" y="0"/>
                      <a:pt x="172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6"/>
              <p:cNvSpPr/>
              <p:nvPr/>
            </p:nvSpPr>
            <p:spPr>
              <a:xfrm>
                <a:off x="6130775" y="1817525"/>
                <a:ext cx="78100" cy="87500"/>
              </a:xfrm>
              <a:custGeom>
                <a:avLst/>
                <a:gdLst/>
                <a:ahLst/>
                <a:cxnLst/>
                <a:rect l="l" t="t" r="r" b="b"/>
                <a:pathLst>
                  <a:path w="3124" h="3500" extrusionOk="0">
                    <a:moveTo>
                      <a:pt x="845" y="0"/>
                    </a:moveTo>
                    <a:cubicBezTo>
                      <a:pt x="424" y="0"/>
                      <a:pt x="91" y="71"/>
                      <a:pt x="62" y="195"/>
                    </a:cubicBezTo>
                    <a:cubicBezTo>
                      <a:pt x="1" y="478"/>
                      <a:pt x="671" y="828"/>
                      <a:pt x="1562" y="1529"/>
                    </a:cubicBezTo>
                    <a:cubicBezTo>
                      <a:pt x="2392" y="2181"/>
                      <a:pt x="3030" y="3500"/>
                      <a:pt x="3114" y="3500"/>
                    </a:cubicBezTo>
                    <a:cubicBezTo>
                      <a:pt x="3120" y="3500"/>
                      <a:pt x="3123" y="3493"/>
                      <a:pt x="3123" y="3478"/>
                    </a:cubicBezTo>
                    <a:cubicBezTo>
                      <a:pt x="3123" y="3250"/>
                      <a:pt x="3123" y="927"/>
                      <a:pt x="2484" y="416"/>
                    </a:cubicBezTo>
                    <a:cubicBezTo>
                      <a:pt x="2119" y="125"/>
                      <a:pt x="1404" y="0"/>
                      <a:pt x="84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6"/>
              <p:cNvSpPr/>
              <p:nvPr/>
            </p:nvSpPr>
            <p:spPr>
              <a:xfrm>
                <a:off x="6166800" y="1873700"/>
                <a:ext cx="50825" cy="163500"/>
              </a:xfrm>
              <a:custGeom>
                <a:avLst/>
                <a:gdLst/>
                <a:ahLst/>
                <a:cxnLst/>
                <a:rect l="l" t="t" r="r" b="b"/>
                <a:pathLst>
                  <a:path w="2033" h="6540" extrusionOk="0">
                    <a:moveTo>
                      <a:pt x="326" y="1"/>
                    </a:moveTo>
                    <a:cubicBezTo>
                      <a:pt x="1" y="1"/>
                      <a:pt x="417" y="1310"/>
                      <a:pt x="472" y="2122"/>
                    </a:cubicBezTo>
                    <a:cubicBezTo>
                      <a:pt x="530" y="3091"/>
                      <a:pt x="1436" y="6540"/>
                      <a:pt x="1737" y="6540"/>
                    </a:cubicBezTo>
                    <a:cubicBezTo>
                      <a:pt x="1751" y="6540"/>
                      <a:pt x="1763" y="6532"/>
                      <a:pt x="1775" y="6517"/>
                    </a:cubicBezTo>
                    <a:cubicBezTo>
                      <a:pt x="2033" y="6166"/>
                      <a:pt x="1873" y="4415"/>
                      <a:pt x="1682" y="3044"/>
                    </a:cubicBezTo>
                    <a:cubicBezTo>
                      <a:pt x="1492" y="1673"/>
                      <a:pt x="994" y="542"/>
                      <a:pt x="724" y="272"/>
                    </a:cubicBezTo>
                    <a:cubicBezTo>
                      <a:pt x="534" y="82"/>
                      <a:pt x="407" y="1"/>
                      <a:pt x="32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6"/>
              <p:cNvSpPr/>
              <p:nvPr/>
            </p:nvSpPr>
            <p:spPr>
              <a:xfrm>
                <a:off x="6194100" y="2038075"/>
                <a:ext cx="42575" cy="146800"/>
              </a:xfrm>
              <a:custGeom>
                <a:avLst/>
                <a:gdLst/>
                <a:ahLst/>
                <a:cxnLst/>
                <a:rect l="l" t="t" r="r" b="b"/>
                <a:pathLst>
                  <a:path w="1703" h="5872" extrusionOk="0">
                    <a:moveTo>
                      <a:pt x="260" y="0"/>
                    </a:moveTo>
                    <a:cubicBezTo>
                      <a:pt x="253" y="0"/>
                      <a:pt x="247" y="1"/>
                      <a:pt x="240" y="3"/>
                    </a:cubicBezTo>
                    <a:cubicBezTo>
                      <a:pt x="0" y="83"/>
                      <a:pt x="203" y="673"/>
                      <a:pt x="240" y="1054"/>
                    </a:cubicBezTo>
                    <a:cubicBezTo>
                      <a:pt x="271" y="1435"/>
                      <a:pt x="1482" y="5677"/>
                      <a:pt x="1605" y="5867"/>
                    </a:cubicBezTo>
                    <a:cubicBezTo>
                      <a:pt x="1607" y="5870"/>
                      <a:pt x="1608" y="5871"/>
                      <a:pt x="1610" y="5871"/>
                    </a:cubicBezTo>
                    <a:cubicBezTo>
                      <a:pt x="1703" y="5871"/>
                      <a:pt x="767" y="0"/>
                      <a:pt x="26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6"/>
              <p:cNvSpPr/>
              <p:nvPr/>
            </p:nvSpPr>
            <p:spPr>
              <a:xfrm>
                <a:off x="6216675" y="2034950"/>
                <a:ext cx="31225" cy="149500"/>
              </a:xfrm>
              <a:custGeom>
                <a:avLst/>
                <a:gdLst/>
                <a:ahLst/>
                <a:cxnLst/>
                <a:rect l="l" t="t" r="r" b="b"/>
                <a:pathLst>
                  <a:path w="1249" h="5980" extrusionOk="0">
                    <a:moveTo>
                      <a:pt x="264" y="0"/>
                    </a:moveTo>
                    <a:cubicBezTo>
                      <a:pt x="172" y="0"/>
                      <a:pt x="1" y="199"/>
                      <a:pt x="1" y="509"/>
                    </a:cubicBezTo>
                    <a:cubicBezTo>
                      <a:pt x="1" y="927"/>
                      <a:pt x="861" y="5672"/>
                      <a:pt x="991" y="5894"/>
                    </a:cubicBezTo>
                    <a:cubicBezTo>
                      <a:pt x="1026" y="5954"/>
                      <a:pt x="1061" y="5979"/>
                      <a:pt x="1094" y="5979"/>
                    </a:cubicBezTo>
                    <a:cubicBezTo>
                      <a:pt x="1181" y="5979"/>
                      <a:pt x="1249" y="5802"/>
                      <a:pt x="1249" y="5642"/>
                    </a:cubicBezTo>
                    <a:cubicBezTo>
                      <a:pt x="1249" y="5414"/>
                      <a:pt x="419" y="829"/>
                      <a:pt x="321" y="67"/>
                    </a:cubicBezTo>
                    <a:cubicBezTo>
                      <a:pt x="316" y="21"/>
                      <a:pt x="294" y="0"/>
                      <a:pt x="26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6"/>
              <p:cNvSpPr/>
              <p:nvPr/>
            </p:nvSpPr>
            <p:spPr>
              <a:xfrm>
                <a:off x="6231750" y="2199400"/>
                <a:ext cx="30825" cy="54575"/>
              </a:xfrm>
              <a:custGeom>
                <a:avLst/>
                <a:gdLst/>
                <a:ahLst/>
                <a:cxnLst/>
                <a:rect l="l" t="t" r="r" b="b"/>
                <a:pathLst>
                  <a:path w="1233" h="2183" extrusionOk="0">
                    <a:moveTo>
                      <a:pt x="629" y="1"/>
                    </a:moveTo>
                    <a:cubicBezTo>
                      <a:pt x="373" y="1"/>
                      <a:pt x="57" y="1140"/>
                      <a:pt x="13" y="1596"/>
                    </a:cubicBezTo>
                    <a:cubicBezTo>
                      <a:pt x="0" y="1762"/>
                      <a:pt x="566" y="1608"/>
                      <a:pt x="996" y="2143"/>
                    </a:cubicBezTo>
                    <a:cubicBezTo>
                      <a:pt x="1017" y="2170"/>
                      <a:pt x="1035" y="2183"/>
                      <a:pt x="1050" y="2183"/>
                    </a:cubicBezTo>
                    <a:cubicBezTo>
                      <a:pt x="1233" y="2183"/>
                      <a:pt x="952" y="303"/>
                      <a:pt x="707" y="41"/>
                    </a:cubicBezTo>
                    <a:cubicBezTo>
                      <a:pt x="682" y="13"/>
                      <a:pt x="656" y="1"/>
                      <a:pt x="6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6"/>
              <p:cNvSpPr/>
              <p:nvPr/>
            </p:nvSpPr>
            <p:spPr>
              <a:xfrm>
                <a:off x="6240875" y="2260125"/>
                <a:ext cx="23000" cy="47750"/>
              </a:xfrm>
              <a:custGeom>
                <a:avLst/>
                <a:gdLst/>
                <a:ahLst/>
                <a:cxnLst/>
                <a:rect l="l" t="t" r="r" b="b"/>
                <a:pathLst>
                  <a:path w="920" h="1910" extrusionOk="0">
                    <a:moveTo>
                      <a:pt x="668" y="1"/>
                    </a:moveTo>
                    <a:cubicBezTo>
                      <a:pt x="401" y="1"/>
                      <a:pt x="532" y="633"/>
                      <a:pt x="508" y="882"/>
                    </a:cubicBezTo>
                    <a:cubicBezTo>
                      <a:pt x="484" y="1142"/>
                      <a:pt x="1" y="1909"/>
                      <a:pt x="215" y="1909"/>
                    </a:cubicBezTo>
                    <a:cubicBezTo>
                      <a:pt x="218" y="1909"/>
                      <a:pt x="222" y="1909"/>
                      <a:pt x="225" y="1909"/>
                    </a:cubicBezTo>
                    <a:cubicBezTo>
                      <a:pt x="459" y="1890"/>
                      <a:pt x="748" y="1146"/>
                      <a:pt x="797" y="858"/>
                    </a:cubicBezTo>
                    <a:cubicBezTo>
                      <a:pt x="846" y="575"/>
                      <a:pt x="920" y="34"/>
                      <a:pt x="699" y="3"/>
                    </a:cubicBezTo>
                    <a:cubicBezTo>
                      <a:pt x="688" y="1"/>
                      <a:pt x="678" y="1"/>
                      <a:pt x="6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6"/>
              <p:cNvSpPr/>
              <p:nvPr/>
            </p:nvSpPr>
            <p:spPr>
              <a:xfrm>
                <a:off x="6229525" y="2247575"/>
                <a:ext cx="9375" cy="26700"/>
              </a:xfrm>
              <a:custGeom>
                <a:avLst/>
                <a:gdLst/>
                <a:ahLst/>
                <a:cxnLst/>
                <a:rect l="l" t="t" r="r" b="b"/>
                <a:pathLst>
                  <a:path w="375" h="1068" extrusionOk="0">
                    <a:moveTo>
                      <a:pt x="237" y="1"/>
                    </a:moveTo>
                    <a:cubicBezTo>
                      <a:pt x="137" y="1"/>
                      <a:pt x="1" y="703"/>
                      <a:pt x="151" y="1003"/>
                    </a:cubicBezTo>
                    <a:cubicBezTo>
                      <a:pt x="173" y="1047"/>
                      <a:pt x="193" y="1067"/>
                      <a:pt x="211" y="1067"/>
                    </a:cubicBezTo>
                    <a:cubicBezTo>
                      <a:pt x="333" y="1067"/>
                      <a:pt x="374" y="213"/>
                      <a:pt x="268" y="26"/>
                    </a:cubicBezTo>
                    <a:cubicBezTo>
                      <a:pt x="258" y="9"/>
                      <a:pt x="248" y="1"/>
                      <a:pt x="23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6"/>
              <p:cNvSpPr/>
              <p:nvPr/>
            </p:nvSpPr>
            <p:spPr>
              <a:xfrm>
                <a:off x="6076225" y="1772400"/>
                <a:ext cx="30875" cy="22675"/>
              </a:xfrm>
              <a:custGeom>
                <a:avLst/>
                <a:gdLst/>
                <a:ahLst/>
                <a:cxnLst/>
                <a:rect l="l" t="t" r="r" b="b"/>
                <a:pathLst>
                  <a:path w="1235" h="907" extrusionOk="0">
                    <a:moveTo>
                      <a:pt x="1086" y="0"/>
                    </a:moveTo>
                    <a:cubicBezTo>
                      <a:pt x="880" y="0"/>
                      <a:pt x="443" y="181"/>
                      <a:pt x="1" y="181"/>
                    </a:cubicBezTo>
                    <a:lnTo>
                      <a:pt x="1" y="906"/>
                    </a:lnTo>
                    <a:cubicBezTo>
                      <a:pt x="1" y="906"/>
                      <a:pt x="1120" y="427"/>
                      <a:pt x="1193" y="181"/>
                    </a:cubicBezTo>
                    <a:cubicBezTo>
                      <a:pt x="1234" y="46"/>
                      <a:pt x="1189" y="0"/>
                      <a:pt x="108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6"/>
              <p:cNvSpPr/>
              <p:nvPr/>
            </p:nvSpPr>
            <p:spPr>
              <a:xfrm>
                <a:off x="6073775" y="1782325"/>
                <a:ext cx="47600" cy="38100"/>
              </a:xfrm>
              <a:custGeom>
                <a:avLst/>
                <a:gdLst/>
                <a:ahLst/>
                <a:cxnLst/>
                <a:rect l="l" t="t" r="r" b="b"/>
                <a:pathLst>
                  <a:path w="1904" h="1524" extrusionOk="0">
                    <a:moveTo>
                      <a:pt x="1697" y="1"/>
                    </a:moveTo>
                    <a:cubicBezTo>
                      <a:pt x="1651" y="1"/>
                      <a:pt x="1579" y="15"/>
                      <a:pt x="1476" y="48"/>
                    </a:cubicBezTo>
                    <a:cubicBezTo>
                      <a:pt x="732" y="282"/>
                      <a:pt x="0" y="1456"/>
                      <a:pt x="277" y="1517"/>
                    </a:cubicBezTo>
                    <a:cubicBezTo>
                      <a:pt x="295" y="1521"/>
                      <a:pt x="313" y="1523"/>
                      <a:pt x="330" y="1523"/>
                    </a:cubicBezTo>
                    <a:cubicBezTo>
                      <a:pt x="667" y="1523"/>
                      <a:pt x="989" y="778"/>
                      <a:pt x="1322" y="509"/>
                    </a:cubicBezTo>
                    <a:cubicBezTo>
                      <a:pt x="1613" y="283"/>
                      <a:pt x="1903" y="1"/>
                      <a:pt x="169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6"/>
              <p:cNvSpPr/>
              <p:nvPr/>
            </p:nvSpPr>
            <p:spPr>
              <a:xfrm>
                <a:off x="6084825" y="1878975"/>
                <a:ext cx="83325" cy="75625"/>
              </a:xfrm>
              <a:custGeom>
                <a:avLst/>
                <a:gdLst/>
                <a:ahLst/>
                <a:cxnLst/>
                <a:rect l="l" t="t" r="r" b="b"/>
                <a:pathLst>
                  <a:path w="3333" h="3025" extrusionOk="0">
                    <a:moveTo>
                      <a:pt x="2444" y="1"/>
                    </a:moveTo>
                    <a:cubicBezTo>
                      <a:pt x="1617" y="1"/>
                      <a:pt x="515" y="890"/>
                      <a:pt x="253" y="1370"/>
                    </a:cubicBezTo>
                    <a:cubicBezTo>
                      <a:pt x="1" y="1826"/>
                      <a:pt x="255" y="3024"/>
                      <a:pt x="1287" y="3024"/>
                    </a:cubicBezTo>
                    <a:cubicBezTo>
                      <a:pt x="1436" y="3024"/>
                      <a:pt x="1601" y="2999"/>
                      <a:pt x="1784" y="2943"/>
                    </a:cubicBezTo>
                    <a:cubicBezTo>
                      <a:pt x="3333" y="2464"/>
                      <a:pt x="3326" y="196"/>
                      <a:pt x="2687" y="30"/>
                    </a:cubicBezTo>
                    <a:cubicBezTo>
                      <a:pt x="2610" y="10"/>
                      <a:pt x="2528" y="1"/>
                      <a:pt x="2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6"/>
              <p:cNvSpPr/>
              <p:nvPr/>
            </p:nvSpPr>
            <p:spPr>
              <a:xfrm>
                <a:off x="6126025" y="2800350"/>
                <a:ext cx="24300" cy="31775"/>
              </a:xfrm>
              <a:custGeom>
                <a:avLst/>
                <a:gdLst/>
                <a:ahLst/>
                <a:cxnLst/>
                <a:rect l="l" t="t" r="r" b="b"/>
                <a:pathLst>
                  <a:path w="972" h="1271" extrusionOk="0">
                    <a:moveTo>
                      <a:pt x="224" y="1"/>
                    </a:moveTo>
                    <a:cubicBezTo>
                      <a:pt x="145" y="1"/>
                      <a:pt x="85" y="19"/>
                      <a:pt x="62" y="74"/>
                    </a:cubicBezTo>
                    <a:cubicBezTo>
                      <a:pt x="13" y="184"/>
                      <a:pt x="0" y="455"/>
                      <a:pt x="93" y="713"/>
                    </a:cubicBezTo>
                    <a:cubicBezTo>
                      <a:pt x="176" y="927"/>
                      <a:pt x="362" y="1270"/>
                      <a:pt x="533" y="1270"/>
                    </a:cubicBezTo>
                    <a:cubicBezTo>
                      <a:pt x="563" y="1270"/>
                      <a:pt x="593" y="1259"/>
                      <a:pt x="621" y="1235"/>
                    </a:cubicBezTo>
                    <a:cubicBezTo>
                      <a:pt x="812" y="1076"/>
                      <a:pt x="972" y="123"/>
                      <a:pt x="750" y="92"/>
                    </a:cubicBezTo>
                    <a:cubicBezTo>
                      <a:pt x="600" y="72"/>
                      <a:pt x="377" y="1"/>
                      <a:pt x="22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6"/>
              <p:cNvSpPr/>
              <p:nvPr/>
            </p:nvSpPr>
            <p:spPr>
              <a:xfrm>
                <a:off x="6118800" y="2827575"/>
                <a:ext cx="11825" cy="54225"/>
              </a:xfrm>
              <a:custGeom>
                <a:avLst/>
                <a:gdLst/>
                <a:ahLst/>
                <a:cxnLst/>
                <a:rect l="l" t="t" r="r" b="b"/>
                <a:pathLst>
                  <a:path w="473" h="2169" extrusionOk="0">
                    <a:moveTo>
                      <a:pt x="164" y="1"/>
                    </a:moveTo>
                    <a:cubicBezTo>
                      <a:pt x="93" y="1"/>
                      <a:pt x="182" y="1010"/>
                      <a:pt x="99" y="1425"/>
                    </a:cubicBezTo>
                    <a:cubicBezTo>
                      <a:pt x="7" y="1861"/>
                      <a:pt x="0" y="1972"/>
                      <a:pt x="166" y="2156"/>
                    </a:cubicBezTo>
                    <a:cubicBezTo>
                      <a:pt x="174" y="2164"/>
                      <a:pt x="181" y="2168"/>
                      <a:pt x="188" y="2168"/>
                    </a:cubicBezTo>
                    <a:cubicBezTo>
                      <a:pt x="345" y="2168"/>
                      <a:pt x="473" y="281"/>
                      <a:pt x="173" y="5"/>
                    </a:cubicBezTo>
                    <a:cubicBezTo>
                      <a:pt x="169" y="2"/>
                      <a:pt x="167" y="1"/>
                      <a:pt x="1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6"/>
              <p:cNvSpPr/>
              <p:nvPr/>
            </p:nvSpPr>
            <p:spPr>
              <a:xfrm>
                <a:off x="6128025" y="2835800"/>
                <a:ext cx="10475" cy="54575"/>
              </a:xfrm>
              <a:custGeom>
                <a:avLst/>
                <a:gdLst/>
                <a:ahLst/>
                <a:cxnLst/>
                <a:rect l="l" t="t" r="r" b="b"/>
                <a:pathLst>
                  <a:path w="419" h="2183" extrusionOk="0">
                    <a:moveTo>
                      <a:pt x="218" y="0"/>
                    </a:moveTo>
                    <a:cubicBezTo>
                      <a:pt x="173" y="0"/>
                      <a:pt x="183" y="1069"/>
                      <a:pt x="92" y="1514"/>
                    </a:cubicBezTo>
                    <a:cubicBezTo>
                      <a:pt x="0" y="1969"/>
                      <a:pt x="6" y="2061"/>
                      <a:pt x="142" y="2178"/>
                    </a:cubicBezTo>
                    <a:cubicBezTo>
                      <a:pt x="146" y="2181"/>
                      <a:pt x="150" y="2183"/>
                      <a:pt x="154" y="2183"/>
                    </a:cubicBezTo>
                    <a:cubicBezTo>
                      <a:pt x="291" y="2183"/>
                      <a:pt x="419" y="223"/>
                      <a:pt x="222" y="2"/>
                    </a:cubicBezTo>
                    <a:cubicBezTo>
                      <a:pt x="220" y="1"/>
                      <a:pt x="219" y="0"/>
                      <a:pt x="21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6"/>
              <p:cNvSpPr/>
              <p:nvPr/>
            </p:nvSpPr>
            <p:spPr>
              <a:xfrm>
                <a:off x="6134625" y="2839675"/>
                <a:ext cx="11100" cy="56625"/>
              </a:xfrm>
              <a:custGeom>
                <a:avLst/>
                <a:gdLst/>
                <a:ahLst/>
                <a:cxnLst/>
                <a:rect l="l" t="t" r="r" b="b"/>
                <a:pathLst>
                  <a:path w="444" h="2265" extrusionOk="0">
                    <a:moveTo>
                      <a:pt x="197" y="0"/>
                    </a:moveTo>
                    <a:lnTo>
                      <a:pt x="191" y="990"/>
                    </a:lnTo>
                    <a:cubicBezTo>
                      <a:pt x="191" y="1513"/>
                      <a:pt x="1" y="2262"/>
                      <a:pt x="68" y="2262"/>
                    </a:cubicBezTo>
                    <a:cubicBezTo>
                      <a:pt x="79" y="2262"/>
                      <a:pt x="90" y="2264"/>
                      <a:pt x="102" y="2264"/>
                    </a:cubicBezTo>
                    <a:cubicBezTo>
                      <a:pt x="158" y="2264"/>
                      <a:pt x="227" y="2222"/>
                      <a:pt x="308" y="1734"/>
                    </a:cubicBezTo>
                    <a:cubicBezTo>
                      <a:pt x="443" y="879"/>
                      <a:pt x="357" y="50"/>
                      <a:pt x="19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6"/>
              <p:cNvSpPr/>
              <p:nvPr/>
            </p:nvSpPr>
            <p:spPr>
              <a:xfrm>
                <a:off x="6145800" y="2846600"/>
                <a:ext cx="10125" cy="50600"/>
              </a:xfrm>
              <a:custGeom>
                <a:avLst/>
                <a:gdLst/>
                <a:ahLst/>
                <a:cxnLst/>
                <a:rect l="l" t="t" r="r" b="b"/>
                <a:pathLst>
                  <a:path w="405" h="2024" extrusionOk="0">
                    <a:moveTo>
                      <a:pt x="72" y="1"/>
                    </a:moveTo>
                    <a:cubicBezTo>
                      <a:pt x="71" y="1"/>
                      <a:pt x="70" y="3"/>
                      <a:pt x="70" y="6"/>
                    </a:cubicBezTo>
                    <a:cubicBezTo>
                      <a:pt x="58" y="117"/>
                      <a:pt x="101" y="1438"/>
                      <a:pt x="33" y="1758"/>
                    </a:cubicBezTo>
                    <a:cubicBezTo>
                      <a:pt x="0" y="1927"/>
                      <a:pt x="61" y="2024"/>
                      <a:pt x="135" y="2024"/>
                    </a:cubicBezTo>
                    <a:cubicBezTo>
                      <a:pt x="201" y="2024"/>
                      <a:pt x="278" y="1947"/>
                      <a:pt x="310" y="1776"/>
                    </a:cubicBezTo>
                    <a:cubicBezTo>
                      <a:pt x="404" y="1214"/>
                      <a:pt x="105" y="1"/>
                      <a:pt x="7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6"/>
              <p:cNvSpPr/>
              <p:nvPr/>
            </p:nvSpPr>
            <p:spPr>
              <a:xfrm>
                <a:off x="6154600" y="2857400"/>
                <a:ext cx="6550" cy="29150"/>
              </a:xfrm>
              <a:custGeom>
                <a:avLst/>
                <a:gdLst/>
                <a:ahLst/>
                <a:cxnLst/>
                <a:rect l="l" t="t" r="r" b="b"/>
                <a:pathLst>
                  <a:path w="262" h="1166" extrusionOk="0">
                    <a:moveTo>
                      <a:pt x="2" y="1"/>
                    </a:moveTo>
                    <a:cubicBezTo>
                      <a:pt x="1" y="1"/>
                      <a:pt x="1" y="2"/>
                      <a:pt x="1" y="4"/>
                    </a:cubicBezTo>
                    <a:cubicBezTo>
                      <a:pt x="1" y="817"/>
                      <a:pt x="153" y="1165"/>
                      <a:pt x="224" y="1165"/>
                    </a:cubicBezTo>
                    <a:cubicBezTo>
                      <a:pt x="247" y="1165"/>
                      <a:pt x="262" y="1127"/>
                      <a:pt x="259" y="1056"/>
                    </a:cubicBezTo>
                    <a:cubicBezTo>
                      <a:pt x="235" y="667"/>
                      <a:pt x="20" y="1"/>
                      <a:pt x="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6"/>
              <p:cNvSpPr/>
              <p:nvPr/>
            </p:nvSpPr>
            <p:spPr>
              <a:xfrm>
                <a:off x="6011075" y="1606500"/>
                <a:ext cx="129250" cy="165675"/>
              </a:xfrm>
              <a:custGeom>
                <a:avLst/>
                <a:gdLst/>
                <a:ahLst/>
                <a:cxnLst/>
                <a:rect l="l" t="t" r="r" b="b"/>
                <a:pathLst>
                  <a:path w="5170" h="6627" extrusionOk="0">
                    <a:moveTo>
                      <a:pt x="2588" y="0"/>
                    </a:moveTo>
                    <a:cubicBezTo>
                      <a:pt x="50" y="0"/>
                      <a:pt x="1"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6"/>
              <p:cNvSpPr/>
              <p:nvPr/>
            </p:nvSpPr>
            <p:spPr>
              <a:xfrm>
                <a:off x="6015808" y="1651250"/>
                <a:ext cx="62900" cy="64500"/>
              </a:xfrm>
              <a:custGeom>
                <a:avLst/>
                <a:gdLst/>
                <a:ahLst/>
                <a:cxnLst/>
                <a:rect l="l" t="t" r="r" b="b"/>
                <a:pathLst>
                  <a:path w="2516" h="2580" extrusionOk="0">
                    <a:moveTo>
                      <a:pt x="1430" y="0"/>
                    </a:moveTo>
                    <a:cubicBezTo>
                      <a:pt x="830" y="0"/>
                      <a:pt x="1" y="463"/>
                      <a:pt x="87" y="1142"/>
                    </a:cubicBezTo>
                    <a:cubicBezTo>
                      <a:pt x="92" y="1175"/>
                      <a:pt x="109" y="1189"/>
                      <a:pt x="138" y="1189"/>
                    </a:cubicBezTo>
                    <a:cubicBezTo>
                      <a:pt x="290" y="1189"/>
                      <a:pt x="768" y="783"/>
                      <a:pt x="1344" y="783"/>
                    </a:cubicBezTo>
                    <a:cubicBezTo>
                      <a:pt x="1392" y="783"/>
                      <a:pt x="1440" y="786"/>
                      <a:pt x="1489" y="792"/>
                    </a:cubicBezTo>
                    <a:cubicBezTo>
                      <a:pt x="2186" y="881"/>
                      <a:pt x="2046" y="2580"/>
                      <a:pt x="2215" y="2580"/>
                    </a:cubicBezTo>
                    <a:cubicBezTo>
                      <a:pt x="2221" y="2580"/>
                      <a:pt x="2227" y="2578"/>
                      <a:pt x="2233" y="2574"/>
                    </a:cubicBezTo>
                    <a:cubicBezTo>
                      <a:pt x="2515" y="2421"/>
                      <a:pt x="2509" y="386"/>
                      <a:pt x="1759" y="60"/>
                    </a:cubicBezTo>
                    <a:cubicBezTo>
                      <a:pt x="1666" y="20"/>
                      <a:pt x="1553" y="0"/>
                      <a:pt x="14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6"/>
              <p:cNvSpPr/>
              <p:nvPr/>
            </p:nvSpPr>
            <p:spPr>
              <a:xfrm>
                <a:off x="6023758" y="1678175"/>
                <a:ext cx="47875" cy="33150"/>
              </a:xfrm>
              <a:custGeom>
                <a:avLst/>
                <a:gdLst/>
                <a:ahLst/>
                <a:cxnLst/>
                <a:rect l="l" t="t" r="r" b="b"/>
                <a:pathLst>
                  <a:path w="1915" h="1326" extrusionOk="0">
                    <a:moveTo>
                      <a:pt x="794" y="413"/>
                    </a:moveTo>
                    <a:cubicBezTo>
                      <a:pt x="1037" y="413"/>
                      <a:pt x="1293" y="571"/>
                      <a:pt x="1282" y="686"/>
                    </a:cubicBezTo>
                    <a:cubicBezTo>
                      <a:pt x="1268" y="839"/>
                      <a:pt x="1067" y="903"/>
                      <a:pt x="861" y="903"/>
                    </a:cubicBezTo>
                    <a:cubicBezTo>
                      <a:pt x="614" y="903"/>
                      <a:pt x="358" y="811"/>
                      <a:pt x="409" y="674"/>
                    </a:cubicBezTo>
                    <a:cubicBezTo>
                      <a:pt x="479" y="481"/>
                      <a:pt x="634" y="413"/>
                      <a:pt x="794" y="413"/>
                    </a:cubicBezTo>
                    <a:close/>
                    <a:moveTo>
                      <a:pt x="950" y="0"/>
                    </a:moveTo>
                    <a:cubicBezTo>
                      <a:pt x="364" y="0"/>
                      <a:pt x="1" y="366"/>
                      <a:pt x="58" y="723"/>
                    </a:cubicBezTo>
                    <a:cubicBezTo>
                      <a:pt x="110" y="1067"/>
                      <a:pt x="445" y="1325"/>
                      <a:pt x="941" y="1325"/>
                    </a:cubicBezTo>
                    <a:cubicBezTo>
                      <a:pt x="1039" y="1325"/>
                      <a:pt x="1142" y="1316"/>
                      <a:pt x="1251" y="1294"/>
                    </a:cubicBezTo>
                    <a:cubicBezTo>
                      <a:pt x="1915" y="1165"/>
                      <a:pt x="1607" y="108"/>
                      <a:pt x="1269" y="34"/>
                    </a:cubicBezTo>
                    <a:cubicBezTo>
                      <a:pt x="1157" y="11"/>
                      <a:pt x="1050" y="0"/>
                      <a:pt x="95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6"/>
              <p:cNvSpPr/>
              <p:nvPr/>
            </p:nvSpPr>
            <p:spPr>
              <a:xfrm>
                <a:off x="6027375" y="1711375"/>
                <a:ext cx="33525" cy="26800"/>
              </a:xfrm>
              <a:custGeom>
                <a:avLst/>
                <a:gdLst/>
                <a:ahLst/>
                <a:cxnLst/>
                <a:rect l="l" t="t" r="r" b="b"/>
                <a:pathLst>
                  <a:path w="1341" h="1072" extrusionOk="0">
                    <a:moveTo>
                      <a:pt x="19" y="1"/>
                    </a:moveTo>
                    <a:cubicBezTo>
                      <a:pt x="7" y="1"/>
                      <a:pt x="0" y="5"/>
                      <a:pt x="0" y="16"/>
                    </a:cubicBezTo>
                    <a:cubicBezTo>
                      <a:pt x="0" y="160"/>
                      <a:pt x="354" y="1072"/>
                      <a:pt x="544" y="1072"/>
                    </a:cubicBezTo>
                    <a:cubicBezTo>
                      <a:pt x="556" y="1072"/>
                      <a:pt x="567" y="1068"/>
                      <a:pt x="578" y="1060"/>
                    </a:cubicBezTo>
                    <a:cubicBezTo>
                      <a:pt x="748" y="943"/>
                      <a:pt x="1341" y="133"/>
                      <a:pt x="1236" y="133"/>
                    </a:cubicBezTo>
                    <a:cubicBezTo>
                      <a:pt x="1231" y="133"/>
                      <a:pt x="1225" y="135"/>
                      <a:pt x="1217" y="138"/>
                    </a:cubicBezTo>
                    <a:cubicBezTo>
                      <a:pt x="1100" y="194"/>
                      <a:pt x="976" y="215"/>
                      <a:pt x="855" y="215"/>
                    </a:cubicBezTo>
                    <a:cubicBezTo>
                      <a:pt x="469" y="215"/>
                      <a:pt x="106" y="1"/>
                      <a:pt x="1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6"/>
              <p:cNvSpPr/>
              <p:nvPr/>
            </p:nvSpPr>
            <p:spPr>
              <a:xfrm>
                <a:off x="6074233" y="1651250"/>
                <a:ext cx="62875" cy="64500"/>
              </a:xfrm>
              <a:custGeom>
                <a:avLst/>
                <a:gdLst/>
                <a:ahLst/>
                <a:cxnLst/>
                <a:rect l="l" t="t" r="r" b="b"/>
                <a:pathLst>
                  <a:path w="2515" h="2580" extrusionOk="0">
                    <a:moveTo>
                      <a:pt x="1085" y="0"/>
                    </a:moveTo>
                    <a:cubicBezTo>
                      <a:pt x="963" y="0"/>
                      <a:pt x="850" y="20"/>
                      <a:pt x="756" y="60"/>
                    </a:cubicBezTo>
                    <a:cubicBezTo>
                      <a:pt x="6" y="386"/>
                      <a:pt x="0" y="2421"/>
                      <a:pt x="283" y="2574"/>
                    </a:cubicBezTo>
                    <a:cubicBezTo>
                      <a:pt x="289" y="2578"/>
                      <a:pt x="295" y="2580"/>
                      <a:pt x="300" y="2580"/>
                    </a:cubicBezTo>
                    <a:cubicBezTo>
                      <a:pt x="470" y="2580"/>
                      <a:pt x="330" y="881"/>
                      <a:pt x="1027" y="792"/>
                    </a:cubicBezTo>
                    <a:cubicBezTo>
                      <a:pt x="1076" y="786"/>
                      <a:pt x="1124" y="783"/>
                      <a:pt x="1171" y="783"/>
                    </a:cubicBezTo>
                    <a:cubicBezTo>
                      <a:pt x="1748" y="783"/>
                      <a:pt x="2230" y="1189"/>
                      <a:pt x="2380" y="1189"/>
                    </a:cubicBezTo>
                    <a:cubicBezTo>
                      <a:pt x="2408" y="1189"/>
                      <a:pt x="2425" y="1175"/>
                      <a:pt x="2428" y="1142"/>
                    </a:cubicBezTo>
                    <a:cubicBezTo>
                      <a:pt x="2515" y="463"/>
                      <a:pt x="1686" y="0"/>
                      <a:pt x="108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6"/>
              <p:cNvSpPr/>
              <p:nvPr/>
            </p:nvSpPr>
            <p:spPr>
              <a:xfrm>
                <a:off x="6081283" y="1678175"/>
                <a:ext cx="47875" cy="33150"/>
              </a:xfrm>
              <a:custGeom>
                <a:avLst/>
                <a:gdLst/>
                <a:ahLst/>
                <a:cxnLst/>
                <a:rect l="l" t="t" r="r" b="b"/>
                <a:pathLst>
                  <a:path w="1915" h="1326" extrusionOk="0">
                    <a:moveTo>
                      <a:pt x="1119" y="413"/>
                    </a:moveTo>
                    <a:cubicBezTo>
                      <a:pt x="1279" y="413"/>
                      <a:pt x="1434" y="481"/>
                      <a:pt x="1507" y="674"/>
                    </a:cubicBezTo>
                    <a:cubicBezTo>
                      <a:pt x="1561" y="811"/>
                      <a:pt x="1305" y="903"/>
                      <a:pt x="1056" y="903"/>
                    </a:cubicBezTo>
                    <a:cubicBezTo>
                      <a:pt x="850" y="903"/>
                      <a:pt x="648" y="839"/>
                      <a:pt x="634" y="686"/>
                    </a:cubicBezTo>
                    <a:cubicBezTo>
                      <a:pt x="623" y="571"/>
                      <a:pt x="876" y="413"/>
                      <a:pt x="1119" y="413"/>
                    </a:cubicBezTo>
                    <a:close/>
                    <a:moveTo>
                      <a:pt x="966" y="0"/>
                    </a:moveTo>
                    <a:cubicBezTo>
                      <a:pt x="866" y="0"/>
                      <a:pt x="759" y="11"/>
                      <a:pt x="646" y="34"/>
                    </a:cubicBezTo>
                    <a:cubicBezTo>
                      <a:pt x="308" y="108"/>
                      <a:pt x="1" y="1165"/>
                      <a:pt x="665" y="1294"/>
                    </a:cubicBezTo>
                    <a:cubicBezTo>
                      <a:pt x="774" y="1316"/>
                      <a:pt x="877" y="1325"/>
                      <a:pt x="974" y="1325"/>
                    </a:cubicBezTo>
                    <a:cubicBezTo>
                      <a:pt x="1471" y="1325"/>
                      <a:pt x="1806" y="1067"/>
                      <a:pt x="1857" y="723"/>
                    </a:cubicBezTo>
                    <a:cubicBezTo>
                      <a:pt x="1915" y="366"/>
                      <a:pt x="1552" y="0"/>
                      <a:pt x="96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6"/>
              <p:cNvSpPr/>
              <p:nvPr/>
            </p:nvSpPr>
            <p:spPr>
              <a:xfrm>
                <a:off x="6092650" y="1711375"/>
                <a:ext cx="33400" cy="26800"/>
              </a:xfrm>
              <a:custGeom>
                <a:avLst/>
                <a:gdLst/>
                <a:ahLst/>
                <a:cxnLst/>
                <a:rect l="l" t="t" r="r" b="b"/>
                <a:pathLst>
                  <a:path w="1336" h="1072" extrusionOk="0">
                    <a:moveTo>
                      <a:pt x="1316" y="1"/>
                    </a:moveTo>
                    <a:cubicBezTo>
                      <a:pt x="1230" y="1"/>
                      <a:pt x="867" y="215"/>
                      <a:pt x="483" y="215"/>
                    </a:cubicBezTo>
                    <a:cubicBezTo>
                      <a:pt x="363" y="215"/>
                      <a:pt x="241" y="194"/>
                      <a:pt x="124" y="138"/>
                    </a:cubicBezTo>
                    <a:cubicBezTo>
                      <a:pt x="117" y="135"/>
                      <a:pt x="111" y="133"/>
                      <a:pt x="106" y="133"/>
                    </a:cubicBezTo>
                    <a:cubicBezTo>
                      <a:pt x="1" y="133"/>
                      <a:pt x="593" y="943"/>
                      <a:pt x="764" y="1060"/>
                    </a:cubicBezTo>
                    <a:cubicBezTo>
                      <a:pt x="774" y="1068"/>
                      <a:pt x="785" y="1072"/>
                      <a:pt x="797" y="1072"/>
                    </a:cubicBezTo>
                    <a:cubicBezTo>
                      <a:pt x="982" y="1072"/>
                      <a:pt x="1335" y="160"/>
                      <a:pt x="1335" y="16"/>
                    </a:cubicBezTo>
                    <a:cubicBezTo>
                      <a:pt x="1335" y="5"/>
                      <a:pt x="1329" y="1"/>
                      <a:pt x="13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6"/>
              <p:cNvSpPr/>
              <p:nvPr/>
            </p:nvSpPr>
            <p:spPr>
              <a:xfrm>
                <a:off x="6048100" y="1722500"/>
                <a:ext cx="55825" cy="37375"/>
              </a:xfrm>
              <a:custGeom>
                <a:avLst/>
                <a:gdLst/>
                <a:ahLst/>
                <a:cxnLst/>
                <a:rect l="l" t="t" r="r" b="b"/>
                <a:pathLst>
                  <a:path w="2233" h="1495" extrusionOk="0">
                    <a:moveTo>
                      <a:pt x="1120" y="486"/>
                    </a:moveTo>
                    <a:cubicBezTo>
                      <a:pt x="1452" y="486"/>
                      <a:pt x="1728" y="640"/>
                      <a:pt x="1747" y="751"/>
                    </a:cubicBezTo>
                    <a:cubicBezTo>
                      <a:pt x="1765" y="855"/>
                      <a:pt x="1568" y="1009"/>
                      <a:pt x="1120" y="1009"/>
                    </a:cubicBezTo>
                    <a:cubicBezTo>
                      <a:pt x="665" y="1009"/>
                      <a:pt x="474" y="855"/>
                      <a:pt x="493" y="751"/>
                    </a:cubicBezTo>
                    <a:cubicBezTo>
                      <a:pt x="511" y="640"/>
                      <a:pt x="788" y="486"/>
                      <a:pt x="1120" y="486"/>
                    </a:cubicBezTo>
                    <a:close/>
                    <a:moveTo>
                      <a:pt x="1120" y="1"/>
                    </a:moveTo>
                    <a:cubicBezTo>
                      <a:pt x="542" y="1"/>
                      <a:pt x="69" y="450"/>
                      <a:pt x="38" y="751"/>
                    </a:cubicBezTo>
                    <a:cubicBezTo>
                      <a:pt x="1" y="1052"/>
                      <a:pt x="339" y="1494"/>
                      <a:pt x="1120" y="1494"/>
                    </a:cubicBezTo>
                    <a:cubicBezTo>
                      <a:pt x="1900" y="1494"/>
                      <a:pt x="2232" y="1046"/>
                      <a:pt x="2201" y="751"/>
                    </a:cubicBezTo>
                    <a:cubicBezTo>
                      <a:pt x="2171" y="450"/>
                      <a:pt x="1691" y="1"/>
                      <a:pt x="11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52" name="Google Shape;10952;p86"/>
          <p:cNvSpPr/>
          <p:nvPr/>
        </p:nvSpPr>
        <p:spPr>
          <a:xfrm>
            <a:off x="5970050" y="1548975"/>
            <a:ext cx="193800" cy="222875"/>
          </a:xfrm>
          <a:custGeom>
            <a:avLst/>
            <a:gdLst/>
            <a:ahLst/>
            <a:cxnLst/>
            <a:rect l="l" t="t" r="r" b="b"/>
            <a:pathLst>
              <a:path w="7752" h="8915" extrusionOk="0">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7" y="4299"/>
                  <a:pt x="3277" y="4618"/>
                  <a:pt x="3277" y="4618"/>
                </a:cubicBezTo>
                <a:cubicBezTo>
                  <a:pt x="4832" y="4372"/>
                  <a:pt x="5287" y="3457"/>
                  <a:pt x="5287" y="3457"/>
                </a:cubicBezTo>
                <a:cubicBezTo>
                  <a:pt x="5287" y="3457"/>
                  <a:pt x="6381" y="4372"/>
                  <a:pt x="5993" y="6487"/>
                </a:cubicBezTo>
                <a:cubicBezTo>
                  <a:pt x="6270" y="6100"/>
                  <a:pt x="6436" y="5651"/>
                  <a:pt x="6479" y="5178"/>
                </a:cubicBezTo>
                <a:cubicBezTo>
                  <a:pt x="6479" y="5135"/>
                  <a:pt x="6485" y="5085"/>
                  <a:pt x="6485" y="5036"/>
                </a:cubicBezTo>
                <a:cubicBezTo>
                  <a:pt x="6485" y="4952"/>
                  <a:pt x="6489" y="4913"/>
                  <a:pt x="6493" y="4913"/>
                </a:cubicBezTo>
                <a:lnTo>
                  <a:pt x="6493" y="4913"/>
                </a:lnTo>
                <a:cubicBezTo>
                  <a:pt x="6534" y="4913"/>
                  <a:pt x="6671" y="7775"/>
                  <a:pt x="5569" y="8915"/>
                </a:cubicBezTo>
                <a:cubicBezTo>
                  <a:pt x="5569" y="8915"/>
                  <a:pt x="7610" y="7716"/>
                  <a:pt x="7684" y="5036"/>
                </a:cubicBezTo>
                <a:cubicBezTo>
                  <a:pt x="7751" y="2362"/>
                  <a:pt x="7186" y="605"/>
                  <a:pt x="5532" y="537"/>
                </a:cubicBezTo>
                <a:cubicBezTo>
                  <a:pt x="5532" y="537"/>
                  <a:pt x="4857" y="0"/>
                  <a:pt x="374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6"/>
          <p:cNvSpPr/>
          <p:nvPr/>
        </p:nvSpPr>
        <p:spPr>
          <a:xfrm>
            <a:off x="6763600" y="2567675"/>
            <a:ext cx="30300" cy="306750"/>
          </a:xfrm>
          <a:custGeom>
            <a:avLst/>
            <a:gdLst/>
            <a:ahLst/>
            <a:cxnLst/>
            <a:rect l="l" t="t" r="r" b="b"/>
            <a:pathLst>
              <a:path w="1212" h="12270" extrusionOk="0">
                <a:moveTo>
                  <a:pt x="103" y="0"/>
                </a:moveTo>
                <a:cubicBezTo>
                  <a:pt x="99" y="0"/>
                  <a:pt x="96" y="0"/>
                  <a:pt x="92" y="1"/>
                </a:cubicBezTo>
                <a:cubicBezTo>
                  <a:pt x="37" y="7"/>
                  <a:pt x="0" y="50"/>
                  <a:pt x="0" y="99"/>
                </a:cubicBezTo>
                <a:cubicBezTo>
                  <a:pt x="6" y="148"/>
                  <a:pt x="295" y="5336"/>
                  <a:pt x="578" y="7371"/>
                </a:cubicBezTo>
                <a:cubicBezTo>
                  <a:pt x="867" y="9442"/>
                  <a:pt x="1021" y="10966"/>
                  <a:pt x="910" y="12165"/>
                </a:cubicBezTo>
                <a:cubicBezTo>
                  <a:pt x="904" y="12214"/>
                  <a:pt x="941" y="12263"/>
                  <a:pt x="996" y="12270"/>
                </a:cubicBezTo>
                <a:lnTo>
                  <a:pt x="1008" y="12270"/>
                </a:lnTo>
                <a:cubicBezTo>
                  <a:pt x="1051" y="12270"/>
                  <a:pt x="1094" y="12233"/>
                  <a:pt x="1100" y="12184"/>
                </a:cubicBezTo>
                <a:cubicBezTo>
                  <a:pt x="1211" y="10966"/>
                  <a:pt x="1057" y="9430"/>
                  <a:pt x="762" y="7346"/>
                </a:cubicBezTo>
                <a:cubicBezTo>
                  <a:pt x="486" y="5318"/>
                  <a:pt x="191" y="142"/>
                  <a:pt x="191" y="93"/>
                </a:cubicBezTo>
                <a:cubicBezTo>
                  <a:pt x="191" y="41"/>
                  <a:pt x="153" y="0"/>
                  <a:pt x="1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6"/>
          <p:cNvSpPr/>
          <p:nvPr/>
        </p:nvSpPr>
        <p:spPr>
          <a:xfrm>
            <a:off x="6763450" y="2788650"/>
            <a:ext cx="24700" cy="100375"/>
          </a:xfrm>
          <a:custGeom>
            <a:avLst/>
            <a:gdLst/>
            <a:ahLst/>
            <a:cxnLst/>
            <a:rect l="l" t="t" r="r" b="b"/>
            <a:pathLst>
              <a:path w="988" h="4015" extrusionOk="0">
                <a:moveTo>
                  <a:pt x="884" y="0"/>
                </a:moveTo>
                <a:cubicBezTo>
                  <a:pt x="842" y="0"/>
                  <a:pt x="801" y="26"/>
                  <a:pt x="793" y="81"/>
                </a:cubicBezTo>
                <a:cubicBezTo>
                  <a:pt x="787" y="111"/>
                  <a:pt x="289" y="3351"/>
                  <a:pt x="25" y="3873"/>
                </a:cubicBezTo>
                <a:cubicBezTo>
                  <a:pt x="0" y="3916"/>
                  <a:pt x="18" y="3978"/>
                  <a:pt x="62" y="4002"/>
                </a:cubicBezTo>
                <a:cubicBezTo>
                  <a:pt x="74" y="4008"/>
                  <a:pt x="92" y="4015"/>
                  <a:pt x="105" y="4015"/>
                </a:cubicBezTo>
                <a:cubicBezTo>
                  <a:pt x="141" y="4015"/>
                  <a:pt x="178" y="3990"/>
                  <a:pt x="191" y="3959"/>
                </a:cubicBezTo>
                <a:cubicBezTo>
                  <a:pt x="473" y="3412"/>
                  <a:pt x="959" y="247"/>
                  <a:pt x="977" y="111"/>
                </a:cubicBezTo>
                <a:cubicBezTo>
                  <a:pt x="988" y="40"/>
                  <a:pt x="935" y="0"/>
                  <a:pt x="8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6"/>
          <p:cNvSpPr/>
          <p:nvPr/>
        </p:nvSpPr>
        <p:spPr>
          <a:xfrm>
            <a:off x="6887450" y="2573550"/>
            <a:ext cx="22075" cy="300725"/>
          </a:xfrm>
          <a:custGeom>
            <a:avLst/>
            <a:gdLst/>
            <a:ahLst/>
            <a:cxnLst/>
            <a:rect l="l" t="t" r="r" b="b"/>
            <a:pathLst>
              <a:path w="883" h="12029" extrusionOk="0">
                <a:moveTo>
                  <a:pt x="782" y="1"/>
                </a:moveTo>
                <a:cubicBezTo>
                  <a:pt x="737" y="1"/>
                  <a:pt x="692" y="30"/>
                  <a:pt x="689" y="92"/>
                </a:cubicBezTo>
                <a:cubicBezTo>
                  <a:pt x="683" y="171"/>
                  <a:pt x="308" y="7867"/>
                  <a:pt x="209" y="8967"/>
                </a:cubicBezTo>
                <a:cubicBezTo>
                  <a:pt x="111" y="10129"/>
                  <a:pt x="0" y="11592"/>
                  <a:pt x="31" y="11942"/>
                </a:cubicBezTo>
                <a:cubicBezTo>
                  <a:pt x="37" y="11992"/>
                  <a:pt x="80" y="12028"/>
                  <a:pt x="130" y="12028"/>
                </a:cubicBezTo>
                <a:lnTo>
                  <a:pt x="136" y="12028"/>
                </a:lnTo>
                <a:cubicBezTo>
                  <a:pt x="191" y="12022"/>
                  <a:pt x="228" y="11973"/>
                  <a:pt x="222" y="11924"/>
                </a:cubicBezTo>
                <a:cubicBezTo>
                  <a:pt x="197" y="11660"/>
                  <a:pt x="259" y="10615"/>
                  <a:pt x="400" y="8980"/>
                </a:cubicBezTo>
                <a:cubicBezTo>
                  <a:pt x="498" y="7879"/>
                  <a:pt x="873" y="178"/>
                  <a:pt x="879" y="104"/>
                </a:cubicBezTo>
                <a:cubicBezTo>
                  <a:pt x="883" y="36"/>
                  <a:pt x="832" y="1"/>
                  <a:pt x="78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6"/>
          <p:cNvSpPr/>
          <p:nvPr/>
        </p:nvSpPr>
        <p:spPr>
          <a:xfrm>
            <a:off x="6892675" y="2795550"/>
            <a:ext cx="23075" cy="88700"/>
          </a:xfrm>
          <a:custGeom>
            <a:avLst/>
            <a:gdLst/>
            <a:ahLst/>
            <a:cxnLst/>
            <a:rect l="l" t="t" r="r" b="b"/>
            <a:pathLst>
              <a:path w="923" h="3548" extrusionOk="0">
                <a:moveTo>
                  <a:pt x="99" y="1"/>
                </a:moveTo>
                <a:cubicBezTo>
                  <a:pt x="95" y="1"/>
                  <a:pt x="91" y="1"/>
                  <a:pt x="87" y="1"/>
                </a:cubicBezTo>
                <a:cubicBezTo>
                  <a:pt x="37" y="7"/>
                  <a:pt x="0" y="50"/>
                  <a:pt x="0" y="106"/>
                </a:cubicBezTo>
                <a:cubicBezTo>
                  <a:pt x="13" y="204"/>
                  <a:pt x="246" y="2478"/>
                  <a:pt x="726" y="3493"/>
                </a:cubicBezTo>
                <a:cubicBezTo>
                  <a:pt x="744" y="3523"/>
                  <a:pt x="775" y="3542"/>
                  <a:pt x="812" y="3548"/>
                </a:cubicBezTo>
                <a:cubicBezTo>
                  <a:pt x="830" y="3548"/>
                  <a:pt x="843" y="3542"/>
                  <a:pt x="855" y="3536"/>
                </a:cubicBezTo>
                <a:cubicBezTo>
                  <a:pt x="904" y="3511"/>
                  <a:pt x="922" y="3456"/>
                  <a:pt x="898" y="3407"/>
                </a:cubicBezTo>
                <a:cubicBezTo>
                  <a:pt x="437" y="2429"/>
                  <a:pt x="191" y="106"/>
                  <a:pt x="191" y="87"/>
                </a:cubicBezTo>
                <a:cubicBezTo>
                  <a:pt x="191" y="36"/>
                  <a:pt x="149" y="1"/>
                  <a:pt x="9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7" name="Google Shape;10957;p86"/>
          <p:cNvGrpSpPr/>
          <p:nvPr/>
        </p:nvGrpSpPr>
        <p:grpSpPr>
          <a:xfrm>
            <a:off x="5099200" y="3022588"/>
            <a:ext cx="435225" cy="1370250"/>
            <a:chOff x="5099200" y="2992450"/>
            <a:chExt cx="435225" cy="1370250"/>
          </a:xfrm>
        </p:grpSpPr>
        <p:grpSp>
          <p:nvGrpSpPr>
            <p:cNvPr id="10958" name="Google Shape;10958;p86"/>
            <p:cNvGrpSpPr/>
            <p:nvPr/>
          </p:nvGrpSpPr>
          <p:grpSpPr>
            <a:xfrm>
              <a:off x="5099200" y="3018075"/>
              <a:ext cx="435225" cy="1344625"/>
              <a:chOff x="5099200" y="3018075"/>
              <a:chExt cx="435225" cy="1344625"/>
            </a:xfrm>
          </p:grpSpPr>
          <p:sp>
            <p:nvSpPr>
              <p:cNvPr id="10959" name="Google Shape;10959;p86"/>
              <p:cNvSpPr/>
              <p:nvPr/>
            </p:nvSpPr>
            <p:spPr>
              <a:xfrm>
                <a:off x="5099200" y="3172825"/>
                <a:ext cx="435225" cy="1189875"/>
              </a:xfrm>
              <a:custGeom>
                <a:avLst/>
                <a:gdLst/>
                <a:ahLst/>
                <a:cxnLst/>
                <a:rect l="l" t="t" r="r" b="b"/>
                <a:pathLst>
                  <a:path w="17409" h="47595" extrusionOk="0">
                    <a:moveTo>
                      <a:pt x="7156" y="1"/>
                    </a:moveTo>
                    <a:cubicBezTo>
                      <a:pt x="7156" y="1"/>
                      <a:pt x="6910" y="1765"/>
                      <a:pt x="6842" y="2010"/>
                    </a:cubicBezTo>
                    <a:cubicBezTo>
                      <a:pt x="6774" y="2256"/>
                      <a:pt x="6326" y="2453"/>
                      <a:pt x="5674" y="2662"/>
                    </a:cubicBezTo>
                    <a:cubicBezTo>
                      <a:pt x="5017" y="2877"/>
                      <a:pt x="3412" y="2711"/>
                      <a:pt x="2619" y="3203"/>
                    </a:cubicBezTo>
                    <a:cubicBezTo>
                      <a:pt x="1820" y="3689"/>
                      <a:pt x="1931" y="5828"/>
                      <a:pt x="1931" y="7094"/>
                    </a:cubicBezTo>
                    <a:cubicBezTo>
                      <a:pt x="1931" y="8354"/>
                      <a:pt x="1396" y="10727"/>
                      <a:pt x="1156" y="11814"/>
                    </a:cubicBezTo>
                    <a:cubicBezTo>
                      <a:pt x="910" y="12902"/>
                      <a:pt x="867" y="16179"/>
                      <a:pt x="831" y="17058"/>
                    </a:cubicBezTo>
                    <a:cubicBezTo>
                      <a:pt x="800" y="17937"/>
                      <a:pt x="665" y="19172"/>
                      <a:pt x="597" y="19701"/>
                    </a:cubicBezTo>
                    <a:cubicBezTo>
                      <a:pt x="523" y="20229"/>
                      <a:pt x="1" y="21569"/>
                      <a:pt x="474" y="22387"/>
                    </a:cubicBezTo>
                    <a:cubicBezTo>
                      <a:pt x="1073" y="23418"/>
                      <a:pt x="1448" y="23751"/>
                      <a:pt x="1632" y="23751"/>
                    </a:cubicBezTo>
                    <a:cubicBezTo>
                      <a:pt x="1692" y="23751"/>
                      <a:pt x="1732" y="23716"/>
                      <a:pt x="1753" y="23659"/>
                    </a:cubicBezTo>
                    <a:cubicBezTo>
                      <a:pt x="1876" y="23333"/>
                      <a:pt x="1236" y="22700"/>
                      <a:pt x="1163" y="22209"/>
                    </a:cubicBezTo>
                    <a:cubicBezTo>
                      <a:pt x="1107" y="21806"/>
                      <a:pt x="1220" y="21170"/>
                      <a:pt x="1354" y="21170"/>
                    </a:cubicBezTo>
                    <a:cubicBezTo>
                      <a:pt x="1384" y="21170"/>
                      <a:pt x="1415" y="21202"/>
                      <a:pt x="1445" y="21274"/>
                    </a:cubicBezTo>
                    <a:cubicBezTo>
                      <a:pt x="1578" y="21599"/>
                      <a:pt x="1564" y="22299"/>
                      <a:pt x="1842" y="22299"/>
                    </a:cubicBezTo>
                    <a:cubicBezTo>
                      <a:pt x="1885" y="22299"/>
                      <a:pt x="1934" y="22282"/>
                      <a:pt x="1992" y="22245"/>
                    </a:cubicBezTo>
                    <a:cubicBezTo>
                      <a:pt x="2287" y="22061"/>
                      <a:pt x="2232" y="20881"/>
                      <a:pt x="2146" y="20322"/>
                    </a:cubicBezTo>
                    <a:cubicBezTo>
                      <a:pt x="2041" y="19602"/>
                      <a:pt x="2140" y="19301"/>
                      <a:pt x="2195" y="18717"/>
                    </a:cubicBezTo>
                    <a:cubicBezTo>
                      <a:pt x="2250"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1" y="46605"/>
                      <a:pt x="7377" y="46144"/>
                    </a:cubicBezTo>
                    <a:cubicBezTo>
                      <a:pt x="7279" y="45689"/>
                      <a:pt x="7211" y="44300"/>
                      <a:pt x="7328" y="43611"/>
                    </a:cubicBezTo>
                    <a:cubicBezTo>
                      <a:pt x="7444" y="42917"/>
                      <a:pt x="7168" y="42862"/>
                      <a:pt x="7168" y="42302"/>
                    </a:cubicBezTo>
                    <a:cubicBezTo>
                      <a:pt x="7168" y="41749"/>
                      <a:pt x="7383" y="37969"/>
                      <a:pt x="7401" y="34656"/>
                    </a:cubicBezTo>
                    <a:cubicBezTo>
                      <a:pt x="7414" y="33254"/>
                      <a:pt x="7518" y="32043"/>
                      <a:pt x="7869" y="28865"/>
                    </a:cubicBezTo>
                    <a:cubicBezTo>
                      <a:pt x="8305" y="24882"/>
                      <a:pt x="8698" y="21096"/>
                      <a:pt x="8698" y="21096"/>
                    </a:cubicBezTo>
                    <a:cubicBezTo>
                      <a:pt x="8698" y="21096"/>
                      <a:pt x="9092" y="24882"/>
                      <a:pt x="9528" y="28865"/>
                    </a:cubicBezTo>
                    <a:cubicBezTo>
                      <a:pt x="9879" y="32049"/>
                      <a:pt x="9983" y="33254"/>
                      <a:pt x="9995" y="34656"/>
                    </a:cubicBezTo>
                    <a:cubicBezTo>
                      <a:pt x="10020" y="37969"/>
                      <a:pt x="10235" y="41743"/>
                      <a:pt x="10235" y="42302"/>
                    </a:cubicBezTo>
                    <a:cubicBezTo>
                      <a:pt x="10235" y="42868"/>
                      <a:pt x="9952" y="42923"/>
                      <a:pt x="10069" y="43611"/>
                    </a:cubicBezTo>
                    <a:cubicBezTo>
                      <a:pt x="10186" y="44300"/>
                      <a:pt x="10124" y="45695"/>
                      <a:pt x="10020" y="46144"/>
                    </a:cubicBezTo>
                    <a:cubicBezTo>
                      <a:pt x="9915" y="46599"/>
                      <a:pt x="10635" y="47595"/>
                      <a:pt x="11255"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8"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11" y="22245"/>
                    </a:cubicBezTo>
                    <a:cubicBezTo>
                      <a:pt x="15469" y="22282"/>
                      <a:pt x="15518" y="22299"/>
                      <a:pt x="15561" y="22299"/>
                    </a:cubicBezTo>
                    <a:cubicBezTo>
                      <a:pt x="15839" y="22299"/>
                      <a:pt x="15824" y="21599"/>
                      <a:pt x="15958" y="21274"/>
                    </a:cubicBezTo>
                    <a:cubicBezTo>
                      <a:pt x="15988" y="21202"/>
                      <a:pt x="16019" y="21170"/>
                      <a:pt x="16049" y="21170"/>
                    </a:cubicBezTo>
                    <a:cubicBezTo>
                      <a:pt x="16183" y="21170"/>
                      <a:pt x="16296" y="21806"/>
                      <a:pt x="16240" y="22209"/>
                    </a:cubicBezTo>
                    <a:cubicBezTo>
                      <a:pt x="16167" y="22700"/>
                      <a:pt x="15527" y="23327"/>
                      <a:pt x="15644" y="23659"/>
                    </a:cubicBezTo>
                    <a:cubicBezTo>
                      <a:pt x="15665" y="23714"/>
                      <a:pt x="15705" y="23748"/>
                      <a:pt x="15765" y="23748"/>
                    </a:cubicBezTo>
                    <a:cubicBezTo>
                      <a:pt x="15950" y="23748"/>
                      <a:pt x="16329" y="23420"/>
                      <a:pt x="16929" y="22387"/>
                    </a:cubicBezTo>
                    <a:cubicBezTo>
                      <a:pt x="17408" y="21575"/>
                      <a:pt x="16886" y="20229"/>
                      <a:pt x="16818" y="19701"/>
                    </a:cubicBezTo>
                    <a:cubicBezTo>
                      <a:pt x="16751" y="19178"/>
                      <a:pt x="16615" y="17937"/>
                      <a:pt x="16579" y="17058"/>
                    </a:cubicBezTo>
                    <a:cubicBezTo>
                      <a:pt x="16542"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3" y="2453"/>
                      <a:pt x="10641" y="2256"/>
                      <a:pt x="10573" y="2010"/>
                    </a:cubicBezTo>
                    <a:cubicBezTo>
                      <a:pt x="10499" y="1765"/>
                      <a:pt x="10260" y="1"/>
                      <a:pt x="10260" y="1"/>
                    </a:cubicBezTo>
                    <a:lnTo>
                      <a:pt x="8705" y="37"/>
                    </a:lnTo>
                    <a:lnTo>
                      <a:pt x="7156"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6"/>
              <p:cNvSpPr/>
              <p:nvPr/>
            </p:nvSpPr>
            <p:spPr>
              <a:xfrm>
                <a:off x="5241650" y="3018075"/>
                <a:ext cx="150475" cy="201175"/>
              </a:xfrm>
              <a:custGeom>
                <a:avLst/>
                <a:gdLst/>
                <a:ahLst/>
                <a:cxnLst/>
                <a:rect l="l" t="t" r="r" b="b"/>
                <a:pathLst>
                  <a:path w="6019" h="8047" extrusionOk="0">
                    <a:moveTo>
                      <a:pt x="3007" y="1"/>
                    </a:moveTo>
                    <a:cubicBezTo>
                      <a:pt x="56" y="1"/>
                      <a:pt x="1" y="1316"/>
                      <a:pt x="216" y="3916"/>
                    </a:cubicBezTo>
                    <a:cubicBezTo>
                      <a:pt x="437" y="6510"/>
                      <a:pt x="1968" y="8047"/>
                      <a:pt x="3007" y="8047"/>
                    </a:cubicBezTo>
                    <a:cubicBezTo>
                      <a:pt x="4045" y="8047"/>
                      <a:pt x="5576" y="6510"/>
                      <a:pt x="5797" y="3916"/>
                    </a:cubicBezTo>
                    <a:cubicBezTo>
                      <a:pt x="6018" y="1316"/>
                      <a:pt x="5963" y="1"/>
                      <a:pt x="3007"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86"/>
            <p:cNvGrpSpPr/>
            <p:nvPr/>
          </p:nvGrpSpPr>
          <p:grpSpPr>
            <a:xfrm>
              <a:off x="5110575" y="3060800"/>
              <a:ext cx="411850" cy="1291550"/>
              <a:chOff x="5110575" y="3060800"/>
              <a:chExt cx="411850" cy="1291550"/>
            </a:xfrm>
          </p:grpSpPr>
          <p:sp>
            <p:nvSpPr>
              <p:cNvPr id="10962" name="Google Shape;10962;p86"/>
              <p:cNvSpPr/>
              <p:nvPr/>
            </p:nvSpPr>
            <p:spPr>
              <a:xfrm>
                <a:off x="5216600" y="3670775"/>
                <a:ext cx="62725" cy="343700"/>
              </a:xfrm>
              <a:custGeom>
                <a:avLst/>
                <a:gdLst/>
                <a:ahLst/>
                <a:cxnLst/>
                <a:rect l="l" t="t" r="r" b="b"/>
                <a:pathLst>
                  <a:path w="2509" h="13748" extrusionOk="0">
                    <a:moveTo>
                      <a:pt x="574" y="1"/>
                    </a:moveTo>
                    <a:cubicBezTo>
                      <a:pt x="433" y="1"/>
                      <a:pt x="342" y="91"/>
                      <a:pt x="339" y="299"/>
                    </a:cubicBezTo>
                    <a:cubicBezTo>
                      <a:pt x="321" y="1805"/>
                      <a:pt x="689" y="7675"/>
                      <a:pt x="640" y="9015"/>
                    </a:cubicBezTo>
                    <a:cubicBezTo>
                      <a:pt x="591" y="10355"/>
                      <a:pt x="1" y="12340"/>
                      <a:pt x="118" y="12998"/>
                    </a:cubicBezTo>
                    <a:cubicBezTo>
                      <a:pt x="197" y="13425"/>
                      <a:pt x="862" y="13748"/>
                      <a:pt x="1421" y="13748"/>
                    </a:cubicBezTo>
                    <a:cubicBezTo>
                      <a:pt x="1724" y="13748"/>
                      <a:pt x="1996" y="13653"/>
                      <a:pt x="2128" y="13428"/>
                    </a:cubicBezTo>
                    <a:cubicBezTo>
                      <a:pt x="2509" y="12789"/>
                      <a:pt x="1802" y="8646"/>
                      <a:pt x="1679" y="7011"/>
                    </a:cubicBezTo>
                    <a:cubicBezTo>
                      <a:pt x="1562" y="5376"/>
                      <a:pt x="2374" y="2567"/>
                      <a:pt x="2257" y="1953"/>
                    </a:cubicBezTo>
                    <a:cubicBezTo>
                      <a:pt x="2072" y="1002"/>
                      <a:pt x="1044" y="1"/>
                      <a:pt x="5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6"/>
              <p:cNvSpPr/>
              <p:nvPr/>
            </p:nvSpPr>
            <p:spPr>
              <a:xfrm>
                <a:off x="5217525" y="4046725"/>
                <a:ext cx="53050" cy="217175"/>
              </a:xfrm>
              <a:custGeom>
                <a:avLst/>
                <a:gdLst/>
                <a:ahLst/>
                <a:cxnLst/>
                <a:rect l="l" t="t" r="r" b="b"/>
                <a:pathLst>
                  <a:path w="2122" h="8687" extrusionOk="0">
                    <a:moveTo>
                      <a:pt x="673" y="1579"/>
                    </a:moveTo>
                    <a:cubicBezTo>
                      <a:pt x="782" y="1579"/>
                      <a:pt x="1616" y="6491"/>
                      <a:pt x="1415" y="6645"/>
                    </a:cubicBezTo>
                    <a:lnTo>
                      <a:pt x="1415" y="6652"/>
                    </a:lnTo>
                    <a:cubicBezTo>
                      <a:pt x="1411" y="6654"/>
                      <a:pt x="1407" y="6656"/>
                      <a:pt x="1403" y="6656"/>
                    </a:cubicBezTo>
                    <a:cubicBezTo>
                      <a:pt x="1182" y="6656"/>
                      <a:pt x="544" y="2372"/>
                      <a:pt x="665" y="1599"/>
                    </a:cubicBezTo>
                    <a:cubicBezTo>
                      <a:pt x="667" y="1586"/>
                      <a:pt x="670" y="1579"/>
                      <a:pt x="673" y="1579"/>
                    </a:cubicBezTo>
                    <a:close/>
                    <a:moveTo>
                      <a:pt x="68" y="1"/>
                    </a:moveTo>
                    <a:lnTo>
                      <a:pt x="68" y="1"/>
                    </a:lnTo>
                    <a:cubicBezTo>
                      <a:pt x="1" y="241"/>
                      <a:pt x="173" y="984"/>
                      <a:pt x="161" y="1845"/>
                    </a:cubicBezTo>
                    <a:cubicBezTo>
                      <a:pt x="148" y="2705"/>
                      <a:pt x="1015" y="8336"/>
                      <a:pt x="1126" y="8563"/>
                    </a:cubicBezTo>
                    <a:cubicBezTo>
                      <a:pt x="1168" y="8648"/>
                      <a:pt x="1257" y="8686"/>
                      <a:pt x="1359" y="8686"/>
                    </a:cubicBezTo>
                    <a:cubicBezTo>
                      <a:pt x="1539" y="8686"/>
                      <a:pt x="1757" y="8565"/>
                      <a:pt x="1820" y="8360"/>
                    </a:cubicBezTo>
                    <a:cubicBezTo>
                      <a:pt x="1919" y="8047"/>
                      <a:pt x="1722" y="2742"/>
                      <a:pt x="1734" y="1962"/>
                    </a:cubicBezTo>
                    <a:cubicBezTo>
                      <a:pt x="1753" y="1181"/>
                      <a:pt x="2121" y="351"/>
                      <a:pt x="1974" y="155"/>
                    </a:cubicBezTo>
                    <a:cubicBezTo>
                      <a:pt x="1945" y="118"/>
                      <a:pt x="1916" y="103"/>
                      <a:pt x="1884" y="103"/>
                    </a:cubicBezTo>
                    <a:cubicBezTo>
                      <a:pt x="1749" y="103"/>
                      <a:pt x="1558" y="368"/>
                      <a:pt x="1126" y="413"/>
                    </a:cubicBezTo>
                    <a:cubicBezTo>
                      <a:pt x="1099" y="415"/>
                      <a:pt x="1072" y="416"/>
                      <a:pt x="1045" y="416"/>
                    </a:cubicBezTo>
                    <a:cubicBezTo>
                      <a:pt x="545" y="416"/>
                      <a:pt x="68" y="1"/>
                      <a:pt x="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6"/>
              <p:cNvSpPr/>
              <p:nvPr/>
            </p:nvSpPr>
            <p:spPr>
              <a:xfrm>
                <a:off x="5242000" y="4261550"/>
                <a:ext cx="31650" cy="24500"/>
              </a:xfrm>
              <a:custGeom>
                <a:avLst/>
                <a:gdLst/>
                <a:ahLst/>
                <a:cxnLst/>
                <a:rect l="l" t="t" r="r" b="b"/>
                <a:pathLst>
                  <a:path w="1266" h="980" extrusionOk="0">
                    <a:moveTo>
                      <a:pt x="977" y="1"/>
                    </a:moveTo>
                    <a:cubicBezTo>
                      <a:pt x="873" y="1"/>
                      <a:pt x="617" y="265"/>
                      <a:pt x="413" y="265"/>
                    </a:cubicBezTo>
                    <a:cubicBezTo>
                      <a:pt x="389" y="265"/>
                      <a:pt x="366" y="261"/>
                      <a:pt x="343" y="253"/>
                    </a:cubicBezTo>
                    <a:cubicBezTo>
                      <a:pt x="281" y="230"/>
                      <a:pt x="236" y="221"/>
                      <a:pt x="203" y="221"/>
                    </a:cubicBezTo>
                    <a:cubicBezTo>
                      <a:pt x="117" y="221"/>
                      <a:pt x="105" y="284"/>
                      <a:pt x="61" y="364"/>
                    </a:cubicBezTo>
                    <a:cubicBezTo>
                      <a:pt x="1" y="471"/>
                      <a:pt x="5" y="980"/>
                      <a:pt x="180" y="980"/>
                    </a:cubicBezTo>
                    <a:cubicBezTo>
                      <a:pt x="185" y="980"/>
                      <a:pt x="190" y="979"/>
                      <a:pt x="196" y="978"/>
                    </a:cubicBezTo>
                    <a:cubicBezTo>
                      <a:pt x="365" y="950"/>
                      <a:pt x="556" y="740"/>
                      <a:pt x="772" y="740"/>
                    </a:cubicBezTo>
                    <a:cubicBezTo>
                      <a:pt x="791" y="740"/>
                      <a:pt x="810" y="741"/>
                      <a:pt x="829" y="745"/>
                    </a:cubicBezTo>
                    <a:cubicBezTo>
                      <a:pt x="895" y="757"/>
                      <a:pt x="948" y="764"/>
                      <a:pt x="992" y="764"/>
                    </a:cubicBezTo>
                    <a:cubicBezTo>
                      <a:pt x="1103" y="764"/>
                      <a:pt x="1154" y="720"/>
                      <a:pt x="1198" y="610"/>
                    </a:cubicBezTo>
                    <a:cubicBezTo>
                      <a:pt x="1265" y="450"/>
                      <a:pt x="1124" y="19"/>
                      <a:pt x="983" y="1"/>
                    </a:cubicBezTo>
                    <a:cubicBezTo>
                      <a:pt x="981" y="1"/>
                      <a:pt x="979" y="1"/>
                      <a:pt x="9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6"/>
              <p:cNvSpPr/>
              <p:nvPr/>
            </p:nvSpPr>
            <p:spPr>
              <a:xfrm>
                <a:off x="5263775" y="4283850"/>
                <a:ext cx="11400" cy="28100"/>
              </a:xfrm>
              <a:custGeom>
                <a:avLst/>
                <a:gdLst/>
                <a:ahLst/>
                <a:cxnLst/>
                <a:rect l="l" t="t" r="r" b="b"/>
                <a:pathLst>
                  <a:path w="456" h="1124" extrusionOk="0">
                    <a:moveTo>
                      <a:pt x="264" y="0"/>
                    </a:moveTo>
                    <a:cubicBezTo>
                      <a:pt x="200" y="0"/>
                      <a:pt x="120" y="19"/>
                      <a:pt x="75" y="43"/>
                    </a:cubicBezTo>
                    <a:cubicBezTo>
                      <a:pt x="1" y="92"/>
                      <a:pt x="99" y="332"/>
                      <a:pt x="112" y="394"/>
                    </a:cubicBezTo>
                    <a:cubicBezTo>
                      <a:pt x="124" y="461"/>
                      <a:pt x="148" y="996"/>
                      <a:pt x="148" y="1076"/>
                    </a:cubicBezTo>
                    <a:cubicBezTo>
                      <a:pt x="148" y="1109"/>
                      <a:pt x="181" y="1124"/>
                      <a:pt x="223" y="1124"/>
                    </a:cubicBezTo>
                    <a:cubicBezTo>
                      <a:pt x="282" y="1124"/>
                      <a:pt x="359" y="1097"/>
                      <a:pt x="394" y="1058"/>
                    </a:cubicBezTo>
                    <a:cubicBezTo>
                      <a:pt x="456" y="984"/>
                      <a:pt x="296" y="510"/>
                      <a:pt x="271" y="394"/>
                    </a:cubicBezTo>
                    <a:cubicBezTo>
                      <a:pt x="247" y="283"/>
                      <a:pt x="388" y="99"/>
                      <a:pt x="364" y="37"/>
                    </a:cubicBezTo>
                    <a:cubicBezTo>
                      <a:pt x="353" y="11"/>
                      <a:pt x="313" y="0"/>
                      <a:pt x="2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6"/>
              <p:cNvSpPr/>
              <p:nvPr/>
            </p:nvSpPr>
            <p:spPr>
              <a:xfrm>
                <a:off x="5257325" y="4284950"/>
                <a:ext cx="8800" cy="28100"/>
              </a:xfrm>
              <a:custGeom>
                <a:avLst/>
                <a:gdLst/>
                <a:ahLst/>
                <a:cxnLst/>
                <a:rect l="l" t="t" r="r" b="b"/>
                <a:pathLst>
                  <a:path w="352" h="1124" extrusionOk="0">
                    <a:moveTo>
                      <a:pt x="174" y="0"/>
                    </a:moveTo>
                    <a:cubicBezTo>
                      <a:pt x="130" y="0"/>
                      <a:pt x="61" y="35"/>
                      <a:pt x="44" y="79"/>
                    </a:cubicBezTo>
                    <a:cubicBezTo>
                      <a:pt x="13" y="141"/>
                      <a:pt x="105" y="448"/>
                      <a:pt x="87" y="626"/>
                    </a:cubicBezTo>
                    <a:cubicBezTo>
                      <a:pt x="75" y="805"/>
                      <a:pt x="1" y="1001"/>
                      <a:pt x="32" y="1069"/>
                    </a:cubicBezTo>
                    <a:cubicBezTo>
                      <a:pt x="48" y="1105"/>
                      <a:pt x="121" y="1124"/>
                      <a:pt x="190" y="1124"/>
                    </a:cubicBezTo>
                    <a:cubicBezTo>
                      <a:pt x="249" y="1124"/>
                      <a:pt x="306" y="1110"/>
                      <a:pt x="320" y="1081"/>
                    </a:cubicBezTo>
                    <a:cubicBezTo>
                      <a:pt x="351" y="1020"/>
                      <a:pt x="247" y="688"/>
                      <a:pt x="259" y="552"/>
                    </a:cubicBezTo>
                    <a:cubicBezTo>
                      <a:pt x="265" y="368"/>
                      <a:pt x="253" y="190"/>
                      <a:pt x="210" y="18"/>
                    </a:cubicBezTo>
                    <a:cubicBezTo>
                      <a:pt x="205" y="6"/>
                      <a:pt x="191"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6"/>
              <p:cNvSpPr/>
              <p:nvPr/>
            </p:nvSpPr>
            <p:spPr>
              <a:xfrm>
                <a:off x="5249500" y="4286900"/>
                <a:ext cx="7400" cy="26500"/>
              </a:xfrm>
              <a:custGeom>
                <a:avLst/>
                <a:gdLst/>
                <a:ahLst/>
                <a:cxnLst/>
                <a:rect l="l" t="t" r="r" b="b"/>
                <a:pathLst>
                  <a:path w="296" h="1060" extrusionOk="0">
                    <a:moveTo>
                      <a:pt x="212" y="0"/>
                    </a:moveTo>
                    <a:cubicBezTo>
                      <a:pt x="172" y="0"/>
                      <a:pt x="129" y="14"/>
                      <a:pt x="129" y="38"/>
                    </a:cubicBezTo>
                    <a:cubicBezTo>
                      <a:pt x="129" y="81"/>
                      <a:pt x="203" y="419"/>
                      <a:pt x="142" y="585"/>
                    </a:cubicBezTo>
                    <a:cubicBezTo>
                      <a:pt x="80" y="751"/>
                      <a:pt x="0" y="929"/>
                      <a:pt x="31" y="1003"/>
                    </a:cubicBezTo>
                    <a:cubicBezTo>
                      <a:pt x="44" y="1039"/>
                      <a:pt x="101" y="1059"/>
                      <a:pt x="155" y="1059"/>
                    </a:cubicBezTo>
                    <a:cubicBezTo>
                      <a:pt x="202" y="1059"/>
                      <a:pt x="247" y="1044"/>
                      <a:pt x="258" y="1009"/>
                    </a:cubicBezTo>
                    <a:cubicBezTo>
                      <a:pt x="283" y="936"/>
                      <a:pt x="228" y="591"/>
                      <a:pt x="258" y="511"/>
                    </a:cubicBezTo>
                    <a:cubicBezTo>
                      <a:pt x="289" y="352"/>
                      <a:pt x="295" y="192"/>
                      <a:pt x="283" y="32"/>
                    </a:cubicBezTo>
                    <a:cubicBezTo>
                      <a:pt x="277" y="10"/>
                      <a:pt x="246" y="0"/>
                      <a:pt x="2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6"/>
              <p:cNvSpPr/>
              <p:nvPr/>
            </p:nvSpPr>
            <p:spPr>
              <a:xfrm>
                <a:off x="5268560" y="4334400"/>
                <a:ext cx="8025" cy="10275"/>
              </a:xfrm>
              <a:custGeom>
                <a:avLst/>
                <a:gdLst/>
                <a:ahLst/>
                <a:cxnLst/>
                <a:rect l="l" t="t" r="r" b="b"/>
                <a:pathLst>
                  <a:path w="321" h="411" extrusionOk="0">
                    <a:moveTo>
                      <a:pt x="256" y="0"/>
                    </a:moveTo>
                    <a:cubicBezTo>
                      <a:pt x="255" y="0"/>
                      <a:pt x="254" y="0"/>
                      <a:pt x="253" y="1"/>
                    </a:cubicBezTo>
                    <a:cubicBezTo>
                      <a:pt x="210" y="7"/>
                      <a:pt x="56" y="31"/>
                      <a:pt x="38" y="74"/>
                    </a:cubicBezTo>
                    <a:cubicBezTo>
                      <a:pt x="7" y="179"/>
                      <a:pt x="1" y="345"/>
                      <a:pt x="81" y="400"/>
                    </a:cubicBezTo>
                    <a:cubicBezTo>
                      <a:pt x="92" y="407"/>
                      <a:pt x="104" y="410"/>
                      <a:pt x="116" y="410"/>
                    </a:cubicBezTo>
                    <a:cubicBezTo>
                      <a:pt x="191" y="410"/>
                      <a:pt x="292" y="299"/>
                      <a:pt x="302" y="210"/>
                    </a:cubicBezTo>
                    <a:cubicBezTo>
                      <a:pt x="320" y="114"/>
                      <a:pt x="291" y="0"/>
                      <a:pt x="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6"/>
              <p:cNvSpPr/>
              <p:nvPr/>
            </p:nvSpPr>
            <p:spPr>
              <a:xfrm>
                <a:off x="5257960" y="4337525"/>
                <a:ext cx="8475" cy="12675"/>
              </a:xfrm>
              <a:custGeom>
                <a:avLst/>
                <a:gdLst/>
                <a:ahLst/>
                <a:cxnLst/>
                <a:rect l="l" t="t" r="r" b="b"/>
                <a:pathLst>
                  <a:path w="339" h="507" extrusionOk="0">
                    <a:moveTo>
                      <a:pt x="189" y="0"/>
                    </a:moveTo>
                    <a:cubicBezTo>
                      <a:pt x="125" y="0"/>
                      <a:pt x="63" y="40"/>
                      <a:pt x="44" y="109"/>
                    </a:cubicBezTo>
                    <a:cubicBezTo>
                      <a:pt x="13" y="220"/>
                      <a:pt x="1" y="472"/>
                      <a:pt x="105" y="496"/>
                    </a:cubicBezTo>
                    <a:cubicBezTo>
                      <a:pt x="123" y="503"/>
                      <a:pt x="141" y="506"/>
                      <a:pt x="160" y="506"/>
                    </a:cubicBezTo>
                    <a:cubicBezTo>
                      <a:pt x="225" y="506"/>
                      <a:pt x="290" y="466"/>
                      <a:pt x="314" y="404"/>
                    </a:cubicBezTo>
                    <a:cubicBezTo>
                      <a:pt x="339" y="287"/>
                      <a:pt x="333" y="164"/>
                      <a:pt x="302" y="48"/>
                    </a:cubicBezTo>
                    <a:cubicBezTo>
                      <a:pt x="269" y="15"/>
                      <a:pt x="229" y="0"/>
                      <a:pt x="1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6"/>
              <p:cNvSpPr/>
              <p:nvPr/>
            </p:nvSpPr>
            <p:spPr>
              <a:xfrm>
                <a:off x="5248435" y="4338725"/>
                <a:ext cx="7400" cy="13625"/>
              </a:xfrm>
              <a:custGeom>
                <a:avLst/>
                <a:gdLst/>
                <a:ahLst/>
                <a:cxnLst/>
                <a:rect l="l" t="t" r="r" b="b"/>
                <a:pathLst>
                  <a:path w="296" h="545" extrusionOk="0">
                    <a:moveTo>
                      <a:pt x="137" y="1"/>
                    </a:moveTo>
                    <a:cubicBezTo>
                      <a:pt x="88" y="1"/>
                      <a:pt x="40" y="32"/>
                      <a:pt x="25" y="86"/>
                    </a:cubicBezTo>
                    <a:cubicBezTo>
                      <a:pt x="1" y="172"/>
                      <a:pt x="1" y="498"/>
                      <a:pt x="87" y="522"/>
                    </a:cubicBezTo>
                    <a:cubicBezTo>
                      <a:pt x="124" y="533"/>
                      <a:pt x="161" y="545"/>
                      <a:pt x="193" y="545"/>
                    </a:cubicBezTo>
                    <a:cubicBezTo>
                      <a:pt x="236" y="545"/>
                      <a:pt x="269" y="524"/>
                      <a:pt x="283" y="455"/>
                    </a:cubicBezTo>
                    <a:cubicBezTo>
                      <a:pt x="296" y="313"/>
                      <a:pt x="277" y="178"/>
                      <a:pt x="228" y="49"/>
                    </a:cubicBezTo>
                    <a:cubicBezTo>
                      <a:pt x="205" y="16"/>
                      <a:pt x="171" y="1"/>
                      <a:pt x="1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6"/>
              <p:cNvSpPr/>
              <p:nvPr/>
            </p:nvSpPr>
            <p:spPr>
              <a:xfrm>
                <a:off x="5239060" y="4337425"/>
                <a:ext cx="7250" cy="12650"/>
              </a:xfrm>
              <a:custGeom>
                <a:avLst/>
                <a:gdLst/>
                <a:ahLst/>
                <a:cxnLst/>
                <a:rect l="l" t="t" r="r" b="b"/>
                <a:pathLst>
                  <a:path w="290" h="506" extrusionOk="0">
                    <a:moveTo>
                      <a:pt x="150" y="1"/>
                    </a:moveTo>
                    <a:cubicBezTo>
                      <a:pt x="109" y="1"/>
                      <a:pt x="68" y="24"/>
                      <a:pt x="50" y="64"/>
                    </a:cubicBezTo>
                    <a:cubicBezTo>
                      <a:pt x="25" y="125"/>
                      <a:pt x="1" y="396"/>
                      <a:pt x="62" y="457"/>
                    </a:cubicBezTo>
                    <a:cubicBezTo>
                      <a:pt x="98" y="490"/>
                      <a:pt x="132" y="505"/>
                      <a:pt x="161" y="505"/>
                    </a:cubicBezTo>
                    <a:cubicBezTo>
                      <a:pt x="188" y="505"/>
                      <a:pt x="211" y="493"/>
                      <a:pt x="228" y="470"/>
                    </a:cubicBezTo>
                    <a:cubicBezTo>
                      <a:pt x="265" y="427"/>
                      <a:pt x="290" y="89"/>
                      <a:pt x="228" y="33"/>
                    </a:cubicBezTo>
                    <a:cubicBezTo>
                      <a:pt x="206" y="11"/>
                      <a:pt x="178" y="1"/>
                      <a:pt x="1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6"/>
              <p:cNvSpPr/>
              <p:nvPr/>
            </p:nvSpPr>
            <p:spPr>
              <a:xfrm>
                <a:off x="5232935" y="4334100"/>
                <a:ext cx="6250" cy="9100"/>
              </a:xfrm>
              <a:custGeom>
                <a:avLst/>
                <a:gdLst/>
                <a:ahLst/>
                <a:cxnLst/>
                <a:rect l="l" t="t" r="r" b="b"/>
                <a:pathLst>
                  <a:path w="250" h="364" extrusionOk="0">
                    <a:moveTo>
                      <a:pt x="93" y="0"/>
                    </a:moveTo>
                    <a:cubicBezTo>
                      <a:pt x="51" y="0"/>
                      <a:pt x="1" y="90"/>
                      <a:pt x="6" y="166"/>
                    </a:cubicBezTo>
                    <a:cubicBezTo>
                      <a:pt x="12" y="258"/>
                      <a:pt x="31" y="351"/>
                      <a:pt x="92" y="363"/>
                    </a:cubicBezTo>
                    <a:cubicBezTo>
                      <a:pt x="93" y="363"/>
                      <a:pt x="94" y="363"/>
                      <a:pt x="95" y="363"/>
                    </a:cubicBezTo>
                    <a:cubicBezTo>
                      <a:pt x="156" y="363"/>
                      <a:pt x="250" y="164"/>
                      <a:pt x="117" y="13"/>
                    </a:cubicBezTo>
                    <a:cubicBezTo>
                      <a:pt x="109" y="4"/>
                      <a:pt x="101" y="0"/>
                      <a:pt x="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6"/>
              <p:cNvSpPr/>
              <p:nvPr/>
            </p:nvSpPr>
            <p:spPr>
              <a:xfrm>
                <a:off x="5243500" y="4289900"/>
                <a:ext cx="8325" cy="22800"/>
              </a:xfrm>
              <a:custGeom>
                <a:avLst/>
                <a:gdLst/>
                <a:ahLst/>
                <a:cxnLst/>
                <a:rect l="l" t="t" r="r" b="b"/>
                <a:pathLst>
                  <a:path w="333" h="912" extrusionOk="0">
                    <a:moveTo>
                      <a:pt x="276" y="1"/>
                    </a:moveTo>
                    <a:cubicBezTo>
                      <a:pt x="238" y="1"/>
                      <a:pt x="179" y="55"/>
                      <a:pt x="179" y="84"/>
                    </a:cubicBezTo>
                    <a:cubicBezTo>
                      <a:pt x="179" y="232"/>
                      <a:pt x="160" y="379"/>
                      <a:pt x="130" y="527"/>
                    </a:cubicBezTo>
                    <a:cubicBezTo>
                      <a:pt x="99" y="625"/>
                      <a:pt x="1" y="852"/>
                      <a:pt x="13" y="883"/>
                    </a:cubicBezTo>
                    <a:cubicBezTo>
                      <a:pt x="21" y="899"/>
                      <a:pt x="48" y="912"/>
                      <a:pt x="82" y="912"/>
                    </a:cubicBezTo>
                    <a:cubicBezTo>
                      <a:pt x="102" y="912"/>
                      <a:pt x="125" y="907"/>
                      <a:pt x="148" y="895"/>
                    </a:cubicBezTo>
                    <a:cubicBezTo>
                      <a:pt x="191" y="871"/>
                      <a:pt x="265" y="447"/>
                      <a:pt x="302" y="361"/>
                    </a:cubicBezTo>
                    <a:cubicBezTo>
                      <a:pt x="332" y="250"/>
                      <a:pt x="332" y="127"/>
                      <a:pt x="302" y="16"/>
                    </a:cubicBezTo>
                    <a:cubicBezTo>
                      <a:pt x="296" y="5"/>
                      <a:pt x="287" y="1"/>
                      <a:pt x="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6"/>
              <p:cNvSpPr/>
              <p:nvPr/>
            </p:nvSpPr>
            <p:spPr>
              <a:xfrm>
                <a:off x="5262900" y="4293900"/>
                <a:ext cx="9600" cy="17075"/>
              </a:xfrm>
              <a:custGeom>
                <a:avLst/>
                <a:gdLst/>
                <a:ahLst/>
                <a:cxnLst/>
                <a:rect l="l" t="t" r="r" b="b"/>
                <a:pathLst>
                  <a:path w="384" h="683" extrusionOk="0">
                    <a:moveTo>
                      <a:pt x="339" y="0"/>
                    </a:moveTo>
                    <a:cubicBezTo>
                      <a:pt x="325" y="0"/>
                      <a:pt x="305" y="19"/>
                      <a:pt x="279" y="72"/>
                    </a:cubicBezTo>
                    <a:cubicBezTo>
                      <a:pt x="224" y="201"/>
                      <a:pt x="27" y="569"/>
                      <a:pt x="15" y="612"/>
                    </a:cubicBezTo>
                    <a:cubicBezTo>
                      <a:pt x="1" y="640"/>
                      <a:pt x="82" y="683"/>
                      <a:pt x="130" y="683"/>
                    </a:cubicBezTo>
                    <a:cubicBezTo>
                      <a:pt x="146" y="683"/>
                      <a:pt x="158" y="678"/>
                      <a:pt x="162" y="668"/>
                    </a:cubicBezTo>
                    <a:cubicBezTo>
                      <a:pt x="181" y="619"/>
                      <a:pt x="384" y="121"/>
                      <a:pt x="371" y="65"/>
                    </a:cubicBezTo>
                    <a:cubicBezTo>
                      <a:pt x="368" y="34"/>
                      <a:pt x="358" y="0"/>
                      <a:pt x="3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6"/>
              <p:cNvSpPr/>
              <p:nvPr/>
            </p:nvSpPr>
            <p:spPr>
              <a:xfrm>
                <a:off x="5268110" y="4313150"/>
                <a:ext cx="9250" cy="20275"/>
              </a:xfrm>
              <a:custGeom>
                <a:avLst/>
                <a:gdLst/>
                <a:ahLst/>
                <a:cxnLst/>
                <a:rect l="l" t="t" r="r" b="b"/>
                <a:pathLst>
                  <a:path w="370" h="811" extrusionOk="0">
                    <a:moveTo>
                      <a:pt x="152" y="0"/>
                    </a:moveTo>
                    <a:cubicBezTo>
                      <a:pt x="94" y="0"/>
                      <a:pt x="30" y="23"/>
                      <a:pt x="19" y="64"/>
                    </a:cubicBezTo>
                    <a:cubicBezTo>
                      <a:pt x="7" y="162"/>
                      <a:pt x="13" y="267"/>
                      <a:pt x="43" y="365"/>
                    </a:cubicBezTo>
                    <a:cubicBezTo>
                      <a:pt x="80" y="469"/>
                      <a:pt x="0" y="685"/>
                      <a:pt x="7" y="764"/>
                    </a:cubicBezTo>
                    <a:cubicBezTo>
                      <a:pt x="9" y="797"/>
                      <a:pt x="42" y="811"/>
                      <a:pt x="86" y="811"/>
                    </a:cubicBezTo>
                    <a:cubicBezTo>
                      <a:pt x="152" y="811"/>
                      <a:pt x="242" y="779"/>
                      <a:pt x="289" y="728"/>
                    </a:cubicBezTo>
                    <a:cubicBezTo>
                      <a:pt x="369" y="642"/>
                      <a:pt x="271" y="586"/>
                      <a:pt x="259" y="476"/>
                    </a:cubicBezTo>
                    <a:cubicBezTo>
                      <a:pt x="240" y="365"/>
                      <a:pt x="296" y="82"/>
                      <a:pt x="246" y="33"/>
                    </a:cubicBezTo>
                    <a:cubicBezTo>
                      <a:pt x="229" y="11"/>
                      <a:pt x="192"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6"/>
              <p:cNvSpPr/>
              <p:nvPr/>
            </p:nvSpPr>
            <p:spPr>
              <a:xfrm>
                <a:off x="5258285" y="4314775"/>
                <a:ext cx="7400" cy="20900"/>
              </a:xfrm>
              <a:custGeom>
                <a:avLst/>
                <a:gdLst/>
                <a:ahLst/>
                <a:cxnLst/>
                <a:rect l="l" t="t" r="r" b="b"/>
                <a:pathLst>
                  <a:path w="296" h="836" extrusionOk="0">
                    <a:moveTo>
                      <a:pt x="179" y="0"/>
                    </a:moveTo>
                    <a:cubicBezTo>
                      <a:pt x="124" y="0"/>
                      <a:pt x="63" y="26"/>
                      <a:pt x="55" y="66"/>
                    </a:cubicBezTo>
                    <a:cubicBezTo>
                      <a:pt x="37" y="140"/>
                      <a:pt x="117" y="380"/>
                      <a:pt x="92" y="503"/>
                    </a:cubicBezTo>
                    <a:cubicBezTo>
                      <a:pt x="68" y="626"/>
                      <a:pt x="0" y="724"/>
                      <a:pt x="43" y="792"/>
                    </a:cubicBezTo>
                    <a:cubicBezTo>
                      <a:pt x="64" y="821"/>
                      <a:pt x="105" y="835"/>
                      <a:pt x="146" y="835"/>
                    </a:cubicBezTo>
                    <a:cubicBezTo>
                      <a:pt x="201" y="835"/>
                      <a:pt x="257" y="810"/>
                      <a:pt x="271" y="761"/>
                    </a:cubicBezTo>
                    <a:cubicBezTo>
                      <a:pt x="295" y="675"/>
                      <a:pt x="221" y="583"/>
                      <a:pt x="240" y="466"/>
                    </a:cubicBezTo>
                    <a:cubicBezTo>
                      <a:pt x="252" y="349"/>
                      <a:pt x="295" y="91"/>
                      <a:pt x="264" y="36"/>
                    </a:cubicBezTo>
                    <a:cubicBezTo>
                      <a:pt x="250" y="11"/>
                      <a:pt x="216" y="0"/>
                      <a:pt x="17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6"/>
              <p:cNvSpPr/>
              <p:nvPr/>
            </p:nvSpPr>
            <p:spPr>
              <a:xfrm>
                <a:off x="5249985" y="4316575"/>
                <a:ext cx="6150" cy="19075"/>
              </a:xfrm>
              <a:custGeom>
                <a:avLst/>
                <a:gdLst/>
                <a:ahLst/>
                <a:cxnLst/>
                <a:rect l="l" t="t" r="r" b="b"/>
                <a:pathLst>
                  <a:path w="246" h="763" extrusionOk="0">
                    <a:moveTo>
                      <a:pt x="129" y="1"/>
                    </a:moveTo>
                    <a:cubicBezTo>
                      <a:pt x="92" y="1"/>
                      <a:pt x="62" y="25"/>
                      <a:pt x="43" y="62"/>
                    </a:cubicBezTo>
                    <a:cubicBezTo>
                      <a:pt x="31" y="93"/>
                      <a:pt x="25" y="130"/>
                      <a:pt x="31" y="166"/>
                    </a:cubicBezTo>
                    <a:cubicBezTo>
                      <a:pt x="37" y="277"/>
                      <a:pt x="80" y="388"/>
                      <a:pt x="55" y="492"/>
                    </a:cubicBezTo>
                    <a:cubicBezTo>
                      <a:pt x="43" y="541"/>
                      <a:pt x="19" y="584"/>
                      <a:pt x="12" y="634"/>
                    </a:cubicBezTo>
                    <a:cubicBezTo>
                      <a:pt x="0" y="683"/>
                      <a:pt x="25" y="732"/>
                      <a:pt x="68" y="757"/>
                    </a:cubicBezTo>
                    <a:cubicBezTo>
                      <a:pt x="79" y="761"/>
                      <a:pt x="90" y="763"/>
                      <a:pt x="101" y="763"/>
                    </a:cubicBezTo>
                    <a:cubicBezTo>
                      <a:pt x="138" y="763"/>
                      <a:pt x="170" y="739"/>
                      <a:pt x="185" y="701"/>
                    </a:cubicBezTo>
                    <a:cubicBezTo>
                      <a:pt x="203" y="652"/>
                      <a:pt x="209" y="603"/>
                      <a:pt x="191" y="554"/>
                    </a:cubicBezTo>
                    <a:cubicBezTo>
                      <a:pt x="178" y="511"/>
                      <a:pt x="172" y="462"/>
                      <a:pt x="166" y="412"/>
                    </a:cubicBezTo>
                    <a:cubicBezTo>
                      <a:pt x="166" y="302"/>
                      <a:pt x="246" y="203"/>
                      <a:pt x="228" y="99"/>
                    </a:cubicBezTo>
                    <a:cubicBezTo>
                      <a:pt x="221" y="44"/>
                      <a:pt x="185" y="7"/>
                      <a:pt x="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6"/>
              <p:cNvSpPr/>
              <p:nvPr/>
            </p:nvSpPr>
            <p:spPr>
              <a:xfrm>
                <a:off x="5241360" y="4316300"/>
                <a:ext cx="5875" cy="18300"/>
              </a:xfrm>
              <a:custGeom>
                <a:avLst/>
                <a:gdLst/>
                <a:ahLst/>
                <a:cxnLst/>
                <a:rect l="l" t="t" r="r" b="b"/>
                <a:pathLst>
                  <a:path w="235" h="732" extrusionOk="0">
                    <a:moveTo>
                      <a:pt x="116" y="0"/>
                    </a:moveTo>
                    <a:cubicBezTo>
                      <a:pt x="105" y="0"/>
                      <a:pt x="93" y="2"/>
                      <a:pt x="81" y="5"/>
                    </a:cubicBezTo>
                    <a:cubicBezTo>
                      <a:pt x="38" y="36"/>
                      <a:pt x="19" y="85"/>
                      <a:pt x="26" y="134"/>
                    </a:cubicBezTo>
                    <a:cubicBezTo>
                      <a:pt x="26" y="233"/>
                      <a:pt x="69" y="331"/>
                      <a:pt x="50" y="423"/>
                    </a:cubicBezTo>
                    <a:cubicBezTo>
                      <a:pt x="44" y="485"/>
                      <a:pt x="13" y="540"/>
                      <a:pt x="7" y="595"/>
                    </a:cubicBezTo>
                    <a:cubicBezTo>
                      <a:pt x="1" y="657"/>
                      <a:pt x="32" y="725"/>
                      <a:pt x="87" y="731"/>
                    </a:cubicBezTo>
                    <a:cubicBezTo>
                      <a:pt x="91" y="731"/>
                      <a:pt x="94" y="731"/>
                      <a:pt x="98" y="731"/>
                    </a:cubicBezTo>
                    <a:cubicBezTo>
                      <a:pt x="137" y="731"/>
                      <a:pt x="175" y="702"/>
                      <a:pt x="191" y="663"/>
                    </a:cubicBezTo>
                    <a:cubicBezTo>
                      <a:pt x="204" y="620"/>
                      <a:pt x="204" y="571"/>
                      <a:pt x="191" y="528"/>
                    </a:cubicBezTo>
                    <a:cubicBezTo>
                      <a:pt x="179" y="485"/>
                      <a:pt x="173" y="442"/>
                      <a:pt x="173" y="399"/>
                    </a:cubicBezTo>
                    <a:cubicBezTo>
                      <a:pt x="173" y="343"/>
                      <a:pt x="185" y="294"/>
                      <a:pt x="204" y="245"/>
                    </a:cubicBezTo>
                    <a:cubicBezTo>
                      <a:pt x="228" y="196"/>
                      <a:pt x="235" y="134"/>
                      <a:pt x="216" y="79"/>
                    </a:cubicBezTo>
                    <a:cubicBezTo>
                      <a:pt x="201" y="30"/>
                      <a:pt x="162" y="0"/>
                      <a:pt x="11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6"/>
              <p:cNvSpPr/>
              <p:nvPr/>
            </p:nvSpPr>
            <p:spPr>
              <a:xfrm>
                <a:off x="5233685" y="4315500"/>
                <a:ext cx="6625" cy="16125"/>
              </a:xfrm>
              <a:custGeom>
                <a:avLst/>
                <a:gdLst/>
                <a:ahLst/>
                <a:cxnLst/>
                <a:rect l="l" t="t" r="r" b="b"/>
                <a:pathLst>
                  <a:path w="265" h="645" extrusionOk="0">
                    <a:moveTo>
                      <a:pt x="197" y="0"/>
                    </a:moveTo>
                    <a:cubicBezTo>
                      <a:pt x="154" y="0"/>
                      <a:pt x="111" y="25"/>
                      <a:pt x="93" y="62"/>
                    </a:cubicBezTo>
                    <a:cubicBezTo>
                      <a:pt x="74" y="99"/>
                      <a:pt x="68" y="142"/>
                      <a:pt x="74" y="185"/>
                    </a:cubicBezTo>
                    <a:cubicBezTo>
                      <a:pt x="80" y="228"/>
                      <a:pt x="93" y="265"/>
                      <a:pt x="93" y="308"/>
                    </a:cubicBezTo>
                    <a:cubicBezTo>
                      <a:pt x="93" y="369"/>
                      <a:pt x="80" y="425"/>
                      <a:pt x="56" y="474"/>
                    </a:cubicBezTo>
                    <a:cubicBezTo>
                      <a:pt x="31" y="517"/>
                      <a:pt x="1" y="566"/>
                      <a:pt x="25" y="609"/>
                    </a:cubicBezTo>
                    <a:cubicBezTo>
                      <a:pt x="39" y="632"/>
                      <a:pt x="63" y="644"/>
                      <a:pt x="89" y="644"/>
                    </a:cubicBezTo>
                    <a:cubicBezTo>
                      <a:pt x="98" y="644"/>
                      <a:pt x="108" y="643"/>
                      <a:pt x="117" y="640"/>
                    </a:cubicBezTo>
                    <a:cubicBezTo>
                      <a:pt x="148" y="621"/>
                      <a:pt x="173" y="597"/>
                      <a:pt x="185" y="560"/>
                    </a:cubicBezTo>
                    <a:cubicBezTo>
                      <a:pt x="191" y="529"/>
                      <a:pt x="197" y="492"/>
                      <a:pt x="197" y="455"/>
                    </a:cubicBezTo>
                    <a:cubicBezTo>
                      <a:pt x="191" y="332"/>
                      <a:pt x="210" y="209"/>
                      <a:pt x="253" y="93"/>
                    </a:cubicBezTo>
                    <a:cubicBezTo>
                      <a:pt x="265" y="56"/>
                      <a:pt x="240" y="7"/>
                      <a:pt x="19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6"/>
              <p:cNvSpPr/>
              <p:nvPr/>
            </p:nvSpPr>
            <p:spPr>
              <a:xfrm>
                <a:off x="5218150" y="4017250"/>
                <a:ext cx="47200" cy="32750"/>
              </a:xfrm>
              <a:custGeom>
                <a:avLst/>
                <a:gdLst/>
                <a:ahLst/>
                <a:cxnLst/>
                <a:rect l="l" t="t" r="r" b="b"/>
                <a:pathLst>
                  <a:path w="1888" h="1310" extrusionOk="0">
                    <a:moveTo>
                      <a:pt x="532" y="0"/>
                    </a:moveTo>
                    <a:cubicBezTo>
                      <a:pt x="468" y="0"/>
                      <a:pt x="404" y="8"/>
                      <a:pt x="345" y="30"/>
                    </a:cubicBezTo>
                    <a:cubicBezTo>
                      <a:pt x="203" y="86"/>
                      <a:pt x="99" y="209"/>
                      <a:pt x="62" y="356"/>
                    </a:cubicBezTo>
                    <a:cubicBezTo>
                      <a:pt x="0" y="639"/>
                      <a:pt x="111" y="928"/>
                      <a:pt x="338" y="1094"/>
                    </a:cubicBezTo>
                    <a:cubicBezTo>
                      <a:pt x="531" y="1236"/>
                      <a:pt x="765" y="1310"/>
                      <a:pt x="1002" y="1310"/>
                    </a:cubicBezTo>
                    <a:cubicBezTo>
                      <a:pt x="1082" y="1310"/>
                      <a:pt x="1163" y="1301"/>
                      <a:pt x="1242" y="1284"/>
                    </a:cubicBezTo>
                    <a:cubicBezTo>
                      <a:pt x="1549" y="1204"/>
                      <a:pt x="1795" y="989"/>
                      <a:pt x="1857" y="731"/>
                    </a:cubicBezTo>
                    <a:cubicBezTo>
                      <a:pt x="1887" y="627"/>
                      <a:pt x="1875" y="516"/>
                      <a:pt x="1832" y="424"/>
                    </a:cubicBezTo>
                    <a:cubicBezTo>
                      <a:pt x="1758" y="295"/>
                      <a:pt x="1605" y="203"/>
                      <a:pt x="1439" y="153"/>
                    </a:cubicBezTo>
                    <a:cubicBezTo>
                      <a:pt x="1273" y="117"/>
                      <a:pt x="1107" y="80"/>
                      <a:pt x="941" y="61"/>
                    </a:cubicBezTo>
                    <a:cubicBezTo>
                      <a:pt x="808" y="36"/>
                      <a:pt x="667" y="0"/>
                      <a:pt x="5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6"/>
              <p:cNvSpPr/>
              <p:nvPr/>
            </p:nvSpPr>
            <p:spPr>
              <a:xfrm>
                <a:off x="5214600" y="3595400"/>
                <a:ext cx="203950" cy="107425"/>
              </a:xfrm>
              <a:custGeom>
                <a:avLst/>
                <a:gdLst/>
                <a:ahLst/>
                <a:cxnLst/>
                <a:rect l="l" t="t" r="r" b="b"/>
                <a:pathLst>
                  <a:path w="8158" h="4297" extrusionOk="0">
                    <a:moveTo>
                      <a:pt x="1562" y="1"/>
                    </a:moveTo>
                    <a:cubicBezTo>
                      <a:pt x="1311" y="1"/>
                      <a:pt x="1065" y="35"/>
                      <a:pt x="837" y="130"/>
                    </a:cubicBezTo>
                    <a:cubicBezTo>
                      <a:pt x="345" y="339"/>
                      <a:pt x="1" y="948"/>
                      <a:pt x="284" y="1378"/>
                    </a:cubicBezTo>
                    <a:cubicBezTo>
                      <a:pt x="462" y="1654"/>
                      <a:pt x="812" y="1765"/>
                      <a:pt x="1083" y="1962"/>
                    </a:cubicBezTo>
                    <a:cubicBezTo>
                      <a:pt x="1507" y="2269"/>
                      <a:pt x="1728" y="2761"/>
                      <a:pt x="1974" y="3210"/>
                    </a:cubicBezTo>
                    <a:cubicBezTo>
                      <a:pt x="2220" y="3664"/>
                      <a:pt x="2552" y="4132"/>
                      <a:pt x="3068" y="4267"/>
                    </a:cubicBezTo>
                    <a:cubicBezTo>
                      <a:pt x="3141" y="4287"/>
                      <a:pt x="3218" y="4297"/>
                      <a:pt x="3295" y="4297"/>
                    </a:cubicBezTo>
                    <a:cubicBezTo>
                      <a:pt x="3616" y="4297"/>
                      <a:pt x="3941" y="4128"/>
                      <a:pt x="3990" y="3830"/>
                    </a:cubicBezTo>
                    <a:cubicBezTo>
                      <a:pt x="4058" y="3468"/>
                      <a:pt x="3701" y="3179"/>
                      <a:pt x="3431" y="2921"/>
                    </a:cubicBezTo>
                    <a:cubicBezTo>
                      <a:pt x="3093" y="2601"/>
                      <a:pt x="2841" y="2202"/>
                      <a:pt x="2687" y="1759"/>
                    </a:cubicBezTo>
                    <a:cubicBezTo>
                      <a:pt x="2656" y="1667"/>
                      <a:pt x="2632" y="1550"/>
                      <a:pt x="2712" y="1482"/>
                    </a:cubicBezTo>
                    <a:cubicBezTo>
                      <a:pt x="2740" y="1457"/>
                      <a:pt x="2772" y="1446"/>
                      <a:pt x="2806" y="1446"/>
                    </a:cubicBezTo>
                    <a:cubicBezTo>
                      <a:pt x="2913" y="1446"/>
                      <a:pt x="3035" y="1552"/>
                      <a:pt x="3105" y="1654"/>
                    </a:cubicBezTo>
                    <a:cubicBezTo>
                      <a:pt x="3393" y="2077"/>
                      <a:pt x="3730" y="2964"/>
                      <a:pt x="4085" y="2964"/>
                    </a:cubicBezTo>
                    <a:cubicBezTo>
                      <a:pt x="4086" y="2964"/>
                      <a:pt x="4087" y="2964"/>
                      <a:pt x="4089" y="2964"/>
                    </a:cubicBezTo>
                    <a:cubicBezTo>
                      <a:pt x="4451" y="2958"/>
                      <a:pt x="4765" y="2079"/>
                      <a:pt x="5060" y="1654"/>
                    </a:cubicBezTo>
                    <a:cubicBezTo>
                      <a:pt x="5130" y="1552"/>
                      <a:pt x="5249" y="1446"/>
                      <a:pt x="5356" y="1446"/>
                    </a:cubicBezTo>
                    <a:cubicBezTo>
                      <a:pt x="5390" y="1446"/>
                      <a:pt x="5423" y="1457"/>
                      <a:pt x="5453" y="1482"/>
                    </a:cubicBezTo>
                    <a:cubicBezTo>
                      <a:pt x="5527" y="1550"/>
                      <a:pt x="5508" y="1667"/>
                      <a:pt x="5472" y="1759"/>
                    </a:cubicBezTo>
                    <a:cubicBezTo>
                      <a:pt x="5318" y="2202"/>
                      <a:pt x="5066" y="2601"/>
                      <a:pt x="4728" y="2921"/>
                    </a:cubicBezTo>
                    <a:cubicBezTo>
                      <a:pt x="4457" y="3185"/>
                      <a:pt x="4107" y="3468"/>
                      <a:pt x="4168" y="3830"/>
                    </a:cubicBezTo>
                    <a:cubicBezTo>
                      <a:pt x="4218" y="4124"/>
                      <a:pt x="4549" y="4296"/>
                      <a:pt x="4873" y="4296"/>
                    </a:cubicBezTo>
                    <a:cubicBezTo>
                      <a:pt x="4949" y="4296"/>
                      <a:pt x="5025" y="4287"/>
                      <a:pt x="5097" y="4267"/>
                    </a:cubicBezTo>
                    <a:cubicBezTo>
                      <a:pt x="5607" y="4132"/>
                      <a:pt x="5939" y="3664"/>
                      <a:pt x="6191" y="3210"/>
                    </a:cubicBezTo>
                    <a:cubicBezTo>
                      <a:pt x="6437" y="2761"/>
                      <a:pt x="6652" y="2263"/>
                      <a:pt x="7082" y="1962"/>
                    </a:cubicBezTo>
                    <a:cubicBezTo>
                      <a:pt x="7352" y="1765"/>
                      <a:pt x="7697" y="1654"/>
                      <a:pt x="7875" y="1378"/>
                    </a:cubicBezTo>
                    <a:cubicBezTo>
                      <a:pt x="8158" y="948"/>
                      <a:pt x="7813" y="339"/>
                      <a:pt x="7328" y="130"/>
                    </a:cubicBezTo>
                    <a:cubicBezTo>
                      <a:pt x="7097" y="35"/>
                      <a:pt x="6850" y="1"/>
                      <a:pt x="6598" y="1"/>
                    </a:cubicBezTo>
                    <a:cubicBezTo>
                      <a:pt x="6315" y="1"/>
                      <a:pt x="6025" y="44"/>
                      <a:pt x="5748" y="93"/>
                    </a:cubicBezTo>
                    <a:cubicBezTo>
                      <a:pt x="5189" y="185"/>
                      <a:pt x="4636" y="290"/>
                      <a:pt x="4082" y="401"/>
                    </a:cubicBezTo>
                    <a:cubicBezTo>
                      <a:pt x="3523" y="290"/>
                      <a:pt x="2970" y="185"/>
                      <a:pt x="2417" y="93"/>
                    </a:cubicBezTo>
                    <a:cubicBezTo>
                      <a:pt x="2136" y="44"/>
                      <a:pt x="1845" y="1"/>
                      <a:pt x="156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6"/>
              <p:cNvSpPr/>
              <p:nvPr/>
            </p:nvSpPr>
            <p:spPr>
              <a:xfrm>
                <a:off x="5147300" y="3277175"/>
                <a:ext cx="57200" cy="177000"/>
              </a:xfrm>
              <a:custGeom>
                <a:avLst/>
                <a:gdLst/>
                <a:ahLst/>
                <a:cxnLst/>
                <a:rect l="l" t="t" r="r" b="b"/>
                <a:pathLst>
                  <a:path w="2288" h="7080" extrusionOk="0">
                    <a:moveTo>
                      <a:pt x="1357" y="1"/>
                    </a:moveTo>
                    <a:cubicBezTo>
                      <a:pt x="1056" y="1"/>
                      <a:pt x="778" y="99"/>
                      <a:pt x="769" y="320"/>
                    </a:cubicBezTo>
                    <a:cubicBezTo>
                      <a:pt x="744" y="762"/>
                      <a:pt x="886" y="2176"/>
                      <a:pt x="861" y="3135"/>
                    </a:cubicBezTo>
                    <a:cubicBezTo>
                      <a:pt x="843" y="4100"/>
                      <a:pt x="480" y="5514"/>
                      <a:pt x="394" y="5919"/>
                    </a:cubicBezTo>
                    <a:cubicBezTo>
                      <a:pt x="308" y="6319"/>
                      <a:pt x="1" y="6583"/>
                      <a:pt x="50" y="6835"/>
                    </a:cubicBezTo>
                    <a:cubicBezTo>
                      <a:pt x="75" y="6978"/>
                      <a:pt x="453" y="7079"/>
                      <a:pt x="793" y="7079"/>
                    </a:cubicBezTo>
                    <a:cubicBezTo>
                      <a:pt x="1039" y="7079"/>
                      <a:pt x="1265" y="7026"/>
                      <a:pt x="1322" y="6897"/>
                    </a:cubicBezTo>
                    <a:cubicBezTo>
                      <a:pt x="1451" y="6589"/>
                      <a:pt x="1199" y="5766"/>
                      <a:pt x="1193" y="5249"/>
                    </a:cubicBezTo>
                    <a:cubicBezTo>
                      <a:pt x="1193" y="4733"/>
                      <a:pt x="1685" y="1660"/>
                      <a:pt x="1857" y="1395"/>
                    </a:cubicBezTo>
                    <a:cubicBezTo>
                      <a:pt x="1986" y="1199"/>
                      <a:pt x="2287" y="621"/>
                      <a:pt x="2091" y="277"/>
                    </a:cubicBezTo>
                    <a:cubicBezTo>
                      <a:pt x="1989" y="101"/>
                      <a:pt x="1661" y="1"/>
                      <a:pt x="135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6"/>
              <p:cNvSpPr/>
              <p:nvPr/>
            </p:nvSpPr>
            <p:spPr>
              <a:xfrm>
                <a:off x="5122100" y="3459325"/>
                <a:ext cx="59350" cy="189300"/>
              </a:xfrm>
              <a:custGeom>
                <a:avLst/>
                <a:gdLst/>
                <a:ahLst/>
                <a:cxnLst/>
                <a:rect l="l" t="t" r="r" b="b"/>
                <a:pathLst>
                  <a:path w="2374" h="7572" extrusionOk="0">
                    <a:moveTo>
                      <a:pt x="1433" y="749"/>
                    </a:moveTo>
                    <a:cubicBezTo>
                      <a:pt x="1568" y="749"/>
                      <a:pt x="1728" y="875"/>
                      <a:pt x="1716" y="1006"/>
                    </a:cubicBezTo>
                    <a:cubicBezTo>
                      <a:pt x="1697" y="1203"/>
                      <a:pt x="929" y="3791"/>
                      <a:pt x="849" y="4682"/>
                    </a:cubicBezTo>
                    <a:lnTo>
                      <a:pt x="843" y="4682"/>
                    </a:lnTo>
                    <a:cubicBezTo>
                      <a:pt x="843" y="4682"/>
                      <a:pt x="990" y="1578"/>
                      <a:pt x="1273" y="859"/>
                    </a:cubicBezTo>
                    <a:cubicBezTo>
                      <a:pt x="1304" y="781"/>
                      <a:pt x="1365" y="749"/>
                      <a:pt x="1433" y="749"/>
                    </a:cubicBezTo>
                    <a:close/>
                    <a:moveTo>
                      <a:pt x="1236" y="0"/>
                    </a:moveTo>
                    <a:cubicBezTo>
                      <a:pt x="1064" y="0"/>
                      <a:pt x="934" y="43"/>
                      <a:pt x="904" y="121"/>
                    </a:cubicBezTo>
                    <a:cubicBezTo>
                      <a:pt x="585" y="889"/>
                      <a:pt x="1" y="7220"/>
                      <a:pt x="68" y="7442"/>
                    </a:cubicBezTo>
                    <a:cubicBezTo>
                      <a:pt x="98" y="7533"/>
                      <a:pt x="197" y="7572"/>
                      <a:pt x="313" y="7572"/>
                    </a:cubicBezTo>
                    <a:cubicBezTo>
                      <a:pt x="485" y="7572"/>
                      <a:pt x="693" y="7487"/>
                      <a:pt x="763" y="7362"/>
                    </a:cubicBezTo>
                    <a:cubicBezTo>
                      <a:pt x="880" y="7153"/>
                      <a:pt x="1291" y="5100"/>
                      <a:pt x="1580" y="3588"/>
                    </a:cubicBezTo>
                    <a:cubicBezTo>
                      <a:pt x="1869" y="2076"/>
                      <a:pt x="2373" y="551"/>
                      <a:pt x="2072" y="299"/>
                    </a:cubicBezTo>
                    <a:cubicBezTo>
                      <a:pt x="1824" y="91"/>
                      <a:pt x="1486" y="0"/>
                      <a:pt x="123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6"/>
              <p:cNvSpPr/>
              <p:nvPr/>
            </p:nvSpPr>
            <p:spPr>
              <a:xfrm>
                <a:off x="5133025" y="3652625"/>
                <a:ext cx="16450" cy="38000"/>
              </a:xfrm>
              <a:custGeom>
                <a:avLst/>
                <a:gdLst/>
                <a:ahLst/>
                <a:cxnLst/>
                <a:rect l="l" t="t" r="r" b="b"/>
                <a:pathLst>
                  <a:path w="658" h="1520" extrusionOk="0">
                    <a:moveTo>
                      <a:pt x="218" y="0"/>
                    </a:moveTo>
                    <a:cubicBezTo>
                      <a:pt x="147" y="0"/>
                      <a:pt x="80" y="42"/>
                      <a:pt x="49" y="109"/>
                    </a:cubicBezTo>
                    <a:cubicBezTo>
                      <a:pt x="12" y="189"/>
                      <a:pt x="0" y="275"/>
                      <a:pt x="18" y="367"/>
                    </a:cubicBezTo>
                    <a:cubicBezTo>
                      <a:pt x="37" y="570"/>
                      <a:pt x="117" y="767"/>
                      <a:pt x="117" y="970"/>
                    </a:cubicBezTo>
                    <a:cubicBezTo>
                      <a:pt x="117" y="1056"/>
                      <a:pt x="98" y="1142"/>
                      <a:pt x="98" y="1228"/>
                    </a:cubicBezTo>
                    <a:cubicBezTo>
                      <a:pt x="98" y="1314"/>
                      <a:pt x="129" y="1394"/>
                      <a:pt x="184" y="1455"/>
                    </a:cubicBezTo>
                    <a:cubicBezTo>
                      <a:pt x="233" y="1498"/>
                      <a:pt x="292" y="1519"/>
                      <a:pt x="350" y="1519"/>
                    </a:cubicBezTo>
                    <a:cubicBezTo>
                      <a:pt x="411" y="1519"/>
                      <a:pt x="473" y="1496"/>
                      <a:pt x="523" y="1449"/>
                    </a:cubicBezTo>
                    <a:cubicBezTo>
                      <a:pt x="609" y="1363"/>
                      <a:pt x="658" y="1234"/>
                      <a:pt x="652" y="1111"/>
                    </a:cubicBezTo>
                    <a:cubicBezTo>
                      <a:pt x="645" y="982"/>
                      <a:pt x="621" y="853"/>
                      <a:pt x="578" y="736"/>
                    </a:cubicBezTo>
                    <a:cubicBezTo>
                      <a:pt x="523" y="564"/>
                      <a:pt x="473" y="398"/>
                      <a:pt x="424" y="232"/>
                    </a:cubicBezTo>
                    <a:cubicBezTo>
                      <a:pt x="393" y="140"/>
                      <a:pt x="350" y="29"/>
                      <a:pt x="258" y="5"/>
                    </a:cubicBezTo>
                    <a:cubicBezTo>
                      <a:pt x="245" y="2"/>
                      <a:pt x="232" y="0"/>
                      <a:pt x="2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6"/>
              <p:cNvSpPr/>
              <p:nvPr/>
            </p:nvSpPr>
            <p:spPr>
              <a:xfrm>
                <a:off x="5138400" y="3692475"/>
                <a:ext cx="9850" cy="15900"/>
              </a:xfrm>
              <a:custGeom>
                <a:avLst/>
                <a:gdLst/>
                <a:ahLst/>
                <a:cxnLst/>
                <a:rect l="l" t="t" r="r" b="b"/>
                <a:pathLst>
                  <a:path w="394" h="636" extrusionOk="0">
                    <a:moveTo>
                      <a:pt x="213" y="0"/>
                    </a:moveTo>
                    <a:cubicBezTo>
                      <a:pt x="197" y="0"/>
                      <a:pt x="181" y="3"/>
                      <a:pt x="166" y="9"/>
                    </a:cubicBezTo>
                    <a:cubicBezTo>
                      <a:pt x="111" y="21"/>
                      <a:pt x="68" y="46"/>
                      <a:pt x="25" y="83"/>
                    </a:cubicBezTo>
                    <a:cubicBezTo>
                      <a:pt x="0" y="267"/>
                      <a:pt x="92" y="587"/>
                      <a:pt x="258" y="636"/>
                    </a:cubicBezTo>
                    <a:cubicBezTo>
                      <a:pt x="357" y="501"/>
                      <a:pt x="394" y="322"/>
                      <a:pt x="363" y="156"/>
                    </a:cubicBezTo>
                    <a:cubicBezTo>
                      <a:pt x="363" y="113"/>
                      <a:pt x="338" y="70"/>
                      <a:pt x="314" y="40"/>
                    </a:cubicBezTo>
                    <a:cubicBezTo>
                      <a:pt x="284" y="14"/>
                      <a:pt x="248" y="0"/>
                      <a:pt x="2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6"/>
              <p:cNvSpPr/>
              <p:nvPr/>
            </p:nvSpPr>
            <p:spPr>
              <a:xfrm>
                <a:off x="5142075" y="3714950"/>
                <a:ext cx="5875" cy="10650"/>
              </a:xfrm>
              <a:custGeom>
                <a:avLst/>
                <a:gdLst/>
                <a:ahLst/>
                <a:cxnLst/>
                <a:rect l="l" t="t" r="r" b="b"/>
                <a:pathLst>
                  <a:path w="235" h="426" extrusionOk="0">
                    <a:moveTo>
                      <a:pt x="96" y="0"/>
                    </a:moveTo>
                    <a:cubicBezTo>
                      <a:pt x="68" y="0"/>
                      <a:pt x="40" y="11"/>
                      <a:pt x="19" y="32"/>
                    </a:cubicBezTo>
                    <a:cubicBezTo>
                      <a:pt x="1" y="142"/>
                      <a:pt x="7" y="259"/>
                      <a:pt x="44" y="364"/>
                    </a:cubicBezTo>
                    <a:cubicBezTo>
                      <a:pt x="50" y="395"/>
                      <a:pt x="81" y="425"/>
                      <a:pt x="99" y="425"/>
                    </a:cubicBezTo>
                    <a:cubicBezTo>
                      <a:pt x="118" y="425"/>
                      <a:pt x="136" y="401"/>
                      <a:pt x="142" y="382"/>
                    </a:cubicBezTo>
                    <a:cubicBezTo>
                      <a:pt x="179" y="333"/>
                      <a:pt x="204" y="272"/>
                      <a:pt x="216" y="210"/>
                    </a:cubicBezTo>
                    <a:cubicBezTo>
                      <a:pt x="234" y="149"/>
                      <a:pt x="222" y="87"/>
                      <a:pt x="179" y="38"/>
                    </a:cubicBezTo>
                    <a:cubicBezTo>
                      <a:pt x="157" y="13"/>
                      <a:pt x="126" y="0"/>
                      <a:pt x="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6"/>
              <p:cNvSpPr/>
              <p:nvPr/>
            </p:nvSpPr>
            <p:spPr>
              <a:xfrm>
                <a:off x="5114425" y="3654700"/>
                <a:ext cx="14475" cy="37975"/>
              </a:xfrm>
              <a:custGeom>
                <a:avLst/>
                <a:gdLst/>
                <a:ahLst/>
                <a:cxnLst/>
                <a:rect l="l" t="t" r="r" b="b"/>
                <a:pathLst>
                  <a:path w="579" h="1519" extrusionOk="0">
                    <a:moveTo>
                      <a:pt x="370" y="1"/>
                    </a:moveTo>
                    <a:cubicBezTo>
                      <a:pt x="366" y="1"/>
                      <a:pt x="361" y="1"/>
                      <a:pt x="357" y="2"/>
                    </a:cubicBezTo>
                    <a:cubicBezTo>
                      <a:pt x="258" y="14"/>
                      <a:pt x="209" y="118"/>
                      <a:pt x="179" y="211"/>
                    </a:cubicBezTo>
                    <a:cubicBezTo>
                      <a:pt x="93" y="493"/>
                      <a:pt x="37" y="788"/>
                      <a:pt x="13" y="1083"/>
                    </a:cubicBezTo>
                    <a:cubicBezTo>
                      <a:pt x="0" y="1163"/>
                      <a:pt x="0" y="1249"/>
                      <a:pt x="19" y="1335"/>
                    </a:cubicBezTo>
                    <a:cubicBezTo>
                      <a:pt x="36" y="1454"/>
                      <a:pt x="131" y="1518"/>
                      <a:pt x="227" y="1518"/>
                    </a:cubicBezTo>
                    <a:cubicBezTo>
                      <a:pt x="304" y="1518"/>
                      <a:pt x="382" y="1476"/>
                      <a:pt x="418" y="1385"/>
                    </a:cubicBezTo>
                    <a:cubicBezTo>
                      <a:pt x="467" y="1299"/>
                      <a:pt x="492" y="1200"/>
                      <a:pt x="504" y="1102"/>
                    </a:cubicBezTo>
                    <a:cubicBezTo>
                      <a:pt x="554" y="831"/>
                      <a:pt x="578" y="561"/>
                      <a:pt x="566" y="284"/>
                    </a:cubicBezTo>
                    <a:cubicBezTo>
                      <a:pt x="560" y="217"/>
                      <a:pt x="547" y="149"/>
                      <a:pt x="517" y="94"/>
                    </a:cubicBezTo>
                    <a:cubicBezTo>
                      <a:pt x="488" y="37"/>
                      <a:pt x="428" y="1"/>
                      <a:pt x="3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6"/>
              <p:cNvSpPr/>
              <p:nvPr/>
            </p:nvSpPr>
            <p:spPr>
              <a:xfrm>
                <a:off x="5110575" y="3696375"/>
                <a:ext cx="12025" cy="27425"/>
              </a:xfrm>
              <a:custGeom>
                <a:avLst/>
                <a:gdLst/>
                <a:ahLst/>
                <a:cxnLst/>
                <a:rect l="l" t="t" r="r" b="b"/>
                <a:pathLst>
                  <a:path w="481" h="1097" extrusionOk="0">
                    <a:moveTo>
                      <a:pt x="253" y="0"/>
                    </a:moveTo>
                    <a:cubicBezTo>
                      <a:pt x="191" y="0"/>
                      <a:pt x="136" y="31"/>
                      <a:pt x="105" y="86"/>
                    </a:cubicBezTo>
                    <a:cubicBezTo>
                      <a:pt x="74" y="136"/>
                      <a:pt x="56" y="197"/>
                      <a:pt x="56" y="259"/>
                    </a:cubicBezTo>
                    <a:cubicBezTo>
                      <a:pt x="44" y="369"/>
                      <a:pt x="62" y="480"/>
                      <a:pt x="44" y="590"/>
                    </a:cubicBezTo>
                    <a:cubicBezTo>
                      <a:pt x="25" y="683"/>
                      <a:pt x="13" y="781"/>
                      <a:pt x="7" y="873"/>
                    </a:cubicBezTo>
                    <a:cubicBezTo>
                      <a:pt x="1" y="972"/>
                      <a:pt x="56" y="1058"/>
                      <a:pt x="142" y="1094"/>
                    </a:cubicBezTo>
                    <a:cubicBezTo>
                      <a:pt x="153" y="1096"/>
                      <a:pt x="164" y="1097"/>
                      <a:pt x="174" y="1097"/>
                    </a:cubicBezTo>
                    <a:cubicBezTo>
                      <a:pt x="248" y="1097"/>
                      <a:pt x="313" y="1061"/>
                      <a:pt x="345" y="996"/>
                    </a:cubicBezTo>
                    <a:cubicBezTo>
                      <a:pt x="382" y="922"/>
                      <a:pt x="406" y="849"/>
                      <a:pt x="419" y="769"/>
                    </a:cubicBezTo>
                    <a:cubicBezTo>
                      <a:pt x="449" y="578"/>
                      <a:pt x="480" y="381"/>
                      <a:pt x="431" y="203"/>
                    </a:cubicBezTo>
                    <a:cubicBezTo>
                      <a:pt x="406" y="105"/>
                      <a:pt x="345" y="7"/>
                      <a:pt x="2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6"/>
              <p:cNvSpPr/>
              <p:nvPr/>
            </p:nvSpPr>
            <p:spPr>
              <a:xfrm>
                <a:off x="5116275" y="3726575"/>
                <a:ext cx="12150" cy="19075"/>
              </a:xfrm>
              <a:custGeom>
                <a:avLst/>
                <a:gdLst/>
                <a:ahLst/>
                <a:cxnLst/>
                <a:rect l="l" t="t" r="r" b="b"/>
                <a:pathLst>
                  <a:path w="486" h="763" extrusionOk="0">
                    <a:moveTo>
                      <a:pt x="120" y="0"/>
                    </a:moveTo>
                    <a:cubicBezTo>
                      <a:pt x="65" y="0"/>
                      <a:pt x="12" y="60"/>
                      <a:pt x="6" y="120"/>
                    </a:cubicBezTo>
                    <a:cubicBezTo>
                      <a:pt x="0" y="188"/>
                      <a:pt x="25" y="255"/>
                      <a:pt x="74" y="311"/>
                    </a:cubicBezTo>
                    <a:cubicBezTo>
                      <a:pt x="117" y="360"/>
                      <a:pt x="154" y="421"/>
                      <a:pt x="191" y="483"/>
                    </a:cubicBezTo>
                    <a:cubicBezTo>
                      <a:pt x="221" y="544"/>
                      <a:pt x="227" y="624"/>
                      <a:pt x="271" y="686"/>
                    </a:cubicBezTo>
                    <a:cubicBezTo>
                      <a:pt x="296" y="728"/>
                      <a:pt x="346" y="762"/>
                      <a:pt x="392" y="762"/>
                    </a:cubicBezTo>
                    <a:cubicBezTo>
                      <a:pt x="412" y="762"/>
                      <a:pt x="432" y="756"/>
                      <a:pt x="449" y="741"/>
                    </a:cubicBezTo>
                    <a:cubicBezTo>
                      <a:pt x="473" y="710"/>
                      <a:pt x="486" y="667"/>
                      <a:pt x="473" y="624"/>
                    </a:cubicBezTo>
                    <a:cubicBezTo>
                      <a:pt x="461" y="587"/>
                      <a:pt x="443" y="550"/>
                      <a:pt x="424" y="513"/>
                    </a:cubicBezTo>
                    <a:cubicBezTo>
                      <a:pt x="357" y="397"/>
                      <a:pt x="295" y="274"/>
                      <a:pt x="252" y="145"/>
                    </a:cubicBezTo>
                    <a:cubicBezTo>
                      <a:pt x="227" y="89"/>
                      <a:pt x="203" y="16"/>
                      <a:pt x="141" y="3"/>
                    </a:cubicBezTo>
                    <a:cubicBezTo>
                      <a:pt x="134" y="1"/>
                      <a:pt x="127" y="0"/>
                      <a:pt x="1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6"/>
              <p:cNvSpPr/>
              <p:nvPr/>
            </p:nvSpPr>
            <p:spPr>
              <a:xfrm>
                <a:off x="5128550" y="3745675"/>
                <a:ext cx="7550" cy="13725"/>
              </a:xfrm>
              <a:custGeom>
                <a:avLst/>
                <a:gdLst/>
                <a:ahLst/>
                <a:cxnLst/>
                <a:rect l="l" t="t" r="r" b="b"/>
                <a:pathLst>
                  <a:path w="302" h="549" extrusionOk="0">
                    <a:moveTo>
                      <a:pt x="102" y="0"/>
                    </a:moveTo>
                    <a:cubicBezTo>
                      <a:pt x="97" y="0"/>
                      <a:pt x="92" y="1"/>
                      <a:pt x="87" y="1"/>
                    </a:cubicBezTo>
                    <a:cubicBezTo>
                      <a:pt x="1" y="198"/>
                      <a:pt x="99" y="487"/>
                      <a:pt x="271" y="549"/>
                    </a:cubicBezTo>
                    <a:cubicBezTo>
                      <a:pt x="296" y="432"/>
                      <a:pt x="302" y="321"/>
                      <a:pt x="284" y="204"/>
                    </a:cubicBezTo>
                    <a:cubicBezTo>
                      <a:pt x="260" y="100"/>
                      <a:pt x="188" y="0"/>
                      <a:pt x="1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6"/>
              <p:cNvSpPr/>
              <p:nvPr/>
            </p:nvSpPr>
            <p:spPr>
              <a:xfrm>
                <a:off x="5222800" y="3273175"/>
                <a:ext cx="93725" cy="201525"/>
              </a:xfrm>
              <a:custGeom>
                <a:avLst/>
                <a:gdLst/>
                <a:ahLst/>
                <a:cxnLst/>
                <a:rect l="l" t="t" r="r" b="b"/>
                <a:pathLst>
                  <a:path w="3749" h="8061" extrusionOk="0">
                    <a:moveTo>
                      <a:pt x="3127" y="0"/>
                    </a:moveTo>
                    <a:lnTo>
                      <a:pt x="3127" y="0"/>
                    </a:lnTo>
                    <a:cubicBezTo>
                      <a:pt x="3127" y="0"/>
                      <a:pt x="3201" y="4543"/>
                      <a:pt x="3127" y="4610"/>
                    </a:cubicBezTo>
                    <a:cubicBezTo>
                      <a:pt x="3048" y="4684"/>
                      <a:pt x="2654" y="4936"/>
                      <a:pt x="2150" y="5772"/>
                    </a:cubicBezTo>
                    <a:cubicBezTo>
                      <a:pt x="1665" y="6571"/>
                      <a:pt x="1492" y="7395"/>
                      <a:pt x="1210" y="7450"/>
                    </a:cubicBezTo>
                    <a:cubicBezTo>
                      <a:pt x="1200" y="7452"/>
                      <a:pt x="1190" y="7453"/>
                      <a:pt x="1180" y="7453"/>
                    </a:cubicBezTo>
                    <a:cubicBezTo>
                      <a:pt x="907" y="7453"/>
                      <a:pt x="313" y="6850"/>
                      <a:pt x="134" y="6850"/>
                    </a:cubicBezTo>
                    <a:cubicBezTo>
                      <a:pt x="114" y="6850"/>
                      <a:pt x="100" y="6857"/>
                      <a:pt x="91" y="6872"/>
                    </a:cubicBezTo>
                    <a:cubicBezTo>
                      <a:pt x="1" y="7029"/>
                      <a:pt x="669" y="8060"/>
                      <a:pt x="1215" y="8060"/>
                    </a:cubicBezTo>
                    <a:cubicBezTo>
                      <a:pt x="1228" y="8060"/>
                      <a:pt x="1240" y="8060"/>
                      <a:pt x="1253" y="8059"/>
                    </a:cubicBezTo>
                    <a:cubicBezTo>
                      <a:pt x="1806" y="8009"/>
                      <a:pt x="2150" y="7026"/>
                      <a:pt x="2451" y="6252"/>
                    </a:cubicBezTo>
                    <a:cubicBezTo>
                      <a:pt x="2753" y="5483"/>
                      <a:pt x="3748" y="5065"/>
                      <a:pt x="3748" y="5065"/>
                    </a:cubicBezTo>
                    <a:lnTo>
                      <a:pt x="3748" y="25"/>
                    </a:lnTo>
                    <a:cubicBezTo>
                      <a:pt x="3429" y="25"/>
                      <a:pt x="3128" y="0"/>
                      <a:pt x="31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6"/>
              <p:cNvSpPr/>
              <p:nvPr/>
            </p:nvSpPr>
            <p:spPr>
              <a:xfrm>
                <a:off x="5228100" y="3274500"/>
                <a:ext cx="76125" cy="17600"/>
              </a:xfrm>
              <a:custGeom>
                <a:avLst/>
                <a:gdLst/>
                <a:ahLst/>
                <a:cxnLst/>
                <a:rect l="l" t="t" r="r" b="b"/>
                <a:pathLst>
                  <a:path w="3045" h="704" extrusionOk="0">
                    <a:moveTo>
                      <a:pt x="502" y="0"/>
                    </a:moveTo>
                    <a:cubicBezTo>
                      <a:pt x="143" y="0"/>
                      <a:pt x="0" y="171"/>
                      <a:pt x="76" y="292"/>
                    </a:cubicBezTo>
                    <a:cubicBezTo>
                      <a:pt x="155" y="413"/>
                      <a:pt x="1637" y="703"/>
                      <a:pt x="2617" y="703"/>
                    </a:cubicBezTo>
                    <a:cubicBezTo>
                      <a:pt x="2775" y="703"/>
                      <a:pt x="2921" y="696"/>
                      <a:pt x="3045" y="679"/>
                    </a:cubicBezTo>
                    <a:lnTo>
                      <a:pt x="3002" y="230"/>
                    </a:lnTo>
                    <a:cubicBezTo>
                      <a:pt x="3002" y="230"/>
                      <a:pt x="1317" y="126"/>
                      <a:pt x="770" y="27"/>
                    </a:cubicBezTo>
                    <a:cubicBezTo>
                      <a:pt x="670" y="8"/>
                      <a:pt x="581" y="0"/>
                      <a:pt x="5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6"/>
              <p:cNvSpPr/>
              <p:nvPr/>
            </p:nvSpPr>
            <p:spPr>
              <a:xfrm>
                <a:off x="5277625" y="3243725"/>
                <a:ext cx="34750" cy="10350"/>
              </a:xfrm>
              <a:custGeom>
                <a:avLst/>
                <a:gdLst/>
                <a:ahLst/>
                <a:cxnLst/>
                <a:rect l="l" t="t" r="r" b="b"/>
                <a:pathLst>
                  <a:path w="1390" h="414" extrusionOk="0">
                    <a:moveTo>
                      <a:pt x="246" y="1"/>
                    </a:moveTo>
                    <a:cubicBezTo>
                      <a:pt x="64" y="1"/>
                      <a:pt x="1" y="127"/>
                      <a:pt x="43" y="207"/>
                    </a:cubicBezTo>
                    <a:cubicBezTo>
                      <a:pt x="82" y="284"/>
                      <a:pt x="642" y="413"/>
                      <a:pt x="1073" y="413"/>
                    </a:cubicBezTo>
                    <a:cubicBezTo>
                      <a:pt x="1193" y="413"/>
                      <a:pt x="1303" y="403"/>
                      <a:pt x="1389" y="379"/>
                    </a:cubicBezTo>
                    <a:lnTo>
                      <a:pt x="1340" y="72"/>
                    </a:lnTo>
                    <a:cubicBezTo>
                      <a:pt x="1340" y="72"/>
                      <a:pt x="590" y="60"/>
                      <a:pt x="338" y="10"/>
                    </a:cubicBezTo>
                    <a:cubicBezTo>
                      <a:pt x="305" y="4"/>
                      <a:pt x="274" y="1"/>
                      <a:pt x="24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6"/>
              <p:cNvSpPr/>
              <p:nvPr/>
            </p:nvSpPr>
            <p:spPr>
              <a:xfrm>
                <a:off x="5289300" y="3228050"/>
                <a:ext cx="27075" cy="9525"/>
              </a:xfrm>
              <a:custGeom>
                <a:avLst/>
                <a:gdLst/>
                <a:ahLst/>
                <a:cxnLst/>
                <a:rect l="l" t="t" r="r" b="b"/>
                <a:pathLst>
                  <a:path w="1083" h="381" extrusionOk="0">
                    <a:moveTo>
                      <a:pt x="182" y="0"/>
                    </a:moveTo>
                    <a:cubicBezTo>
                      <a:pt x="45" y="0"/>
                      <a:pt x="0" y="115"/>
                      <a:pt x="37" y="189"/>
                    </a:cubicBezTo>
                    <a:cubicBezTo>
                      <a:pt x="67" y="253"/>
                      <a:pt x="525" y="381"/>
                      <a:pt x="863" y="381"/>
                    </a:cubicBezTo>
                    <a:cubicBezTo>
                      <a:pt x="946" y="381"/>
                      <a:pt x="1022" y="373"/>
                      <a:pt x="1082" y="355"/>
                    </a:cubicBezTo>
                    <a:lnTo>
                      <a:pt x="1039" y="78"/>
                    </a:lnTo>
                    <a:cubicBezTo>
                      <a:pt x="1039" y="78"/>
                      <a:pt x="455" y="60"/>
                      <a:pt x="258" y="10"/>
                    </a:cubicBezTo>
                    <a:cubicBezTo>
                      <a:pt x="231" y="3"/>
                      <a:pt x="205"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6"/>
              <p:cNvSpPr/>
              <p:nvPr/>
            </p:nvSpPr>
            <p:spPr>
              <a:xfrm>
                <a:off x="5289400" y="3427625"/>
                <a:ext cx="24975" cy="8775"/>
              </a:xfrm>
              <a:custGeom>
                <a:avLst/>
                <a:gdLst/>
                <a:ahLst/>
                <a:cxnLst/>
                <a:rect l="l" t="t" r="r" b="b"/>
                <a:pathLst>
                  <a:path w="999" h="351" extrusionOk="0">
                    <a:moveTo>
                      <a:pt x="166" y="0"/>
                    </a:moveTo>
                    <a:cubicBezTo>
                      <a:pt x="31" y="0"/>
                      <a:pt x="1" y="132"/>
                      <a:pt x="39" y="209"/>
                    </a:cubicBezTo>
                    <a:cubicBezTo>
                      <a:pt x="73" y="272"/>
                      <a:pt x="394" y="351"/>
                      <a:pt x="674" y="351"/>
                    </a:cubicBezTo>
                    <a:cubicBezTo>
                      <a:pt x="800" y="351"/>
                      <a:pt x="918" y="335"/>
                      <a:pt x="998" y="295"/>
                    </a:cubicBezTo>
                    <a:lnTo>
                      <a:pt x="931" y="12"/>
                    </a:lnTo>
                    <a:cubicBezTo>
                      <a:pt x="931" y="12"/>
                      <a:pt x="724" y="24"/>
                      <a:pt x="524" y="24"/>
                    </a:cubicBezTo>
                    <a:cubicBezTo>
                      <a:pt x="404" y="24"/>
                      <a:pt x="287" y="20"/>
                      <a:pt x="218" y="6"/>
                    </a:cubicBezTo>
                    <a:cubicBezTo>
                      <a:pt x="199" y="2"/>
                      <a:pt x="182" y="0"/>
                      <a:pt x="1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6"/>
              <p:cNvSpPr/>
              <p:nvPr/>
            </p:nvSpPr>
            <p:spPr>
              <a:xfrm>
                <a:off x="5289250" y="3446250"/>
                <a:ext cx="25125" cy="8800"/>
              </a:xfrm>
              <a:custGeom>
                <a:avLst/>
                <a:gdLst/>
                <a:ahLst/>
                <a:cxnLst/>
                <a:rect l="l" t="t" r="r" b="b"/>
                <a:pathLst>
                  <a:path w="1005" h="352" extrusionOk="0">
                    <a:moveTo>
                      <a:pt x="178" y="1"/>
                    </a:moveTo>
                    <a:cubicBezTo>
                      <a:pt x="32" y="1"/>
                      <a:pt x="1" y="135"/>
                      <a:pt x="45" y="214"/>
                    </a:cubicBezTo>
                    <a:cubicBezTo>
                      <a:pt x="75" y="274"/>
                      <a:pt x="404" y="352"/>
                      <a:pt x="688" y="352"/>
                    </a:cubicBezTo>
                    <a:cubicBezTo>
                      <a:pt x="811" y="352"/>
                      <a:pt x="926" y="337"/>
                      <a:pt x="1004" y="300"/>
                    </a:cubicBezTo>
                    <a:lnTo>
                      <a:pt x="937" y="11"/>
                    </a:lnTo>
                    <a:cubicBezTo>
                      <a:pt x="937" y="11"/>
                      <a:pt x="730" y="23"/>
                      <a:pt x="530" y="23"/>
                    </a:cubicBezTo>
                    <a:cubicBezTo>
                      <a:pt x="410" y="23"/>
                      <a:pt x="293" y="18"/>
                      <a:pt x="224" y="5"/>
                    </a:cubicBezTo>
                    <a:cubicBezTo>
                      <a:pt x="207" y="2"/>
                      <a:pt x="192" y="1"/>
                      <a:pt x="1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6"/>
              <p:cNvSpPr/>
              <p:nvPr/>
            </p:nvSpPr>
            <p:spPr>
              <a:xfrm>
                <a:off x="5289275" y="3464950"/>
                <a:ext cx="25100" cy="8775"/>
              </a:xfrm>
              <a:custGeom>
                <a:avLst/>
                <a:gdLst/>
                <a:ahLst/>
                <a:cxnLst/>
                <a:rect l="l" t="t" r="r" b="b"/>
                <a:pathLst>
                  <a:path w="1004" h="351" extrusionOk="0">
                    <a:moveTo>
                      <a:pt x="171" y="1"/>
                    </a:moveTo>
                    <a:cubicBezTo>
                      <a:pt x="35" y="1"/>
                      <a:pt x="0" y="132"/>
                      <a:pt x="44" y="209"/>
                    </a:cubicBezTo>
                    <a:cubicBezTo>
                      <a:pt x="74" y="269"/>
                      <a:pt x="402" y="350"/>
                      <a:pt x="686" y="350"/>
                    </a:cubicBezTo>
                    <a:cubicBezTo>
                      <a:pt x="809" y="350"/>
                      <a:pt x="925" y="335"/>
                      <a:pt x="1003" y="295"/>
                    </a:cubicBezTo>
                    <a:lnTo>
                      <a:pt x="929" y="13"/>
                    </a:lnTo>
                    <a:cubicBezTo>
                      <a:pt x="929" y="13"/>
                      <a:pt x="732" y="22"/>
                      <a:pt x="536" y="22"/>
                    </a:cubicBezTo>
                    <a:cubicBezTo>
                      <a:pt x="414" y="22"/>
                      <a:pt x="294" y="18"/>
                      <a:pt x="223" y="7"/>
                    </a:cubicBezTo>
                    <a:cubicBezTo>
                      <a:pt x="204" y="3"/>
                      <a:pt x="187" y="1"/>
                      <a:pt x="1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6"/>
              <p:cNvSpPr/>
              <p:nvPr/>
            </p:nvSpPr>
            <p:spPr>
              <a:xfrm>
                <a:off x="5289275" y="3483550"/>
                <a:ext cx="25100" cy="8750"/>
              </a:xfrm>
              <a:custGeom>
                <a:avLst/>
                <a:gdLst/>
                <a:ahLst/>
                <a:cxnLst/>
                <a:rect l="l" t="t" r="r" b="b"/>
                <a:pathLst>
                  <a:path w="1004" h="350" extrusionOk="0">
                    <a:moveTo>
                      <a:pt x="170" y="1"/>
                    </a:moveTo>
                    <a:cubicBezTo>
                      <a:pt x="30" y="1"/>
                      <a:pt x="0" y="132"/>
                      <a:pt x="44" y="209"/>
                    </a:cubicBezTo>
                    <a:cubicBezTo>
                      <a:pt x="74" y="269"/>
                      <a:pt x="402" y="350"/>
                      <a:pt x="686" y="350"/>
                    </a:cubicBezTo>
                    <a:cubicBezTo>
                      <a:pt x="809" y="350"/>
                      <a:pt x="925" y="334"/>
                      <a:pt x="1003" y="295"/>
                    </a:cubicBezTo>
                    <a:lnTo>
                      <a:pt x="929" y="12"/>
                    </a:lnTo>
                    <a:cubicBezTo>
                      <a:pt x="929" y="12"/>
                      <a:pt x="732" y="22"/>
                      <a:pt x="536" y="22"/>
                    </a:cubicBezTo>
                    <a:cubicBezTo>
                      <a:pt x="414" y="22"/>
                      <a:pt x="294" y="18"/>
                      <a:pt x="223" y="6"/>
                    </a:cubicBezTo>
                    <a:cubicBezTo>
                      <a:pt x="203" y="2"/>
                      <a:pt x="186" y="1"/>
                      <a:pt x="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6"/>
              <p:cNvSpPr/>
              <p:nvPr/>
            </p:nvSpPr>
            <p:spPr>
              <a:xfrm>
                <a:off x="5289275" y="3502150"/>
                <a:ext cx="25100" cy="8750"/>
              </a:xfrm>
              <a:custGeom>
                <a:avLst/>
                <a:gdLst/>
                <a:ahLst/>
                <a:cxnLst/>
                <a:rect l="l" t="t" r="r" b="b"/>
                <a:pathLst>
                  <a:path w="1004" h="350" extrusionOk="0">
                    <a:moveTo>
                      <a:pt x="170" y="0"/>
                    </a:moveTo>
                    <a:cubicBezTo>
                      <a:pt x="30" y="0"/>
                      <a:pt x="0" y="132"/>
                      <a:pt x="44" y="209"/>
                    </a:cubicBezTo>
                    <a:cubicBezTo>
                      <a:pt x="74" y="269"/>
                      <a:pt x="399" y="350"/>
                      <a:pt x="683" y="350"/>
                    </a:cubicBezTo>
                    <a:cubicBezTo>
                      <a:pt x="807" y="350"/>
                      <a:pt x="923" y="334"/>
                      <a:pt x="1003" y="295"/>
                    </a:cubicBezTo>
                    <a:lnTo>
                      <a:pt x="929" y="12"/>
                    </a:lnTo>
                    <a:cubicBezTo>
                      <a:pt x="929" y="12"/>
                      <a:pt x="723" y="24"/>
                      <a:pt x="525" y="24"/>
                    </a:cubicBezTo>
                    <a:cubicBezTo>
                      <a:pt x="406" y="24"/>
                      <a:pt x="289" y="20"/>
                      <a:pt x="223" y="6"/>
                    </a:cubicBezTo>
                    <a:cubicBezTo>
                      <a:pt x="203" y="2"/>
                      <a:pt x="186" y="0"/>
                      <a:pt x="1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6"/>
              <p:cNvSpPr/>
              <p:nvPr/>
            </p:nvSpPr>
            <p:spPr>
              <a:xfrm>
                <a:off x="5289250" y="3520775"/>
                <a:ext cx="25125" cy="8800"/>
              </a:xfrm>
              <a:custGeom>
                <a:avLst/>
                <a:gdLst/>
                <a:ahLst/>
                <a:cxnLst/>
                <a:rect l="l" t="t" r="r" b="b"/>
                <a:pathLst>
                  <a:path w="1005" h="352" extrusionOk="0">
                    <a:moveTo>
                      <a:pt x="178" y="1"/>
                    </a:moveTo>
                    <a:cubicBezTo>
                      <a:pt x="32" y="1"/>
                      <a:pt x="1" y="135"/>
                      <a:pt x="45" y="214"/>
                    </a:cubicBezTo>
                    <a:cubicBezTo>
                      <a:pt x="75" y="274"/>
                      <a:pt x="401" y="352"/>
                      <a:pt x="685" y="352"/>
                    </a:cubicBezTo>
                    <a:cubicBezTo>
                      <a:pt x="809" y="352"/>
                      <a:pt x="924" y="337"/>
                      <a:pt x="1004" y="300"/>
                    </a:cubicBezTo>
                    <a:lnTo>
                      <a:pt x="930" y="11"/>
                    </a:lnTo>
                    <a:cubicBezTo>
                      <a:pt x="930" y="11"/>
                      <a:pt x="724" y="23"/>
                      <a:pt x="526" y="23"/>
                    </a:cubicBezTo>
                    <a:cubicBezTo>
                      <a:pt x="407" y="23"/>
                      <a:pt x="290" y="19"/>
                      <a:pt x="224" y="5"/>
                    </a:cubicBezTo>
                    <a:cubicBezTo>
                      <a:pt x="207" y="2"/>
                      <a:pt x="192" y="1"/>
                      <a:pt x="1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6"/>
              <p:cNvSpPr/>
              <p:nvPr/>
            </p:nvSpPr>
            <p:spPr>
              <a:xfrm>
                <a:off x="5289275" y="3539500"/>
                <a:ext cx="25100" cy="8750"/>
              </a:xfrm>
              <a:custGeom>
                <a:avLst/>
                <a:gdLst/>
                <a:ahLst/>
                <a:cxnLst/>
                <a:rect l="l" t="t" r="r" b="b"/>
                <a:pathLst>
                  <a:path w="1004" h="350" extrusionOk="0">
                    <a:moveTo>
                      <a:pt x="170" y="0"/>
                    </a:moveTo>
                    <a:cubicBezTo>
                      <a:pt x="30" y="0"/>
                      <a:pt x="0" y="131"/>
                      <a:pt x="44" y="209"/>
                    </a:cubicBezTo>
                    <a:cubicBezTo>
                      <a:pt x="74" y="268"/>
                      <a:pt x="399" y="349"/>
                      <a:pt x="683" y="349"/>
                    </a:cubicBezTo>
                    <a:cubicBezTo>
                      <a:pt x="807" y="349"/>
                      <a:pt x="923" y="334"/>
                      <a:pt x="1003" y="295"/>
                    </a:cubicBezTo>
                    <a:lnTo>
                      <a:pt x="929" y="12"/>
                    </a:lnTo>
                    <a:cubicBezTo>
                      <a:pt x="929" y="12"/>
                      <a:pt x="729" y="21"/>
                      <a:pt x="534" y="21"/>
                    </a:cubicBezTo>
                    <a:cubicBezTo>
                      <a:pt x="412" y="21"/>
                      <a:pt x="291" y="18"/>
                      <a:pt x="223" y="6"/>
                    </a:cubicBezTo>
                    <a:cubicBezTo>
                      <a:pt x="203" y="2"/>
                      <a:pt x="186" y="0"/>
                      <a:pt x="1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6"/>
              <p:cNvSpPr/>
              <p:nvPr/>
            </p:nvSpPr>
            <p:spPr>
              <a:xfrm>
                <a:off x="5289250" y="3558125"/>
                <a:ext cx="24975" cy="8700"/>
              </a:xfrm>
              <a:custGeom>
                <a:avLst/>
                <a:gdLst/>
                <a:ahLst/>
                <a:cxnLst/>
                <a:rect l="l" t="t" r="r" b="b"/>
                <a:pathLst>
                  <a:path w="999" h="348" extrusionOk="0">
                    <a:moveTo>
                      <a:pt x="176" y="0"/>
                    </a:moveTo>
                    <a:cubicBezTo>
                      <a:pt x="32" y="0"/>
                      <a:pt x="0" y="129"/>
                      <a:pt x="39" y="207"/>
                    </a:cubicBezTo>
                    <a:cubicBezTo>
                      <a:pt x="73" y="267"/>
                      <a:pt x="400" y="348"/>
                      <a:pt x="682" y="348"/>
                    </a:cubicBezTo>
                    <a:cubicBezTo>
                      <a:pt x="805" y="348"/>
                      <a:pt x="920" y="333"/>
                      <a:pt x="998" y="293"/>
                    </a:cubicBezTo>
                    <a:lnTo>
                      <a:pt x="930" y="11"/>
                    </a:lnTo>
                    <a:cubicBezTo>
                      <a:pt x="930" y="11"/>
                      <a:pt x="730" y="20"/>
                      <a:pt x="535" y="20"/>
                    </a:cubicBezTo>
                    <a:cubicBezTo>
                      <a:pt x="413" y="20"/>
                      <a:pt x="292" y="16"/>
                      <a:pt x="224" y="4"/>
                    </a:cubicBezTo>
                    <a:cubicBezTo>
                      <a:pt x="207" y="2"/>
                      <a:pt x="191"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6"/>
              <p:cNvSpPr/>
              <p:nvPr/>
            </p:nvSpPr>
            <p:spPr>
              <a:xfrm>
                <a:off x="5289225" y="3576725"/>
                <a:ext cx="25000" cy="8800"/>
              </a:xfrm>
              <a:custGeom>
                <a:avLst/>
                <a:gdLst/>
                <a:ahLst/>
                <a:cxnLst/>
                <a:rect l="l" t="t" r="r" b="b"/>
                <a:pathLst>
                  <a:path w="1000" h="352" extrusionOk="0">
                    <a:moveTo>
                      <a:pt x="174" y="0"/>
                    </a:moveTo>
                    <a:cubicBezTo>
                      <a:pt x="33" y="0"/>
                      <a:pt x="1" y="135"/>
                      <a:pt x="40" y="213"/>
                    </a:cubicBezTo>
                    <a:cubicBezTo>
                      <a:pt x="74" y="273"/>
                      <a:pt x="402" y="351"/>
                      <a:pt x="684" y="351"/>
                    </a:cubicBezTo>
                    <a:cubicBezTo>
                      <a:pt x="807" y="351"/>
                      <a:pt x="921" y="336"/>
                      <a:pt x="999" y="299"/>
                    </a:cubicBezTo>
                    <a:lnTo>
                      <a:pt x="931" y="10"/>
                    </a:lnTo>
                    <a:cubicBezTo>
                      <a:pt x="931" y="10"/>
                      <a:pt x="731" y="20"/>
                      <a:pt x="534" y="20"/>
                    </a:cubicBezTo>
                    <a:cubicBezTo>
                      <a:pt x="411" y="20"/>
                      <a:pt x="289" y="16"/>
                      <a:pt x="218" y="4"/>
                    </a:cubicBezTo>
                    <a:cubicBezTo>
                      <a:pt x="203" y="1"/>
                      <a:pt x="188"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6"/>
              <p:cNvSpPr/>
              <p:nvPr/>
            </p:nvSpPr>
            <p:spPr>
              <a:xfrm>
                <a:off x="5218050" y="3291300"/>
                <a:ext cx="87550" cy="17825"/>
              </a:xfrm>
              <a:custGeom>
                <a:avLst/>
                <a:gdLst/>
                <a:ahLst/>
                <a:cxnLst/>
                <a:rect l="l" t="t" r="r" b="b"/>
                <a:pathLst>
                  <a:path w="3502" h="713" extrusionOk="0">
                    <a:moveTo>
                      <a:pt x="319" y="0"/>
                    </a:moveTo>
                    <a:cubicBezTo>
                      <a:pt x="0" y="0"/>
                      <a:pt x="47" y="333"/>
                      <a:pt x="318" y="474"/>
                    </a:cubicBezTo>
                    <a:cubicBezTo>
                      <a:pt x="569" y="597"/>
                      <a:pt x="2156" y="712"/>
                      <a:pt x="3021" y="712"/>
                    </a:cubicBezTo>
                    <a:cubicBezTo>
                      <a:pt x="3237" y="712"/>
                      <a:pt x="3408" y="705"/>
                      <a:pt x="3502" y="689"/>
                    </a:cubicBezTo>
                    <a:lnTo>
                      <a:pt x="3447" y="302"/>
                    </a:lnTo>
                    <a:cubicBezTo>
                      <a:pt x="3447" y="302"/>
                      <a:pt x="1344" y="222"/>
                      <a:pt x="465" y="19"/>
                    </a:cubicBezTo>
                    <a:cubicBezTo>
                      <a:pt x="410" y="6"/>
                      <a:pt x="361" y="0"/>
                      <a:pt x="3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6"/>
              <p:cNvSpPr/>
              <p:nvPr/>
            </p:nvSpPr>
            <p:spPr>
              <a:xfrm>
                <a:off x="5216250" y="3341450"/>
                <a:ext cx="89975" cy="14725"/>
              </a:xfrm>
              <a:custGeom>
                <a:avLst/>
                <a:gdLst/>
                <a:ahLst/>
                <a:cxnLst/>
                <a:rect l="l" t="t" r="r" b="b"/>
                <a:pathLst>
                  <a:path w="3599" h="589" extrusionOk="0">
                    <a:moveTo>
                      <a:pt x="365" y="1"/>
                    </a:moveTo>
                    <a:cubicBezTo>
                      <a:pt x="0" y="1"/>
                      <a:pt x="67" y="373"/>
                      <a:pt x="365" y="502"/>
                    </a:cubicBezTo>
                    <a:cubicBezTo>
                      <a:pt x="504" y="563"/>
                      <a:pt x="1027" y="588"/>
                      <a:pt x="1618" y="588"/>
                    </a:cubicBezTo>
                    <a:cubicBezTo>
                      <a:pt x="2412" y="588"/>
                      <a:pt x="3327" y="542"/>
                      <a:pt x="3598" y="472"/>
                    </a:cubicBezTo>
                    <a:lnTo>
                      <a:pt x="3512" y="60"/>
                    </a:lnTo>
                    <a:cubicBezTo>
                      <a:pt x="3512" y="60"/>
                      <a:pt x="2829" y="89"/>
                      <a:pt x="2072" y="89"/>
                    </a:cubicBezTo>
                    <a:cubicBezTo>
                      <a:pt x="1492" y="89"/>
                      <a:pt x="868" y="72"/>
                      <a:pt x="476" y="11"/>
                    </a:cubicBezTo>
                    <a:cubicBezTo>
                      <a:pt x="435" y="4"/>
                      <a:pt x="398" y="1"/>
                      <a:pt x="3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6"/>
              <p:cNvSpPr/>
              <p:nvPr/>
            </p:nvSpPr>
            <p:spPr>
              <a:xfrm>
                <a:off x="5211750" y="3314650"/>
                <a:ext cx="96775" cy="20050"/>
              </a:xfrm>
              <a:custGeom>
                <a:avLst/>
                <a:gdLst/>
                <a:ahLst/>
                <a:cxnLst/>
                <a:rect l="l" t="t" r="r" b="b"/>
                <a:pathLst>
                  <a:path w="3871" h="802" extrusionOk="0">
                    <a:moveTo>
                      <a:pt x="396" y="0"/>
                    </a:moveTo>
                    <a:cubicBezTo>
                      <a:pt x="89" y="0"/>
                      <a:pt x="0" y="328"/>
                      <a:pt x="379" y="517"/>
                    </a:cubicBezTo>
                    <a:cubicBezTo>
                      <a:pt x="712" y="683"/>
                      <a:pt x="2324" y="802"/>
                      <a:pt x="3264" y="802"/>
                    </a:cubicBezTo>
                    <a:cubicBezTo>
                      <a:pt x="3541" y="802"/>
                      <a:pt x="3760" y="792"/>
                      <a:pt x="3871" y="769"/>
                    </a:cubicBezTo>
                    <a:lnTo>
                      <a:pt x="3797" y="290"/>
                    </a:lnTo>
                    <a:cubicBezTo>
                      <a:pt x="3797" y="290"/>
                      <a:pt x="3661" y="293"/>
                      <a:pt x="3439" y="293"/>
                    </a:cubicBezTo>
                    <a:cubicBezTo>
                      <a:pt x="2787" y="293"/>
                      <a:pt x="1391" y="263"/>
                      <a:pt x="533" y="19"/>
                    </a:cubicBezTo>
                    <a:cubicBezTo>
                      <a:pt x="484" y="6"/>
                      <a:pt x="438" y="0"/>
                      <a:pt x="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6"/>
              <p:cNvSpPr/>
              <p:nvPr/>
            </p:nvSpPr>
            <p:spPr>
              <a:xfrm>
                <a:off x="5219300" y="3364600"/>
                <a:ext cx="90150" cy="14750"/>
              </a:xfrm>
              <a:custGeom>
                <a:avLst/>
                <a:gdLst/>
                <a:ahLst/>
                <a:cxnLst/>
                <a:rect l="l" t="t" r="r" b="b"/>
                <a:pathLst>
                  <a:path w="3606" h="590" extrusionOk="0">
                    <a:moveTo>
                      <a:pt x="3495" y="1"/>
                    </a:moveTo>
                    <a:cubicBezTo>
                      <a:pt x="3495" y="1"/>
                      <a:pt x="2474" y="131"/>
                      <a:pt x="1499" y="131"/>
                    </a:cubicBezTo>
                    <a:cubicBezTo>
                      <a:pt x="1133" y="131"/>
                      <a:pt x="774" y="112"/>
                      <a:pt x="477" y="62"/>
                    </a:cubicBezTo>
                    <a:cubicBezTo>
                      <a:pt x="445" y="56"/>
                      <a:pt x="416" y="54"/>
                      <a:pt x="388" y="54"/>
                    </a:cubicBezTo>
                    <a:cubicBezTo>
                      <a:pt x="78" y="54"/>
                      <a:pt x="1" y="376"/>
                      <a:pt x="378" y="517"/>
                    </a:cubicBezTo>
                    <a:cubicBezTo>
                      <a:pt x="517" y="569"/>
                      <a:pt x="879" y="590"/>
                      <a:pt x="1315" y="590"/>
                    </a:cubicBezTo>
                    <a:cubicBezTo>
                      <a:pt x="2173" y="590"/>
                      <a:pt x="3316" y="508"/>
                      <a:pt x="3606" y="419"/>
                    </a:cubicBezTo>
                    <a:lnTo>
                      <a:pt x="349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6"/>
              <p:cNvSpPr/>
              <p:nvPr/>
            </p:nvSpPr>
            <p:spPr>
              <a:xfrm>
                <a:off x="5220075" y="3384575"/>
                <a:ext cx="93075" cy="16425"/>
              </a:xfrm>
              <a:custGeom>
                <a:avLst/>
                <a:gdLst/>
                <a:ahLst/>
                <a:cxnLst/>
                <a:rect l="l" t="t" r="r" b="b"/>
                <a:pathLst>
                  <a:path w="3723" h="657" extrusionOk="0">
                    <a:moveTo>
                      <a:pt x="3599" y="1"/>
                    </a:moveTo>
                    <a:cubicBezTo>
                      <a:pt x="3599" y="1"/>
                      <a:pt x="2129" y="243"/>
                      <a:pt x="1003" y="243"/>
                    </a:cubicBezTo>
                    <a:cubicBezTo>
                      <a:pt x="822" y="243"/>
                      <a:pt x="650" y="236"/>
                      <a:pt x="495" y="222"/>
                    </a:cubicBezTo>
                    <a:cubicBezTo>
                      <a:pt x="474" y="220"/>
                      <a:pt x="454" y="219"/>
                      <a:pt x="435" y="219"/>
                    </a:cubicBezTo>
                    <a:cubicBezTo>
                      <a:pt x="85" y="219"/>
                      <a:pt x="1" y="523"/>
                      <a:pt x="403" y="628"/>
                    </a:cubicBezTo>
                    <a:cubicBezTo>
                      <a:pt x="481" y="648"/>
                      <a:pt x="625" y="656"/>
                      <a:pt x="812" y="656"/>
                    </a:cubicBezTo>
                    <a:cubicBezTo>
                      <a:pt x="1654" y="656"/>
                      <a:pt x="3355" y="479"/>
                      <a:pt x="3722" y="363"/>
                    </a:cubicBezTo>
                    <a:lnTo>
                      <a:pt x="359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6"/>
              <p:cNvSpPr/>
              <p:nvPr/>
            </p:nvSpPr>
            <p:spPr>
              <a:xfrm>
                <a:off x="5223625" y="3408850"/>
                <a:ext cx="66300" cy="13425"/>
              </a:xfrm>
              <a:custGeom>
                <a:avLst/>
                <a:gdLst/>
                <a:ahLst/>
                <a:cxnLst/>
                <a:rect l="l" t="t" r="r" b="b"/>
                <a:pathLst>
                  <a:path w="2652" h="537" extrusionOk="0">
                    <a:moveTo>
                      <a:pt x="2560" y="1"/>
                    </a:moveTo>
                    <a:cubicBezTo>
                      <a:pt x="2560" y="1"/>
                      <a:pt x="1673" y="155"/>
                      <a:pt x="904" y="155"/>
                    </a:cubicBezTo>
                    <a:cubicBezTo>
                      <a:pt x="702" y="155"/>
                      <a:pt x="508" y="144"/>
                      <a:pt x="341" y="118"/>
                    </a:cubicBezTo>
                    <a:cubicBezTo>
                      <a:pt x="320" y="114"/>
                      <a:pt x="300" y="112"/>
                      <a:pt x="281" y="112"/>
                    </a:cubicBezTo>
                    <a:cubicBezTo>
                      <a:pt x="43" y="112"/>
                      <a:pt x="1" y="384"/>
                      <a:pt x="285" y="493"/>
                    </a:cubicBezTo>
                    <a:cubicBezTo>
                      <a:pt x="367" y="523"/>
                      <a:pt x="549" y="536"/>
                      <a:pt x="778" y="536"/>
                    </a:cubicBezTo>
                    <a:cubicBezTo>
                      <a:pt x="1416" y="536"/>
                      <a:pt x="2421" y="437"/>
                      <a:pt x="2652" y="351"/>
                    </a:cubicBezTo>
                    <a:lnTo>
                      <a:pt x="256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6"/>
              <p:cNvSpPr/>
              <p:nvPr/>
            </p:nvSpPr>
            <p:spPr>
              <a:xfrm>
                <a:off x="5227675" y="3429900"/>
                <a:ext cx="49350" cy="11475"/>
              </a:xfrm>
              <a:custGeom>
                <a:avLst/>
                <a:gdLst/>
                <a:ahLst/>
                <a:cxnLst/>
                <a:rect l="l" t="t" r="r" b="b"/>
                <a:pathLst>
                  <a:path w="1974" h="459" extrusionOk="0">
                    <a:moveTo>
                      <a:pt x="1894" y="1"/>
                    </a:moveTo>
                    <a:cubicBezTo>
                      <a:pt x="1894" y="1"/>
                      <a:pt x="1363" y="98"/>
                      <a:pt x="840" y="98"/>
                    </a:cubicBezTo>
                    <a:cubicBezTo>
                      <a:pt x="629" y="98"/>
                      <a:pt x="419" y="82"/>
                      <a:pt x="246" y="38"/>
                    </a:cubicBezTo>
                    <a:cubicBezTo>
                      <a:pt x="230" y="34"/>
                      <a:pt x="214" y="32"/>
                      <a:pt x="200" y="32"/>
                    </a:cubicBezTo>
                    <a:cubicBezTo>
                      <a:pt x="25" y="32"/>
                      <a:pt x="0" y="287"/>
                      <a:pt x="216" y="401"/>
                    </a:cubicBezTo>
                    <a:cubicBezTo>
                      <a:pt x="297" y="441"/>
                      <a:pt x="509" y="458"/>
                      <a:pt x="760" y="458"/>
                    </a:cubicBezTo>
                    <a:cubicBezTo>
                      <a:pt x="1224" y="458"/>
                      <a:pt x="1822" y="401"/>
                      <a:pt x="1974" y="333"/>
                    </a:cubicBezTo>
                    <a:lnTo>
                      <a:pt x="189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6"/>
              <p:cNvSpPr/>
              <p:nvPr/>
            </p:nvSpPr>
            <p:spPr>
              <a:xfrm>
                <a:off x="5300975" y="3223375"/>
                <a:ext cx="15550" cy="51050"/>
              </a:xfrm>
              <a:custGeom>
                <a:avLst/>
                <a:gdLst/>
                <a:ahLst/>
                <a:cxnLst/>
                <a:rect l="l" t="t" r="r" b="b"/>
                <a:pathLst>
                  <a:path w="622" h="2042" extrusionOk="0">
                    <a:moveTo>
                      <a:pt x="222" y="1"/>
                    </a:moveTo>
                    <a:cubicBezTo>
                      <a:pt x="222" y="1"/>
                      <a:pt x="0" y="1187"/>
                      <a:pt x="0" y="1992"/>
                    </a:cubicBezTo>
                    <a:cubicBezTo>
                      <a:pt x="0" y="1992"/>
                      <a:pt x="270" y="2042"/>
                      <a:pt x="461" y="2042"/>
                    </a:cubicBezTo>
                    <a:cubicBezTo>
                      <a:pt x="531" y="2042"/>
                      <a:pt x="590" y="2035"/>
                      <a:pt x="621" y="2017"/>
                    </a:cubicBezTo>
                    <a:lnTo>
                      <a:pt x="621" y="99"/>
                    </a:lnTo>
                    <a:cubicBezTo>
                      <a:pt x="621" y="99"/>
                      <a:pt x="320" y="62"/>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6"/>
              <p:cNvSpPr/>
              <p:nvPr/>
            </p:nvSpPr>
            <p:spPr>
              <a:xfrm>
                <a:off x="5165450" y="3253825"/>
                <a:ext cx="49025" cy="26900"/>
              </a:xfrm>
              <a:custGeom>
                <a:avLst/>
                <a:gdLst/>
                <a:ahLst/>
                <a:cxnLst/>
                <a:rect l="l" t="t" r="r" b="b"/>
                <a:pathLst>
                  <a:path w="1961" h="1076" extrusionOk="0">
                    <a:moveTo>
                      <a:pt x="1050" y="0"/>
                    </a:moveTo>
                    <a:cubicBezTo>
                      <a:pt x="747" y="0"/>
                      <a:pt x="446" y="143"/>
                      <a:pt x="221" y="362"/>
                    </a:cubicBezTo>
                    <a:cubicBezTo>
                      <a:pt x="92" y="479"/>
                      <a:pt x="12" y="639"/>
                      <a:pt x="0" y="811"/>
                    </a:cubicBezTo>
                    <a:cubicBezTo>
                      <a:pt x="221" y="674"/>
                      <a:pt x="469" y="606"/>
                      <a:pt x="715" y="606"/>
                    </a:cubicBezTo>
                    <a:cubicBezTo>
                      <a:pt x="1052" y="606"/>
                      <a:pt x="1386" y="732"/>
                      <a:pt x="1641" y="977"/>
                    </a:cubicBezTo>
                    <a:cubicBezTo>
                      <a:pt x="1688" y="1024"/>
                      <a:pt x="1746" y="1076"/>
                      <a:pt x="1809" y="1076"/>
                    </a:cubicBezTo>
                    <a:cubicBezTo>
                      <a:pt x="1813" y="1076"/>
                      <a:pt x="1816" y="1076"/>
                      <a:pt x="1819" y="1075"/>
                    </a:cubicBezTo>
                    <a:cubicBezTo>
                      <a:pt x="1918" y="1069"/>
                      <a:pt x="1961" y="940"/>
                      <a:pt x="1955" y="836"/>
                    </a:cubicBezTo>
                    <a:cubicBezTo>
                      <a:pt x="1930" y="442"/>
                      <a:pt x="1647" y="110"/>
                      <a:pt x="1260" y="24"/>
                    </a:cubicBezTo>
                    <a:cubicBezTo>
                      <a:pt x="1191" y="8"/>
                      <a:pt x="1120" y="0"/>
                      <a:pt x="1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6"/>
              <p:cNvSpPr/>
              <p:nvPr/>
            </p:nvSpPr>
            <p:spPr>
              <a:xfrm>
                <a:off x="5209375" y="3247925"/>
                <a:ext cx="96225" cy="29275"/>
              </a:xfrm>
              <a:custGeom>
                <a:avLst/>
                <a:gdLst/>
                <a:ahLst/>
                <a:cxnLst/>
                <a:rect l="l" t="t" r="r" b="b"/>
                <a:pathLst>
                  <a:path w="3849" h="1171" extrusionOk="0">
                    <a:moveTo>
                      <a:pt x="442" y="1"/>
                    </a:moveTo>
                    <a:cubicBezTo>
                      <a:pt x="344" y="1"/>
                      <a:pt x="259" y="14"/>
                      <a:pt x="192" y="45"/>
                    </a:cubicBezTo>
                    <a:cubicBezTo>
                      <a:pt x="1" y="131"/>
                      <a:pt x="155" y="500"/>
                      <a:pt x="782" y="611"/>
                    </a:cubicBezTo>
                    <a:cubicBezTo>
                      <a:pt x="1409" y="728"/>
                      <a:pt x="2730" y="1121"/>
                      <a:pt x="3849" y="1170"/>
                    </a:cubicBezTo>
                    <a:lnTo>
                      <a:pt x="3794" y="346"/>
                    </a:lnTo>
                    <a:cubicBezTo>
                      <a:pt x="3794" y="346"/>
                      <a:pt x="3557" y="453"/>
                      <a:pt x="3050" y="453"/>
                    </a:cubicBezTo>
                    <a:cubicBezTo>
                      <a:pt x="2879" y="453"/>
                      <a:pt x="2676" y="441"/>
                      <a:pt x="2441" y="408"/>
                    </a:cubicBezTo>
                    <a:cubicBezTo>
                      <a:pt x="1670" y="296"/>
                      <a:pt x="904" y="1"/>
                      <a:pt x="4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6"/>
              <p:cNvSpPr/>
              <p:nvPr/>
            </p:nvSpPr>
            <p:spPr>
              <a:xfrm>
                <a:off x="5303575" y="3408850"/>
                <a:ext cx="12950" cy="181050"/>
              </a:xfrm>
              <a:custGeom>
                <a:avLst/>
                <a:gdLst/>
                <a:ahLst/>
                <a:cxnLst/>
                <a:rect l="l" t="t" r="r" b="b"/>
                <a:pathLst>
                  <a:path w="518" h="7242" extrusionOk="0">
                    <a:moveTo>
                      <a:pt x="1" y="345"/>
                    </a:moveTo>
                    <a:lnTo>
                      <a:pt x="1" y="345"/>
                    </a:lnTo>
                    <a:cubicBezTo>
                      <a:pt x="1" y="345"/>
                      <a:pt x="1" y="345"/>
                      <a:pt x="1" y="345"/>
                    </a:cubicBezTo>
                    <a:lnTo>
                      <a:pt x="1" y="345"/>
                    </a:lnTo>
                    <a:cubicBezTo>
                      <a:pt x="1" y="345"/>
                      <a:pt x="1" y="345"/>
                      <a:pt x="1" y="345"/>
                    </a:cubicBezTo>
                    <a:close/>
                    <a:moveTo>
                      <a:pt x="517" y="1"/>
                    </a:moveTo>
                    <a:cubicBezTo>
                      <a:pt x="207" y="1"/>
                      <a:pt x="4" y="345"/>
                      <a:pt x="1" y="345"/>
                    </a:cubicBezTo>
                    <a:cubicBezTo>
                      <a:pt x="1" y="345"/>
                      <a:pt x="1" y="345"/>
                      <a:pt x="1" y="345"/>
                    </a:cubicBezTo>
                    <a:lnTo>
                      <a:pt x="1" y="345"/>
                    </a:lnTo>
                    <a:cubicBezTo>
                      <a:pt x="50" y="985"/>
                      <a:pt x="1" y="7106"/>
                      <a:pt x="1" y="7106"/>
                    </a:cubicBezTo>
                    <a:cubicBezTo>
                      <a:pt x="8" y="7106"/>
                      <a:pt x="15" y="7106"/>
                      <a:pt x="22" y="7106"/>
                    </a:cubicBezTo>
                    <a:cubicBezTo>
                      <a:pt x="194" y="7106"/>
                      <a:pt x="517" y="7242"/>
                      <a:pt x="517" y="7242"/>
                    </a:cubicBezTo>
                    <a:lnTo>
                      <a:pt x="5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6"/>
              <p:cNvSpPr/>
              <p:nvPr/>
            </p:nvSpPr>
            <p:spPr>
              <a:xfrm>
                <a:off x="5353675" y="3670775"/>
                <a:ext cx="62725" cy="343700"/>
              </a:xfrm>
              <a:custGeom>
                <a:avLst/>
                <a:gdLst/>
                <a:ahLst/>
                <a:cxnLst/>
                <a:rect l="l" t="t" r="r" b="b"/>
                <a:pathLst>
                  <a:path w="2509" h="13748" extrusionOk="0">
                    <a:moveTo>
                      <a:pt x="1931" y="1"/>
                    </a:moveTo>
                    <a:cubicBezTo>
                      <a:pt x="1462" y="1"/>
                      <a:pt x="437" y="1002"/>
                      <a:pt x="253" y="1953"/>
                    </a:cubicBezTo>
                    <a:cubicBezTo>
                      <a:pt x="130" y="2567"/>
                      <a:pt x="941" y="5376"/>
                      <a:pt x="824" y="7011"/>
                    </a:cubicBezTo>
                    <a:cubicBezTo>
                      <a:pt x="708" y="8646"/>
                      <a:pt x="1" y="12789"/>
                      <a:pt x="376" y="13428"/>
                    </a:cubicBezTo>
                    <a:cubicBezTo>
                      <a:pt x="510" y="13653"/>
                      <a:pt x="783" y="13748"/>
                      <a:pt x="1087" y="13748"/>
                    </a:cubicBezTo>
                    <a:cubicBezTo>
                      <a:pt x="1647" y="13748"/>
                      <a:pt x="2310" y="13425"/>
                      <a:pt x="2386" y="12998"/>
                    </a:cubicBezTo>
                    <a:cubicBezTo>
                      <a:pt x="2509" y="12340"/>
                      <a:pt x="1912" y="10355"/>
                      <a:pt x="1863" y="9015"/>
                    </a:cubicBezTo>
                    <a:cubicBezTo>
                      <a:pt x="1820" y="7675"/>
                      <a:pt x="2183" y="1805"/>
                      <a:pt x="2164" y="299"/>
                    </a:cubicBezTo>
                    <a:cubicBezTo>
                      <a:pt x="2162" y="91"/>
                      <a:pt x="2071" y="1"/>
                      <a:pt x="19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6"/>
              <p:cNvSpPr/>
              <p:nvPr/>
            </p:nvSpPr>
            <p:spPr>
              <a:xfrm>
                <a:off x="5362300" y="4046725"/>
                <a:ext cx="53025" cy="217175"/>
              </a:xfrm>
              <a:custGeom>
                <a:avLst/>
                <a:gdLst/>
                <a:ahLst/>
                <a:cxnLst/>
                <a:rect l="l" t="t" r="r" b="b"/>
                <a:pathLst>
                  <a:path w="2121" h="8687" extrusionOk="0">
                    <a:moveTo>
                      <a:pt x="1454" y="1579"/>
                    </a:moveTo>
                    <a:cubicBezTo>
                      <a:pt x="1458" y="1579"/>
                      <a:pt x="1461" y="1586"/>
                      <a:pt x="1463" y="1599"/>
                    </a:cubicBezTo>
                    <a:cubicBezTo>
                      <a:pt x="1578" y="2371"/>
                      <a:pt x="940" y="6650"/>
                      <a:pt x="719" y="6650"/>
                    </a:cubicBezTo>
                    <a:cubicBezTo>
                      <a:pt x="715" y="6650"/>
                      <a:pt x="711" y="6649"/>
                      <a:pt x="707" y="6645"/>
                    </a:cubicBezTo>
                    <a:cubicBezTo>
                      <a:pt x="505" y="6491"/>
                      <a:pt x="1340" y="1579"/>
                      <a:pt x="1454" y="1579"/>
                    </a:cubicBezTo>
                    <a:close/>
                    <a:moveTo>
                      <a:pt x="2059" y="1"/>
                    </a:moveTo>
                    <a:cubicBezTo>
                      <a:pt x="2059" y="1"/>
                      <a:pt x="1577" y="416"/>
                      <a:pt x="1076" y="416"/>
                    </a:cubicBezTo>
                    <a:cubicBezTo>
                      <a:pt x="1049" y="416"/>
                      <a:pt x="1023" y="415"/>
                      <a:pt x="996" y="413"/>
                    </a:cubicBezTo>
                    <a:cubicBezTo>
                      <a:pt x="568" y="373"/>
                      <a:pt x="378" y="103"/>
                      <a:pt x="242" y="103"/>
                    </a:cubicBezTo>
                    <a:cubicBezTo>
                      <a:pt x="210" y="103"/>
                      <a:pt x="182" y="118"/>
                      <a:pt x="154" y="155"/>
                    </a:cubicBezTo>
                    <a:cubicBezTo>
                      <a:pt x="0" y="345"/>
                      <a:pt x="375" y="1181"/>
                      <a:pt x="387" y="1962"/>
                    </a:cubicBezTo>
                    <a:cubicBezTo>
                      <a:pt x="400" y="2748"/>
                      <a:pt x="203" y="8047"/>
                      <a:pt x="301" y="8360"/>
                    </a:cubicBezTo>
                    <a:cubicBezTo>
                      <a:pt x="364" y="8565"/>
                      <a:pt x="585" y="8686"/>
                      <a:pt x="765" y="8686"/>
                    </a:cubicBezTo>
                    <a:cubicBezTo>
                      <a:pt x="867" y="8686"/>
                      <a:pt x="956" y="8648"/>
                      <a:pt x="996" y="8563"/>
                    </a:cubicBezTo>
                    <a:cubicBezTo>
                      <a:pt x="1106" y="8336"/>
                      <a:pt x="1973" y="2705"/>
                      <a:pt x="1961" y="1845"/>
                    </a:cubicBezTo>
                    <a:cubicBezTo>
                      <a:pt x="1949" y="984"/>
                      <a:pt x="2121" y="241"/>
                      <a:pt x="20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6"/>
              <p:cNvSpPr/>
              <p:nvPr/>
            </p:nvSpPr>
            <p:spPr>
              <a:xfrm>
                <a:off x="5359375" y="4261550"/>
                <a:ext cx="31475" cy="24500"/>
              </a:xfrm>
              <a:custGeom>
                <a:avLst/>
                <a:gdLst/>
                <a:ahLst/>
                <a:cxnLst/>
                <a:rect l="l" t="t" r="r" b="b"/>
                <a:pathLst>
                  <a:path w="1259" h="980" extrusionOk="0">
                    <a:moveTo>
                      <a:pt x="283" y="1"/>
                    </a:moveTo>
                    <a:cubicBezTo>
                      <a:pt x="281" y="1"/>
                      <a:pt x="279" y="1"/>
                      <a:pt x="277" y="1"/>
                    </a:cubicBezTo>
                    <a:cubicBezTo>
                      <a:pt x="135" y="19"/>
                      <a:pt x="0" y="450"/>
                      <a:pt x="62" y="610"/>
                    </a:cubicBezTo>
                    <a:cubicBezTo>
                      <a:pt x="106" y="720"/>
                      <a:pt x="159" y="764"/>
                      <a:pt x="273" y="764"/>
                    </a:cubicBezTo>
                    <a:cubicBezTo>
                      <a:pt x="317" y="764"/>
                      <a:pt x="371" y="757"/>
                      <a:pt x="437" y="745"/>
                    </a:cubicBezTo>
                    <a:cubicBezTo>
                      <a:pt x="455" y="741"/>
                      <a:pt x="474" y="740"/>
                      <a:pt x="492" y="740"/>
                    </a:cubicBezTo>
                    <a:cubicBezTo>
                      <a:pt x="704" y="740"/>
                      <a:pt x="894" y="950"/>
                      <a:pt x="1070" y="978"/>
                    </a:cubicBezTo>
                    <a:cubicBezTo>
                      <a:pt x="1075" y="979"/>
                      <a:pt x="1080" y="980"/>
                      <a:pt x="1085" y="980"/>
                    </a:cubicBezTo>
                    <a:cubicBezTo>
                      <a:pt x="1254" y="980"/>
                      <a:pt x="1259" y="471"/>
                      <a:pt x="1199" y="364"/>
                    </a:cubicBezTo>
                    <a:cubicBezTo>
                      <a:pt x="1155" y="284"/>
                      <a:pt x="1142" y="221"/>
                      <a:pt x="1059" y="221"/>
                    </a:cubicBezTo>
                    <a:cubicBezTo>
                      <a:pt x="1027" y="221"/>
                      <a:pt x="983" y="230"/>
                      <a:pt x="922" y="253"/>
                    </a:cubicBezTo>
                    <a:cubicBezTo>
                      <a:pt x="899" y="261"/>
                      <a:pt x="875" y="265"/>
                      <a:pt x="851" y="265"/>
                    </a:cubicBezTo>
                    <a:cubicBezTo>
                      <a:pt x="643" y="265"/>
                      <a:pt x="392" y="1"/>
                      <a:pt x="2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6"/>
              <p:cNvSpPr/>
              <p:nvPr/>
            </p:nvSpPr>
            <p:spPr>
              <a:xfrm>
                <a:off x="5357825" y="4283850"/>
                <a:ext cx="11400" cy="28100"/>
              </a:xfrm>
              <a:custGeom>
                <a:avLst/>
                <a:gdLst/>
                <a:ahLst/>
                <a:cxnLst/>
                <a:rect l="l" t="t" r="r" b="b"/>
                <a:pathLst>
                  <a:path w="456" h="1124" extrusionOk="0">
                    <a:moveTo>
                      <a:pt x="188" y="0"/>
                    </a:moveTo>
                    <a:cubicBezTo>
                      <a:pt x="139" y="0"/>
                      <a:pt x="97" y="11"/>
                      <a:pt x="87" y="37"/>
                    </a:cubicBezTo>
                    <a:cubicBezTo>
                      <a:pt x="62" y="99"/>
                      <a:pt x="210" y="283"/>
                      <a:pt x="185" y="394"/>
                    </a:cubicBezTo>
                    <a:cubicBezTo>
                      <a:pt x="154" y="510"/>
                      <a:pt x="1" y="984"/>
                      <a:pt x="56" y="1058"/>
                    </a:cubicBezTo>
                    <a:cubicBezTo>
                      <a:pt x="92" y="1097"/>
                      <a:pt x="171" y="1124"/>
                      <a:pt x="231" y="1124"/>
                    </a:cubicBezTo>
                    <a:cubicBezTo>
                      <a:pt x="274" y="1124"/>
                      <a:pt x="308" y="1109"/>
                      <a:pt x="308" y="1076"/>
                    </a:cubicBezTo>
                    <a:cubicBezTo>
                      <a:pt x="308" y="996"/>
                      <a:pt x="333" y="461"/>
                      <a:pt x="345" y="394"/>
                    </a:cubicBezTo>
                    <a:cubicBezTo>
                      <a:pt x="357" y="332"/>
                      <a:pt x="456" y="92"/>
                      <a:pt x="382" y="43"/>
                    </a:cubicBezTo>
                    <a:cubicBezTo>
                      <a:pt x="336" y="19"/>
                      <a:pt x="255"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6"/>
              <p:cNvSpPr/>
              <p:nvPr/>
            </p:nvSpPr>
            <p:spPr>
              <a:xfrm>
                <a:off x="5366900" y="4284950"/>
                <a:ext cx="8625" cy="28100"/>
              </a:xfrm>
              <a:custGeom>
                <a:avLst/>
                <a:gdLst/>
                <a:ahLst/>
                <a:cxnLst/>
                <a:rect l="l" t="t" r="r" b="b"/>
                <a:pathLst>
                  <a:path w="345" h="1124" extrusionOk="0">
                    <a:moveTo>
                      <a:pt x="174" y="0"/>
                    </a:moveTo>
                    <a:cubicBezTo>
                      <a:pt x="157" y="0"/>
                      <a:pt x="143" y="6"/>
                      <a:pt x="136" y="18"/>
                    </a:cubicBezTo>
                    <a:cubicBezTo>
                      <a:pt x="99" y="190"/>
                      <a:pt x="80" y="368"/>
                      <a:pt x="93" y="552"/>
                    </a:cubicBezTo>
                    <a:cubicBezTo>
                      <a:pt x="105" y="688"/>
                      <a:pt x="0" y="1020"/>
                      <a:pt x="25" y="1081"/>
                    </a:cubicBezTo>
                    <a:cubicBezTo>
                      <a:pt x="39" y="1110"/>
                      <a:pt x="97" y="1124"/>
                      <a:pt x="158" y="1124"/>
                    </a:cubicBezTo>
                    <a:cubicBezTo>
                      <a:pt x="228" y="1124"/>
                      <a:pt x="301" y="1105"/>
                      <a:pt x="314" y="1069"/>
                    </a:cubicBezTo>
                    <a:cubicBezTo>
                      <a:pt x="345" y="1001"/>
                      <a:pt x="277" y="805"/>
                      <a:pt x="259" y="626"/>
                    </a:cubicBezTo>
                    <a:cubicBezTo>
                      <a:pt x="246" y="448"/>
                      <a:pt x="332" y="141"/>
                      <a:pt x="308" y="79"/>
                    </a:cubicBezTo>
                    <a:cubicBezTo>
                      <a:pt x="286" y="35"/>
                      <a:pt x="219"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6"/>
              <p:cNvSpPr/>
              <p:nvPr/>
            </p:nvSpPr>
            <p:spPr>
              <a:xfrm>
                <a:off x="5376125" y="4286900"/>
                <a:ext cx="7250" cy="26500"/>
              </a:xfrm>
              <a:custGeom>
                <a:avLst/>
                <a:gdLst/>
                <a:ahLst/>
                <a:cxnLst/>
                <a:rect l="l" t="t" r="r" b="b"/>
                <a:pathLst>
                  <a:path w="290" h="1060" extrusionOk="0">
                    <a:moveTo>
                      <a:pt x="83" y="0"/>
                    </a:moveTo>
                    <a:cubicBezTo>
                      <a:pt x="50" y="0"/>
                      <a:pt x="18" y="10"/>
                      <a:pt x="13" y="32"/>
                    </a:cubicBezTo>
                    <a:cubicBezTo>
                      <a:pt x="0" y="192"/>
                      <a:pt x="6" y="352"/>
                      <a:pt x="31" y="511"/>
                    </a:cubicBezTo>
                    <a:cubicBezTo>
                      <a:pt x="62" y="591"/>
                      <a:pt x="6" y="936"/>
                      <a:pt x="31" y="1009"/>
                    </a:cubicBezTo>
                    <a:cubicBezTo>
                      <a:pt x="45" y="1044"/>
                      <a:pt x="91" y="1059"/>
                      <a:pt x="138" y="1059"/>
                    </a:cubicBezTo>
                    <a:cubicBezTo>
                      <a:pt x="192" y="1059"/>
                      <a:pt x="248" y="1039"/>
                      <a:pt x="265" y="1003"/>
                    </a:cubicBezTo>
                    <a:cubicBezTo>
                      <a:pt x="289" y="929"/>
                      <a:pt x="215" y="751"/>
                      <a:pt x="154" y="585"/>
                    </a:cubicBezTo>
                    <a:cubicBezTo>
                      <a:pt x="86" y="419"/>
                      <a:pt x="166" y="81"/>
                      <a:pt x="166" y="38"/>
                    </a:cubicBezTo>
                    <a:cubicBezTo>
                      <a:pt x="166" y="14"/>
                      <a:pt x="124" y="0"/>
                      <a:pt x="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6"/>
              <p:cNvSpPr/>
              <p:nvPr/>
            </p:nvSpPr>
            <p:spPr>
              <a:xfrm>
                <a:off x="5357710" y="4334400"/>
                <a:ext cx="8000" cy="10275"/>
              </a:xfrm>
              <a:custGeom>
                <a:avLst/>
                <a:gdLst/>
                <a:ahLst/>
                <a:cxnLst/>
                <a:rect l="l" t="t" r="r" b="b"/>
                <a:pathLst>
                  <a:path w="320" h="411" extrusionOk="0">
                    <a:moveTo>
                      <a:pt x="65" y="0"/>
                    </a:moveTo>
                    <a:cubicBezTo>
                      <a:pt x="29" y="0"/>
                      <a:pt x="0" y="114"/>
                      <a:pt x="12" y="210"/>
                    </a:cubicBezTo>
                    <a:cubicBezTo>
                      <a:pt x="28" y="299"/>
                      <a:pt x="125" y="410"/>
                      <a:pt x="202" y="410"/>
                    </a:cubicBezTo>
                    <a:cubicBezTo>
                      <a:pt x="215" y="410"/>
                      <a:pt x="228" y="407"/>
                      <a:pt x="240" y="400"/>
                    </a:cubicBezTo>
                    <a:cubicBezTo>
                      <a:pt x="320" y="345"/>
                      <a:pt x="307" y="179"/>
                      <a:pt x="277" y="74"/>
                    </a:cubicBezTo>
                    <a:cubicBezTo>
                      <a:pt x="264" y="31"/>
                      <a:pt x="105" y="7"/>
                      <a:pt x="68" y="1"/>
                    </a:cubicBezTo>
                    <a:cubicBezTo>
                      <a:pt x="67" y="0"/>
                      <a:pt x="66" y="0"/>
                      <a:pt x="6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6"/>
              <p:cNvSpPr/>
              <p:nvPr/>
            </p:nvSpPr>
            <p:spPr>
              <a:xfrm>
                <a:off x="5367685" y="4337525"/>
                <a:ext cx="8475" cy="12675"/>
              </a:xfrm>
              <a:custGeom>
                <a:avLst/>
                <a:gdLst/>
                <a:ahLst/>
                <a:cxnLst/>
                <a:rect l="l" t="t" r="r" b="b"/>
                <a:pathLst>
                  <a:path w="339" h="507" extrusionOk="0">
                    <a:moveTo>
                      <a:pt x="152" y="0"/>
                    </a:moveTo>
                    <a:cubicBezTo>
                      <a:pt x="113" y="0"/>
                      <a:pt x="74" y="15"/>
                      <a:pt x="44" y="48"/>
                    </a:cubicBezTo>
                    <a:cubicBezTo>
                      <a:pt x="7" y="164"/>
                      <a:pt x="1" y="287"/>
                      <a:pt x="25" y="404"/>
                    </a:cubicBezTo>
                    <a:cubicBezTo>
                      <a:pt x="54" y="466"/>
                      <a:pt x="116" y="506"/>
                      <a:pt x="180" y="506"/>
                    </a:cubicBezTo>
                    <a:cubicBezTo>
                      <a:pt x="198" y="506"/>
                      <a:pt x="217" y="503"/>
                      <a:pt x="234" y="496"/>
                    </a:cubicBezTo>
                    <a:cubicBezTo>
                      <a:pt x="339" y="472"/>
                      <a:pt x="332" y="220"/>
                      <a:pt x="302" y="109"/>
                    </a:cubicBezTo>
                    <a:cubicBezTo>
                      <a:pt x="279" y="40"/>
                      <a:pt x="216"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6"/>
              <p:cNvSpPr/>
              <p:nvPr/>
            </p:nvSpPr>
            <p:spPr>
              <a:xfrm>
                <a:off x="5378435" y="4338725"/>
                <a:ext cx="7250" cy="13625"/>
              </a:xfrm>
              <a:custGeom>
                <a:avLst/>
                <a:gdLst/>
                <a:ahLst/>
                <a:cxnLst/>
                <a:rect l="l" t="t" r="r" b="b"/>
                <a:pathLst>
                  <a:path w="290" h="545" extrusionOk="0">
                    <a:moveTo>
                      <a:pt x="160" y="1"/>
                    </a:moveTo>
                    <a:cubicBezTo>
                      <a:pt x="126" y="1"/>
                      <a:pt x="91" y="16"/>
                      <a:pt x="68" y="49"/>
                    </a:cubicBezTo>
                    <a:cubicBezTo>
                      <a:pt x="19" y="178"/>
                      <a:pt x="1" y="313"/>
                      <a:pt x="13" y="455"/>
                    </a:cubicBezTo>
                    <a:cubicBezTo>
                      <a:pt x="24" y="524"/>
                      <a:pt x="56" y="545"/>
                      <a:pt x="97" y="545"/>
                    </a:cubicBezTo>
                    <a:cubicBezTo>
                      <a:pt x="129" y="545"/>
                      <a:pt x="166" y="533"/>
                      <a:pt x="204" y="522"/>
                    </a:cubicBezTo>
                    <a:cubicBezTo>
                      <a:pt x="290" y="498"/>
                      <a:pt x="290" y="172"/>
                      <a:pt x="271" y="86"/>
                    </a:cubicBezTo>
                    <a:cubicBezTo>
                      <a:pt x="257" y="32"/>
                      <a:pt x="208" y="1"/>
                      <a:pt x="1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6"/>
              <p:cNvSpPr/>
              <p:nvPr/>
            </p:nvSpPr>
            <p:spPr>
              <a:xfrm>
                <a:off x="5387810" y="4337425"/>
                <a:ext cx="7250" cy="12650"/>
              </a:xfrm>
              <a:custGeom>
                <a:avLst/>
                <a:gdLst/>
                <a:ahLst/>
                <a:cxnLst/>
                <a:rect l="l" t="t" r="r" b="b"/>
                <a:pathLst>
                  <a:path w="290" h="506" extrusionOk="0">
                    <a:moveTo>
                      <a:pt x="141" y="1"/>
                    </a:moveTo>
                    <a:cubicBezTo>
                      <a:pt x="113" y="1"/>
                      <a:pt x="84" y="11"/>
                      <a:pt x="62" y="33"/>
                    </a:cubicBezTo>
                    <a:cubicBezTo>
                      <a:pt x="1" y="89"/>
                      <a:pt x="25" y="427"/>
                      <a:pt x="62" y="470"/>
                    </a:cubicBezTo>
                    <a:cubicBezTo>
                      <a:pt x="83" y="493"/>
                      <a:pt x="107" y="505"/>
                      <a:pt x="134" y="505"/>
                    </a:cubicBezTo>
                    <a:cubicBezTo>
                      <a:pt x="163" y="505"/>
                      <a:pt x="196" y="490"/>
                      <a:pt x="228" y="457"/>
                    </a:cubicBezTo>
                    <a:cubicBezTo>
                      <a:pt x="290" y="396"/>
                      <a:pt x="265" y="125"/>
                      <a:pt x="247" y="64"/>
                    </a:cubicBezTo>
                    <a:cubicBezTo>
                      <a:pt x="225" y="24"/>
                      <a:pt x="183" y="1"/>
                      <a:pt x="1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6"/>
              <p:cNvSpPr/>
              <p:nvPr/>
            </p:nvSpPr>
            <p:spPr>
              <a:xfrm>
                <a:off x="5394935" y="4334100"/>
                <a:ext cx="6400" cy="9100"/>
              </a:xfrm>
              <a:custGeom>
                <a:avLst/>
                <a:gdLst/>
                <a:ahLst/>
                <a:cxnLst/>
                <a:rect l="l" t="t" r="r" b="b"/>
                <a:pathLst>
                  <a:path w="256" h="364" extrusionOk="0">
                    <a:moveTo>
                      <a:pt x="164" y="0"/>
                    </a:moveTo>
                    <a:cubicBezTo>
                      <a:pt x="155" y="0"/>
                      <a:pt x="147" y="4"/>
                      <a:pt x="140" y="13"/>
                    </a:cubicBezTo>
                    <a:cubicBezTo>
                      <a:pt x="1" y="164"/>
                      <a:pt x="94" y="363"/>
                      <a:pt x="161" y="363"/>
                    </a:cubicBezTo>
                    <a:cubicBezTo>
                      <a:pt x="162" y="363"/>
                      <a:pt x="163" y="363"/>
                      <a:pt x="164" y="363"/>
                    </a:cubicBezTo>
                    <a:cubicBezTo>
                      <a:pt x="226" y="351"/>
                      <a:pt x="238" y="258"/>
                      <a:pt x="251" y="166"/>
                    </a:cubicBezTo>
                    <a:cubicBezTo>
                      <a:pt x="256" y="90"/>
                      <a:pt x="206" y="0"/>
                      <a:pt x="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6"/>
              <p:cNvSpPr/>
              <p:nvPr/>
            </p:nvSpPr>
            <p:spPr>
              <a:xfrm>
                <a:off x="5381200" y="4289900"/>
                <a:ext cx="8300" cy="22800"/>
              </a:xfrm>
              <a:custGeom>
                <a:avLst/>
                <a:gdLst/>
                <a:ahLst/>
                <a:cxnLst/>
                <a:rect l="l" t="t" r="r" b="b"/>
                <a:pathLst>
                  <a:path w="332" h="912" extrusionOk="0">
                    <a:moveTo>
                      <a:pt x="53" y="1"/>
                    </a:moveTo>
                    <a:cubicBezTo>
                      <a:pt x="43" y="1"/>
                      <a:pt x="35" y="5"/>
                      <a:pt x="31" y="16"/>
                    </a:cubicBezTo>
                    <a:cubicBezTo>
                      <a:pt x="0" y="127"/>
                      <a:pt x="0" y="250"/>
                      <a:pt x="31" y="361"/>
                    </a:cubicBezTo>
                    <a:cubicBezTo>
                      <a:pt x="62" y="447"/>
                      <a:pt x="135" y="871"/>
                      <a:pt x="184" y="895"/>
                    </a:cubicBezTo>
                    <a:cubicBezTo>
                      <a:pt x="207" y="907"/>
                      <a:pt x="230" y="912"/>
                      <a:pt x="249" y="912"/>
                    </a:cubicBezTo>
                    <a:cubicBezTo>
                      <a:pt x="281" y="912"/>
                      <a:pt x="306" y="899"/>
                      <a:pt x="314" y="883"/>
                    </a:cubicBezTo>
                    <a:cubicBezTo>
                      <a:pt x="332" y="852"/>
                      <a:pt x="234" y="625"/>
                      <a:pt x="197" y="527"/>
                    </a:cubicBezTo>
                    <a:cubicBezTo>
                      <a:pt x="166" y="379"/>
                      <a:pt x="148" y="232"/>
                      <a:pt x="148" y="84"/>
                    </a:cubicBezTo>
                    <a:cubicBezTo>
                      <a:pt x="148" y="55"/>
                      <a:pt x="88" y="1"/>
                      <a:pt x="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6"/>
              <p:cNvSpPr/>
              <p:nvPr/>
            </p:nvSpPr>
            <p:spPr>
              <a:xfrm>
                <a:off x="5386885" y="4293900"/>
                <a:ext cx="9500" cy="17075"/>
              </a:xfrm>
              <a:custGeom>
                <a:avLst/>
                <a:gdLst/>
                <a:ahLst/>
                <a:cxnLst/>
                <a:rect l="l" t="t" r="r" b="b"/>
                <a:pathLst>
                  <a:path w="380" h="683" extrusionOk="0">
                    <a:moveTo>
                      <a:pt x="42" y="0"/>
                    </a:moveTo>
                    <a:cubicBezTo>
                      <a:pt x="22" y="0"/>
                      <a:pt x="11" y="34"/>
                      <a:pt x="7" y="65"/>
                    </a:cubicBezTo>
                    <a:cubicBezTo>
                      <a:pt x="1" y="121"/>
                      <a:pt x="198" y="619"/>
                      <a:pt x="216" y="668"/>
                    </a:cubicBezTo>
                    <a:cubicBezTo>
                      <a:pt x="220" y="678"/>
                      <a:pt x="233" y="683"/>
                      <a:pt x="248" y="683"/>
                    </a:cubicBezTo>
                    <a:cubicBezTo>
                      <a:pt x="297" y="683"/>
                      <a:pt x="379" y="640"/>
                      <a:pt x="370" y="612"/>
                    </a:cubicBezTo>
                    <a:cubicBezTo>
                      <a:pt x="351" y="569"/>
                      <a:pt x="155" y="201"/>
                      <a:pt x="99" y="72"/>
                    </a:cubicBezTo>
                    <a:cubicBezTo>
                      <a:pt x="76" y="19"/>
                      <a:pt x="56" y="0"/>
                      <a:pt x="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6"/>
              <p:cNvSpPr/>
              <p:nvPr/>
            </p:nvSpPr>
            <p:spPr>
              <a:xfrm>
                <a:off x="5356935" y="4313150"/>
                <a:ext cx="9250" cy="20275"/>
              </a:xfrm>
              <a:custGeom>
                <a:avLst/>
                <a:gdLst/>
                <a:ahLst/>
                <a:cxnLst/>
                <a:rect l="l" t="t" r="r" b="b"/>
                <a:pathLst>
                  <a:path w="370" h="811" extrusionOk="0">
                    <a:moveTo>
                      <a:pt x="211" y="0"/>
                    </a:moveTo>
                    <a:cubicBezTo>
                      <a:pt x="172" y="0"/>
                      <a:pt x="134" y="11"/>
                      <a:pt x="117" y="33"/>
                    </a:cubicBezTo>
                    <a:cubicBezTo>
                      <a:pt x="74" y="82"/>
                      <a:pt x="123" y="365"/>
                      <a:pt x="111" y="476"/>
                    </a:cubicBezTo>
                    <a:cubicBezTo>
                      <a:pt x="92" y="586"/>
                      <a:pt x="0" y="642"/>
                      <a:pt x="80" y="728"/>
                    </a:cubicBezTo>
                    <a:cubicBezTo>
                      <a:pt x="124" y="779"/>
                      <a:pt x="213" y="811"/>
                      <a:pt x="278" y="811"/>
                    </a:cubicBezTo>
                    <a:cubicBezTo>
                      <a:pt x="321" y="811"/>
                      <a:pt x="354" y="797"/>
                      <a:pt x="357" y="764"/>
                    </a:cubicBezTo>
                    <a:cubicBezTo>
                      <a:pt x="369" y="685"/>
                      <a:pt x="289" y="469"/>
                      <a:pt x="320" y="365"/>
                    </a:cubicBezTo>
                    <a:cubicBezTo>
                      <a:pt x="351" y="267"/>
                      <a:pt x="357" y="162"/>
                      <a:pt x="351" y="64"/>
                    </a:cubicBezTo>
                    <a:cubicBezTo>
                      <a:pt x="336" y="23"/>
                      <a:pt x="271"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6"/>
              <p:cNvSpPr/>
              <p:nvPr/>
            </p:nvSpPr>
            <p:spPr>
              <a:xfrm>
                <a:off x="5368610" y="4314775"/>
                <a:ext cx="7400" cy="20900"/>
              </a:xfrm>
              <a:custGeom>
                <a:avLst/>
                <a:gdLst/>
                <a:ahLst/>
                <a:cxnLst/>
                <a:rect l="l" t="t" r="r" b="b"/>
                <a:pathLst>
                  <a:path w="296" h="836" extrusionOk="0">
                    <a:moveTo>
                      <a:pt x="112" y="0"/>
                    </a:moveTo>
                    <a:cubicBezTo>
                      <a:pt x="76" y="0"/>
                      <a:pt x="43" y="11"/>
                      <a:pt x="31" y="36"/>
                    </a:cubicBezTo>
                    <a:cubicBezTo>
                      <a:pt x="0" y="91"/>
                      <a:pt x="37" y="349"/>
                      <a:pt x="50" y="466"/>
                    </a:cubicBezTo>
                    <a:cubicBezTo>
                      <a:pt x="68" y="583"/>
                      <a:pt x="0" y="675"/>
                      <a:pt x="19" y="761"/>
                    </a:cubicBezTo>
                    <a:cubicBezTo>
                      <a:pt x="33" y="810"/>
                      <a:pt x="91" y="835"/>
                      <a:pt x="146" y="835"/>
                    </a:cubicBezTo>
                    <a:cubicBezTo>
                      <a:pt x="188" y="835"/>
                      <a:pt x="228" y="821"/>
                      <a:pt x="246" y="792"/>
                    </a:cubicBezTo>
                    <a:cubicBezTo>
                      <a:pt x="295" y="724"/>
                      <a:pt x="222" y="626"/>
                      <a:pt x="197" y="503"/>
                    </a:cubicBezTo>
                    <a:cubicBezTo>
                      <a:pt x="179" y="380"/>
                      <a:pt x="252" y="140"/>
                      <a:pt x="240" y="66"/>
                    </a:cubicBezTo>
                    <a:cubicBezTo>
                      <a:pt x="229" y="26"/>
                      <a:pt x="166" y="0"/>
                      <a:pt x="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6"/>
              <p:cNvSpPr/>
              <p:nvPr/>
            </p:nvSpPr>
            <p:spPr>
              <a:xfrm>
                <a:off x="5378135" y="4316575"/>
                <a:ext cx="6175" cy="19075"/>
              </a:xfrm>
              <a:custGeom>
                <a:avLst/>
                <a:gdLst/>
                <a:ahLst/>
                <a:cxnLst/>
                <a:rect l="l" t="t" r="r" b="b"/>
                <a:pathLst>
                  <a:path w="247" h="763" extrusionOk="0">
                    <a:moveTo>
                      <a:pt x="117" y="1"/>
                    </a:moveTo>
                    <a:cubicBezTo>
                      <a:pt x="62" y="7"/>
                      <a:pt x="25" y="44"/>
                      <a:pt x="19" y="99"/>
                    </a:cubicBezTo>
                    <a:cubicBezTo>
                      <a:pt x="1" y="203"/>
                      <a:pt x="80" y="302"/>
                      <a:pt x="80" y="412"/>
                    </a:cubicBezTo>
                    <a:cubicBezTo>
                      <a:pt x="74" y="462"/>
                      <a:pt x="68" y="511"/>
                      <a:pt x="50" y="554"/>
                    </a:cubicBezTo>
                    <a:cubicBezTo>
                      <a:pt x="37" y="603"/>
                      <a:pt x="44" y="652"/>
                      <a:pt x="62" y="701"/>
                    </a:cubicBezTo>
                    <a:cubicBezTo>
                      <a:pt x="76" y="739"/>
                      <a:pt x="109" y="763"/>
                      <a:pt x="146" y="763"/>
                    </a:cubicBezTo>
                    <a:cubicBezTo>
                      <a:pt x="157" y="763"/>
                      <a:pt x="168" y="761"/>
                      <a:pt x="179" y="757"/>
                    </a:cubicBezTo>
                    <a:cubicBezTo>
                      <a:pt x="222" y="732"/>
                      <a:pt x="246" y="683"/>
                      <a:pt x="234" y="634"/>
                    </a:cubicBezTo>
                    <a:cubicBezTo>
                      <a:pt x="228" y="584"/>
                      <a:pt x="203" y="541"/>
                      <a:pt x="191" y="492"/>
                    </a:cubicBezTo>
                    <a:cubicBezTo>
                      <a:pt x="166" y="388"/>
                      <a:pt x="210" y="277"/>
                      <a:pt x="216" y="166"/>
                    </a:cubicBezTo>
                    <a:cubicBezTo>
                      <a:pt x="222" y="130"/>
                      <a:pt x="216" y="93"/>
                      <a:pt x="203" y="62"/>
                    </a:cubicBezTo>
                    <a:cubicBezTo>
                      <a:pt x="185" y="25"/>
                      <a:pt x="154" y="1"/>
                      <a:pt x="11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6"/>
              <p:cNvSpPr/>
              <p:nvPr/>
            </p:nvSpPr>
            <p:spPr>
              <a:xfrm>
                <a:off x="5387060" y="4316300"/>
                <a:ext cx="5850" cy="18300"/>
              </a:xfrm>
              <a:custGeom>
                <a:avLst/>
                <a:gdLst/>
                <a:ahLst/>
                <a:cxnLst/>
                <a:rect l="l" t="t" r="r" b="b"/>
                <a:pathLst>
                  <a:path w="234" h="732" extrusionOk="0">
                    <a:moveTo>
                      <a:pt x="115" y="0"/>
                    </a:moveTo>
                    <a:cubicBezTo>
                      <a:pt x="70" y="0"/>
                      <a:pt x="27" y="30"/>
                      <a:pt x="12" y="79"/>
                    </a:cubicBezTo>
                    <a:cubicBezTo>
                      <a:pt x="0" y="134"/>
                      <a:pt x="0" y="196"/>
                      <a:pt x="25" y="245"/>
                    </a:cubicBezTo>
                    <a:cubicBezTo>
                      <a:pt x="43" y="294"/>
                      <a:pt x="55" y="343"/>
                      <a:pt x="62" y="399"/>
                    </a:cubicBezTo>
                    <a:cubicBezTo>
                      <a:pt x="55" y="442"/>
                      <a:pt x="49" y="485"/>
                      <a:pt x="43" y="528"/>
                    </a:cubicBezTo>
                    <a:cubicBezTo>
                      <a:pt x="25" y="571"/>
                      <a:pt x="25" y="620"/>
                      <a:pt x="43" y="663"/>
                    </a:cubicBezTo>
                    <a:cubicBezTo>
                      <a:pt x="54" y="702"/>
                      <a:pt x="91" y="731"/>
                      <a:pt x="130" y="731"/>
                    </a:cubicBezTo>
                    <a:cubicBezTo>
                      <a:pt x="134" y="731"/>
                      <a:pt x="138" y="731"/>
                      <a:pt x="141" y="731"/>
                    </a:cubicBezTo>
                    <a:cubicBezTo>
                      <a:pt x="203" y="725"/>
                      <a:pt x="234" y="657"/>
                      <a:pt x="227" y="595"/>
                    </a:cubicBezTo>
                    <a:cubicBezTo>
                      <a:pt x="221" y="540"/>
                      <a:pt x="191" y="485"/>
                      <a:pt x="178" y="423"/>
                    </a:cubicBezTo>
                    <a:cubicBezTo>
                      <a:pt x="166" y="331"/>
                      <a:pt x="203" y="233"/>
                      <a:pt x="203" y="134"/>
                    </a:cubicBezTo>
                    <a:cubicBezTo>
                      <a:pt x="215" y="85"/>
                      <a:pt x="191" y="36"/>
                      <a:pt x="148" y="5"/>
                    </a:cubicBezTo>
                    <a:cubicBezTo>
                      <a:pt x="137" y="2"/>
                      <a:pt x="126" y="0"/>
                      <a:pt x="1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6"/>
              <p:cNvSpPr/>
              <p:nvPr/>
            </p:nvSpPr>
            <p:spPr>
              <a:xfrm>
                <a:off x="5393810" y="4315500"/>
                <a:ext cx="6625" cy="16125"/>
              </a:xfrm>
              <a:custGeom>
                <a:avLst/>
                <a:gdLst/>
                <a:ahLst/>
                <a:cxnLst/>
                <a:rect l="l" t="t" r="r" b="b"/>
                <a:pathLst>
                  <a:path w="265" h="645" extrusionOk="0">
                    <a:moveTo>
                      <a:pt x="74" y="0"/>
                    </a:moveTo>
                    <a:cubicBezTo>
                      <a:pt x="31" y="7"/>
                      <a:pt x="1" y="56"/>
                      <a:pt x="19" y="93"/>
                    </a:cubicBezTo>
                    <a:cubicBezTo>
                      <a:pt x="56" y="209"/>
                      <a:pt x="74" y="332"/>
                      <a:pt x="74" y="455"/>
                    </a:cubicBezTo>
                    <a:cubicBezTo>
                      <a:pt x="74" y="492"/>
                      <a:pt x="74" y="529"/>
                      <a:pt x="87" y="560"/>
                    </a:cubicBezTo>
                    <a:cubicBezTo>
                      <a:pt x="93" y="597"/>
                      <a:pt x="117" y="621"/>
                      <a:pt x="154" y="640"/>
                    </a:cubicBezTo>
                    <a:cubicBezTo>
                      <a:pt x="162" y="643"/>
                      <a:pt x="170" y="644"/>
                      <a:pt x="179" y="644"/>
                    </a:cubicBezTo>
                    <a:cubicBezTo>
                      <a:pt x="203" y="644"/>
                      <a:pt x="228" y="632"/>
                      <a:pt x="246" y="609"/>
                    </a:cubicBezTo>
                    <a:cubicBezTo>
                      <a:pt x="265" y="566"/>
                      <a:pt x="234" y="517"/>
                      <a:pt x="209" y="474"/>
                    </a:cubicBezTo>
                    <a:cubicBezTo>
                      <a:pt x="185" y="425"/>
                      <a:pt x="173" y="369"/>
                      <a:pt x="173" y="308"/>
                    </a:cubicBezTo>
                    <a:cubicBezTo>
                      <a:pt x="179" y="265"/>
                      <a:pt x="185" y="228"/>
                      <a:pt x="191" y="185"/>
                    </a:cubicBezTo>
                    <a:cubicBezTo>
                      <a:pt x="197" y="142"/>
                      <a:pt x="191" y="99"/>
                      <a:pt x="173" y="62"/>
                    </a:cubicBezTo>
                    <a:cubicBezTo>
                      <a:pt x="154" y="25"/>
                      <a:pt x="117" y="0"/>
                      <a:pt x="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6"/>
              <p:cNvSpPr/>
              <p:nvPr/>
            </p:nvSpPr>
            <p:spPr>
              <a:xfrm>
                <a:off x="5367500" y="4017250"/>
                <a:ext cx="47375" cy="32750"/>
              </a:xfrm>
              <a:custGeom>
                <a:avLst/>
                <a:gdLst/>
                <a:ahLst/>
                <a:cxnLst/>
                <a:rect l="l" t="t" r="r" b="b"/>
                <a:pathLst>
                  <a:path w="1895" h="1310" extrusionOk="0">
                    <a:moveTo>
                      <a:pt x="1358" y="0"/>
                    </a:moveTo>
                    <a:cubicBezTo>
                      <a:pt x="1225" y="0"/>
                      <a:pt x="1087" y="36"/>
                      <a:pt x="954" y="61"/>
                    </a:cubicBezTo>
                    <a:cubicBezTo>
                      <a:pt x="782" y="80"/>
                      <a:pt x="616" y="117"/>
                      <a:pt x="450" y="153"/>
                    </a:cubicBezTo>
                    <a:cubicBezTo>
                      <a:pt x="290" y="203"/>
                      <a:pt x="130" y="295"/>
                      <a:pt x="62" y="424"/>
                    </a:cubicBezTo>
                    <a:cubicBezTo>
                      <a:pt x="13" y="516"/>
                      <a:pt x="1" y="627"/>
                      <a:pt x="32" y="731"/>
                    </a:cubicBezTo>
                    <a:cubicBezTo>
                      <a:pt x="99" y="989"/>
                      <a:pt x="339" y="1204"/>
                      <a:pt x="646" y="1284"/>
                    </a:cubicBezTo>
                    <a:cubicBezTo>
                      <a:pt x="726" y="1301"/>
                      <a:pt x="806" y="1310"/>
                      <a:pt x="886" y="1310"/>
                    </a:cubicBezTo>
                    <a:cubicBezTo>
                      <a:pt x="1123" y="1310"/>
                      <a:pt x="1357" y="1236"/>
                      <a:pt x="1550" y="1094"/>
                    </a:cubicBezTo>
                    <a:cubicBezTo>
                      <a:pt x="1784" y="928"/>
                      <a:pt x="1894" y="639"/>
                      <a:pt x="1833" y="356"/>
                    </a:cubicBezTo>
                    <a:cubicBezTo>
                      <a:pt x="1796" y="209"/>
                      <a:pt x="1685" y="86"/>
                      <a:pt x="1544" y="30"/>
                    </a:cubicBezTo>
                    <a:cubicBezTo>
                      <a:pt x="1484" y="8"/>
                      <a:pt x="1422" y="0"/>
                      <a:pt x="135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6"/>
              <p:cNvSpPr/>
              <p:nvPr/>
            </p:nvSpPr>
            <p:spPr>
              <a:xfrm>
                <a:off x="5428525" y="3277175"/>
                <a:ext cx="57025" cy="177000"/>
              </a:xfrm>
              <a:custGeom>
                <a:avLst/>
                <a:gdLst/>
                <a:ahLst/>
                <a:cxnLst/>
                <a:rect l="l" t="t" r="r" b="b"/>
                <a:pathLst>
                  <a:path w="2281" h="7080" extrusionOk="0">
                    <a:moveTo>
                      <a:pt x="926" y="1"/>
                    </a:moveTo>
                    <a:cubicBezTo>
                      <a:pt x="622" y="1"/>
                      <a:pt x="296" y="101"/>
                      <a:pt x="197" y="277"/>
                    </a:cubicBezTo>
                    <a:cubicBezTo>
                      <a:pt x="0" y="621"/>
                      <a:pt x="301" y="1199"/>
                      <a:pt x="424" y="1395"/>
                    </a:cubicBezTo>
                    <a:cubicBezTo>
                      <a:pt x="603" y="1660"/>
                      <a:pt x="1094" y="4733"/>
                      <a:pt x="1088" y="5249"/>
                    </a:cubicBezTo>
                    <a:cubicBezTo>
                      <a:pt x="1082" y="5766"/>
                      <a:pt x="830" y="6589"/>
                      <a:pt x="965" y="6897"/>
                    </a:cubicBezTo>
                    <a:cubicBezTo>
                      <a:pt x="1020" y="7026"/>
                      <a:pt x="1245" y="7079"/>
                      <a:pt x="1492" y="7079"/>
                    </a:cubicBezTo>
                    <a:cubicBezTo>
                      <a:pt x="1832" y="7079"/>
                      <a:pt x="2213" y="6978"/>
                      <a:pt x="2238" y="6835"/>
                    </a:cubicBezTo>
                    <a:cubicBezTo>
                      <a:pt x="2281" y="6583"/>
                      <a:pt x="1980" y="6319"/>
                      <a:pt x="1887" y="5919"/>
                    </a:cubicBezTo>
                    <a:cubicBezTo>
                      <a:pt x="1801" y="5514"/>
                      <a:pt x="1445" y="4100"/>
                      <a:pt x="1420" y="3135"/>
                    </a:cubicBezTo>
                    <a:cubicBezTo>
                      <a:pt x="1402" y="2176"/>
                      <a:pt x="1537" y="762"/>
                      <a:pt x="1518" y="320"/>
                    </a:cubicBezTo>
                    <a:cubicBezTo>
                      <a:pt x="1506" y="99"/>
                      <a:pt x="1227" y="1"/>
                      <a:pt x="9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6"/>
              <p:cNvSpPr/>
              <p:nvPr/>
            </p:nvSpPr>
            <p:spPr>
              <a:xfrm>
                <a:off x="5451425" y="3459325"/>
                <a:ext cx="59325" cy="189300"/>
              </a:xfrm>
              <a:custGeom>
                <a:avLst/>
                <a:gdLst/>
                <a:ahLst/>
                <a:cxnLst/>
                <a:rect l="l" t="t" r="r" b="b"/>
                <a:pathLst>
                  <a:path w="2373" h="7572" extrusionOk="0">
                    <a:moveTo>
                      <a:pt x="946" y="749"/>
                    </a:moveTo>
                    <a:cubicBezTo>
                      <a:pt x="1014" y="749"/>
                      <a:pt x="1076" y="781"/>
                      <a:pt x="1107" y="859"/>
                    </a:cubicBezTo>
                    <a:cubicBezTo>
                      <a:pt x="1383" y="1578"/>
                      <a:pt x="1531" y="4682"/>
                      <a:pt x="1531" y="4682"/>
                    </a:cubicBezTo>
                    <a:cubicBezTo>
                      <a:pt x="1451" y="3791"/>
                      <a:pt x="670" y="1203"/>
                      <a:pt x="658" y="1006"/>
                    </a:cubicBezTo>
                    <a:cubicBezTo>
                      <a:pt x="650" y="875"/>
                      <a:pt x="811" y="749"/>
                      <a:pt x="946" y="749"/>
                    </a:cubicBezTo>
                    <a:close/>
                    <a:moveTo>
                      <a:pt x="1138" y="0"/>
                    </a:moveTo>
                    <a:cubicBezTo>
                      <a:pt x="888" y="0"/>
                      <a:pt x="549" y="91"/>
                      <a:pt x="301" y="299"/>
                    </a:cubicBezTo>
                    <a:cubicBezTo>
                      <a:pt x="0" y="551"/>
                      <a:pt x="504" y="2076"/>
                      <a:pt x="793" y="3588"/>
                    </a:cubicBezTo>
                    <a:cubicBezTo>
                      <a:pt x="1082" y="5100"/>
                      <a:pt x="1494" y="7153"/>
                      <a:pt x="1611" y="7362"/>
                    </a:cubicBezTo>
                    <a:cubicBezTo>
                      <a:pt x="1684" y="7487"/>
                      <a:pt x="1893" y="7572"/>
                      <a:pt x="2065" y="7572"/>
                    </a:cubicBezTo>
                    <a:cubicBezTo>
                      <a:pt x="2180" y="7572"/>
                      <a:pt x="2278" y="7533"/>
                      <a:pt x="2305" y="7442"/>
                    </a:cubicBezTo>
                    <a:cubicBezTo>
                      <a:pt x="2373" y="7220"/>
                      <a:pt x="1789" y="889"/>
                      <a:pt x="1469" y="121"/>
                    </a:cubicBezTo>
                    <a:cubicBezTo>
                      <a:pt x="1439" y="43"/>
                      <a:pt x="1309" y="0"/>
                      <a:pt x="11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6"/>
              <p:cNvSpPr/>
              <p:nvPr/>
            </p:nvSpPr>
            <p:spPr>
              <a:xfrm>
                <a:off x="5483375" y="3652625"/>
                <a:ext cx="16475" cy="38000"/>
              </a:xfrm>
              <a:custGeom>
                <a:avLst/>
                <a:gdLst/>
                <a:ahLst/>
                <a:cxnLst/>
                <a:rect l="l" t="t" r="r" b="b"/>
                <a:pathLst>
                  <a:path w="659" h="1520" extrusionOk="0">
                    <a:moveTo>
                      <a:pt x="440" y="0"/>
                    </a:moveTo>
                    <a:cubicBezTo>
                      <a:pt x="427" y="0"/>
                      <a:pt x="414" y="2"/>
                      <a:pt x="400" y="5"/>
                    </a:cubicBezTo>
                    <a:cubicBezTo>
                      <a:pt x="308" y="29"/>
                      <a:pt x="271" y="140"/>
                      <a:pt x="240" y="232"/>
                    </a:cubicBezTo>
                    <a:cubicBezTo>
                      <a:pt x="191" y="398"/>
                      <a:pt x="136" y="564"/>
                      <a:pt x="87" y="736"/>
                    </a:cubicBezTo>
                    <a:cubicBezTo>
                      <a:pt x="44" y="853"/>
                      <a:pt x="19" y="982"/>
                      <a:pt x="7" y="1111"/>
                    </a:cubicBezTo>
                    <a:cubicBezTo>
                      <a:pt x="1" y="1234"/>
                      <a:pt x="50" y="1363"/>
                      <a:pt x="142" y="1449"/>
                    </a:cubicBezTo>
                    <a:cubicBezTo>
                      <a:pt x="189" y="1496"/>
                      <a:pt x="250" y="1519"/>
                      <a:pt x="312" y="1519"/>
                    </a:cubicBezTo>
                    <a:cubicBezTo>
                      <a:pt x="372" y="1519"/>
                      <a:pt x="432" y="1498"/>
                      <a:pt x="480" y="1455"/>
                    </a:cubicBezTo>
                    <a:cubicBezTo>
                      <a:pt x="535" y="1394"/>
                      <a:pt x="560" y="1314"/>
                      <a:pt x="560" y="1228"/>
                    </a:cubicBezTo>
                    <a:cubicBezTo>
                      <a:pt x="560" y="1142"/>
                      <a:pt x="548" y="1056"/>
                      <a:pt x="548" y="970"/>
                    </a:cubicBezTo>
                    <a:cubicBezTo>
                      <a:pt x="548" y="767"/>
                      <a:pt x="621" y="570"/>
                      <a:pt x="646" y="367"/>
                    </a:cubicBezTo>
                    <a:cubicBezTo>
                      <a:pt x="658" y="275"/>
                      <a:pt x="646" y="189"/>
                      <a:pt x="609" y="109"/>
                    </a:cubicBezTo>
                    <a:cubicBezTo>
                      <a:pt x="578" y="42"/>
                      <a:pt x="512" y="0"/>
                      <a:pt x="4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6"/>
              <p:cNvSpPr/>
              <p:nvPr/>
            </p:nvSpPr>
            <p:spPr>
              <a:xfrm>
                <a:off x="5484600" y="3692475"/>
                <a:ext cx="9875" cy="15900"/>
              </a:xfrm>
              <a:custGeom>
                <a:avLst/>
                <a:gdLst/>
                <a:ahLst/>
                <a:cxnLst/>
                <a:rect l="l" t="t" r="r" b="b"/>
                <a:pathLst>
                  <a:path w="395" h="636" extrusionOk="0">
                    <a:moveTo>
                      <a:pt x="186" y="0"/>
                    </a:moveTo>
                    <a:cubicBezTo>
                      <a:pt x="150" y="0"/>
                      <a:pt x="112" y="14"/>
                      <a:pt x="87" y="40"/>
                    </a:cubicBezTo>
                    <a:cubicBezTo>
                      <a:pt x="56" y="70"/>
                      <a:pt x="38" y="113"/>
                      <a:pt x="32" y="156"/>
                    </a:cubicBezTo>
                    <a:cubicBezTo>
                      <a:pt x="1" y="322"/>
                      <a:pt x="38" y="501"/>
                      <a:pt x="142" y="636"/>
                    </a:cubicBezTo>
                    <a:cubicBezTo>
                      <a:pt x="314" y="587"/>
                      <a:pt x="394" y="267"/>
                      <a:pt x="376" y="83"/>
                    </a:cubicBezTo>
                    <a:cubicBezTo>
                      <a:pt x="333" y="46"/>
                      <a:pt x="284" y="21"/>
                      <a:pt x="234" y="9"/>
                    </a:cubicBezTo>
                    <a:cubicBezTo>
                      <a:pt x="219" y="3"/>
                      <a:pt x="203" y="0"/>
                      <a:pt x="1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6"/>
              <p:cNvSpPr/>
              <p:nvPr/>
            </p:nvSpPr>
            <p:spPr>
              <a:xfrm>
                <a:off x="5484925" y="3714950"/>
                <a:ext cx="5850" cy="10650"/>
              </a:xfrm>
              <a:custGeom>
                <a:avLst/>
                <a:gdLst/>
                <a:ahLst/>
                <a:cxnLst/>
                <a:rect l="l" t="t" r="r" b="b"/>
                <a:pathLst>
                  <a:path w="234" h="426" extrusionOk="0">
                    <a:moveTo>
                      <a:pt x="138" y="0"/>
                    </a:moveTo>
                    <a:cubicBezTo>
                      <a:pt x="108" y="0"/>
                      <a:pt x="78" y="13"/>
                      <a:pt x="55" y="38"/>
                    </a:cubicBezTo>
                    <a:cubicBezTo>
                      <a:pt x="19" y="87"/>
                      <a:pt x="0" y="149"/>
                      <a:pt x="19" y="210"/>
                    </a:cubicBezTo>
                    <a:cubicBezTo>
                      <a:pt x="37" y="272"/>
                      <a:pt x="62" y="333"/>
                      <a:pt x="92" y="382"/>
                    </a:cubicBezTo>
                    <a:cubicBezTo>
                      <a:pt x="105" y="401"/>
                      <a:pt x="117" y="425"/>
                      <a:pt x="135" y="425"/>
                    </a:cubicBezTo>
                    <a:cubicBezTo>
                      <a:pt x="160" y="425"/>
                      <a:pt x="185" y="395"/>
                      <a:pt x="197" y="364"/>
                    </a:cubicBezTo>
                    <a:cubicBezTo>
                      <a:pt x="228" y="259"/>
                      <a:pt x="234" y="142"/>
                      <a:pt x="215" y="32"/>
                    </a:cubicBezTo>
                    <a:cubicBezTo>
                      <a:pt x="194" y="11"/>
                      <a:pt x="166" y="0"/>
                      <a:pt x="1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6"/>
              <p:cNvSpPr/>
              <p:nvPr/>
            </p:nvSpPr>
            <p:spPr>
              <a:xfrm>
                <a:off x="5504125" y="3654700"/>
                <a:ext cx="14475" cy="37975"/>
              </a:xfrm>
              <a:custGeom>
                <a:avLst/>
                <a:gdLst/>
                <a:ahLst/>
                <a:cxnLst/>
                <a:rect l="l" t="t" r="r" b="b"/>
                <a:pathLst>
                  <a:path w="579" h="1519" extrusionOk="0">
                    <a:moveTo>
                      <a:pt x="207" y="1"/>
                    </a:moveTo>
                    <a:cubicBezTo>
                      <a:pt x="145" y="1"/>
                      <a:pt x="90" y="37"/>
                      <a:pt x="62" y="94"/>
                    </a:cubicBezTo>
                    <a:cubicBezTo>
                      <a:pt x="31" y="149"/>
                      <a:pt x="13" y="217"/>
                      <a:pt x="13" y="284"/>
                    </a:cubicBezTo>
                    <a:cubicBezTo>
                      <a:pt x="0" y="561"/>
                      <a:pt x="19" y="831"/>
                      <a:pt x="74" y="1102"/>
                    </a:cubicBezTo>
                    <a:cubicBezTo>
                      <a:pt x="80" y="1200"/>
                      <a:pt x="111" y="1299"/>
                      <a:pt x="154" y="1385"/>
                    </a:cubicBezTo>
                    <a:cubicBezTo>
                      <a:pt x="190" y="1476"/>
                      <a:pt x="269" y="1518"/>
                      <a:pt x="348" y="1518"/>
                    </a:cubicBezTo>
                    <a:cubicBezTo>
                      <a:pt x="444" y="1518"/>
                      <a:pt x="540" y="1454"/>
                      <a:pt x="554" y="1335"/>
                    </a:cubicBezTo>
                    <a:cubicBezTo>
                      <a:pt x="572" y="1249"/>
                      <a:pt x="578" y="1163"/>
                      <a:pt x="566" y="1083"/>
                    </a:cubicBezTo>
                    <a:cubicBezTo>
                      <a:pt x="541" y="788"/>
                      <a:pt x="480" y="493"/>
                      <a:pt x="394" y="211"/>
                    </a:cubicBezTo>
                    <a:cubicBezTo>
                      <a:pt x="363" y="118"/>
                      <a:pt x="314" y="14"/>
                      <a:pt x="222" y="2"/>
                    </a:cubicBezTo>
                    <a:cubicBezTo>
                      <a:pt x="217" y="1"/>
                      <a:pt x="212" y="1"/>
                      <a:pt x="2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6"/>
              <p:cNvSpPr/>
              <p:nvPr/>
            </p:nvSpPr>
            <p:spPr>
              <a:xfrm>
                <a:off x="5510425" y="3696375"/>
                <a:ext cx="12000" cy="27425"/>
              </a:xfrm>
              <a:custGeom>
                <a:avLst/>
                <a:gdLst/>
                <a:ahLst/>
                <a:cxnLst/>
                <a:rect l="l" t="t" r="r" b="b"/>
                <a:pathLst>
                  <a:path w="480" h="1097" extrusionOk="0">
                    <a:moveTo>
                      <a:pt x="228" y="0"/>
                    </a:moveTo>
                    <a:cubicBezTo>
                      <a:pt x="130" y="7"/>
                      <a:pt x="68" y="105"/>
                      <a:pt x="43" y="203"/>
                    </a:cubicBezTo>
                    <a:cubicBezTo>
                      <a:pt x="0" y="381"/>
                      <a:pt x="31" y="578"/>
                      <a:pt x="62" y="769"/>
                    </a:cubicBezTo>
                    <a:cubicBezTo>
                      <a:pt x="68" y="849"/>
                      <a:pt x="93" y="922"/>
                      <a:pt x="130" y="996"/>
                    </a:cubicBezTo>
                    <a:cubicBezTo>
                      <a:pt x="167" y="1061"/>
                      <a:pt x="233" y="1097"/>
                      <a:pt x="302" y="1097"/>
                    </a:cubicBezTo>
                    <a:cubicBezTo>
                      <a:pt x="312" y="1097"/>
                      <a:pt x="322" y="1096"/>
                      <a:pt x="332" y="1094"/>
                    </a:cubicBezTo>
                    <a:cubicBezTo>
                      <a:pt x="418" y="1058"/>
                      <a:pt x="480" y="972"/>
                      <a:pt x="474" y="873"/>
                    </a:cubicBezTo>
                    <a:cubicBezTo>
                      <a:pt x="468" y="781"/>
                      <a:pt x="449" y="683"/>
                      <a:pt x="431" y="590"/>
                    </a:cubicBezTo>
                    <a:cubicBezTo>
                      <a:pt x="418" y="480"/>
                      <a:pt x="431" y="369"/>
                      <a:pt x="425" y="259"/>
                    </a:cubicBezTo>
                    <a:cubicBezTo>
                      <a:pt x="418" y="197"/>
                      <a:pt x="400" y="136"/>
                      <a:pt x="369" y="86"/>
                    </a:cubicBezTo>
                    <a:cubicBezTo>
                      <a:pt x="339" y="31"/>
                      <a:pt x="283"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6"/>
              <p:cNvSpPr/>
              <p:nvPr/>
            </p:nvSpPr>
            <p:spPr>
              <a:xfrm>
                <a:off x="5504425" y="3726575"/>
                <a:ext cx="12175" cy="19075"/>
              </a:xfrm>
              <a:custGeom>
                <a:avLst/>
                <a:gdLst/>
                <a:ahLst/>
                <a:cxnLst/>
                <a:rect l="l" t="t" r="r" b="b"/>
                <a:pathLst>
                  <a:path w="487" h="763" extrusionOk="0">
                    <a:moveTo>
                      <a:pt x="371" y="0"/>
                    </a:moveTo>
                    <a:cubicBezTo>
                      <a:pt x="364" y="0"/>
                      <a:pt x="357" y="1"/>
                      <a:pt x="351" y="3"/>
                    </a:cubicBezTo>
                    <a:cubicBezTo>
                      <a:pt x="290" y="16"/>
                      <a:pt x="259" y="89"/>
                      <a:pt x="240" y="145"/>
                    </a:cubicBezTo>
                    <a:cubicBezTo>
                      <a:pt x="191" y="274"/>
                      <a:pt x="136" y="397"/>
                      <a:pt x="68" y="513"/>
                    </a:cubicBezTo>
                    <a:cubicBezTo>
                      <a:pt x="44" y="550"/>
                      <a:pt x="25" y="587"/>
                      <a:pt x="13" y="624"/>
                    </a:cubicBezTo>
                    <a:cubicBezTo>
                      <a:pt x="1" y="667"/>
                      <a:pt x="13" y="710"/>
                      <a:pt x="44" y="741"/>
                    </a:cubicBezTo>
                    <a:cubicBezTo>
                      <a:pt x="59" y="756"/>
                      <a:pt x="78" y="762"/>
                      <a:pt x="98" y="762"/>
                    </a:cubicBezTo>
                    <a:cubicBezTo>
                      <a:pt x="144" y="762"/>
                      <a:pt x="196" y="728"/>
                      <a:pt x="222" y="686"/>
                    </a:cubicBezTo>
                    <a:cubicBezTo>
                      <a:pt x="259" y="624"/>
                      <a:pt x="265" y="544"/>
                      <a:pt x="296" y="483"/>
                    </a:cubicBezTo>
                    <a:cubicBezTo>
                      <a:pt x="333" y="421"/>
                      <a:pt x="370" y="366"/>
                      <a:pt x="419" y="311"/>
                    </a:cubicBezTo>
                    <a:cubicBezTo>
                      <a:pt x="462" y="255"/>
                      <a:pt x="486" y="188"/>
                      <a:pt x="486" y="120"/>
                    </a:cubicBezTo>
                    <a:cubicBezTo>
                      <a:pt x="481" y="60"/>
                      <a:pt x="422" y="0"/>
                      <a:pt x="3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6"/>
              <p:cNvSpPr/>
              <p:nvPr/>
            </p:nvSpPr>
            <p:spPr>
              <a:xfrm>
                <a:off x="5496900" y="3745675"/>
                <a:ext cx="7400" cy="13725"/>
              </a:xfrm>
              <a:custGeom>
                <a:avLst/>
                <a:gdLst/>
                <a:ahLst/>
                <a:cxnLst/>
                <a:rect l="l" t="t" r="r" b="b"/>
                <a:pathLst>
                  <a:path w="296" h="549" extrusionOk="0">
                    <a:moveTo>
                      <a:pt x="195" y="0"/>
                    </a:moveTo>
                    <a:cubicBezTo>
                      <a:pt x="109" y="0"/>
                      <a:pt x="36" y="100"/>
                      <a:pt x="13" y="204"/>
                    </a:cubicBezTo>
                    <a:cubicBezTo>
                      <a:pt x="1" y="321"/>
                      <a:pt x="1" y="432"/>
                      <a:pt x="25" y="549"/>
                    </a:cubicBezTo>
                    <a:cubicBezTo>
                      <a:pt x="197" y="487"/>
                      <a:pt x="296" y="198"/>
                      <a:pt x="210" y="1"/>
                    </a:cubicBezTo>
                    <a:cubicBezTo>
                      <a:pt x="205" y="1"/>
                      <a:pt x="200" y="0"/>
                      <a:pt x="19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6"/>
              <p:cNvSpPr/>
              <p:nvPr/>
            </p:nvSpPr>
            <p:spPr>
              <a:xfrm>
                <a:off x="5316350" y="3273175"/>
                <a:ext cx="93850" cy="201525"/>
              </a:xfrm>
              <a:custGeom>
                <a:avLst/>
                <a:gdLst/>
                <a:ahLst/>
                <a:cxnLst/>
                <a:rect l="l" t="t" r="r" b="b"/>
                <a:pathLst>
                  <a:path w="3754" h="8061" extrusionOk="0">
                    <a:moveTo>
                      <a:pt x="627" y="0"/>
                    </a:moveTo>
                    <a:cubicBezTo>
                      <a:pt x="627" y="0"/>
                      <a:pt x="320" y="25"/>
                      <a:pt x="0" y="25"/>
                    </a:cubicBezTo>
                    <a:lnTo>
                      <a:pt x="0" y="5065"/>
                    </a:lnTo>
                    <a:cubicBezTo>
                      <a:pt x="0" y="5065"/>
                      <a:pt x="1002" y="5483"/>
                      <a:pt x="1303" y="6252"/>
                    </a:cubicBezTo>
                    <a:cubicBezTo>
                      <a:pt x="1598" y="7026"/>
                      <a:pt x="1942" y="8009"/>
                      <a:pt x="2496" y="8059"/>
                    </a:cubicBezTo>
                    <a:cubicBezTo>
                      <a:pt x="2508" y="8060"/>
                      <a:pt x="2520" y="8060"/>
                      <a:pt x="2533" y="8060"/>
                    </a:cubicBezTo>
                    <a:cubicBezTo>
                      <a:pt x="3080" y="8060"/>
                      <a:pt x="3754" y="7029"/>
                      <a:pt x="3657" y="6872"/>
                    </a:cubicBezTo>
                    <a:cubicBezTo>
                      <a:pt x="3649" y="6857"/>
                      <a:pt x="3634" y="6850"/>
                      <a:pt x="3615" y="6850"/>
                    </a:cubicBezTo>
                    <a:cubicBezTo>
                      <a:pt x="3437" y="6850"/>
                      <a:pt x="2847" y="7453"/>
                      <a:pt x="2575" y="7453"/>
                    </a:cubicBezTo>
                    <a:cubicBezTo>
                      <a:pt x="2564" y="7453"/>
                      <a:pt x="2554" y="7452"/>
                      <a:pt x="2545" y="7450"/>
                    </a:cubicBezTo>
                    <a:cubicBezTo>
                      <a:pt x="2256" y="7395"/>
                      <a:pt x="2090" y="6571"/>
                      <a:pt x="1604" y="5772"/>
                    </a:cubicBezTo>
                    <a:cubicBezTo>
                      <a:pt x="1100" y="4936"/>
                      <a:pt x="701" y="4684"/>
                      <a:pt x="627" y="4610"/>
                    </a:cubicBezTo>
                    <a:cubicBezTo>
                      <a:pt x="547" y="4543"/>
                      <a:pt x="627" y="0"/>
                      <a:pt x="6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6"/>
              <p:cNvSpPr/>
              <p:nvPr/>
            </p:nvSpPr>
            <p:spPr>
              <a:xfrm>
                <a:off x="5328625" y="3274500"/>
                <a:ext cx="76150" cy="17600"/>
              </a:xfrm>
              <a:custGeom>
                <a:avLst/>
                <a:gdLst/>
                <a:ahLst/>
                <a:cxnLst/>
                <a:rect l="l" t="t" r="r" b="b"/>
                <a:pathLst>
                  <a:path w="3046" h="704" extrusionOk="0">
                    <a:moveTo>
                      <a:pt x="2549" y="0"/>
                    </a:moveTo>
                    <a:cubicBezTo>
                      <a:pt x="2470" y="0"/>
                      <a:pt x="2381" y="8"/>
                      <a:pt x="2281" y="27"/>
                    </a:cubicBezTo>
                    <a:cubicBezTo>
                      <a:pt x="1728" y="126"/>
                      <a:pt x="50" y="230"/>
                      <a:pt x="50" y="230"/>
                    </a:cubicBezTo>
                    <a:lnTo>
                      <a:pt x="1" y="679"/>
                    </a:lnTo>
                    <a:cubicBezTo>
                      <a:pt x="126" y="696"/>
                      <a:pt x="272" y="703"/>
                      <a:pt x="431" y="703"/>
                    </a:cubicBezTo>
                    <a:cubicBezTo>
                      <a:pt x="1414" y="703"/>
                      <a:pt x="2896" y="413"/>
                      <a:pt x="2970" y="292"/>
                    </a:cubicBezTo>
                    <a:cubicBezTo>
                      <a:pt x="3045" y="171"/>
                      <a:pt x="2906" y="0"/>
                      <a:pt x="25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6"/>
              <p:cNvSpPr/>
              <p:nvPr/>
            </p:nvSpPr>
            <p:spPr>
              <a:xfrm>
                <a:off x="5320500" y="3243725"/>
                <a:ext cx="34725" cy="10350"/>
              </a:xfrm>
              <a:custGeom>
                <a:avLst/>
                <a:gdLst/>
                <a:ahLst/>
                <a:cxnLst/>
                <a:rect l="l" t="t" r="r" b="b"/>
                <a:pathLst>
                  <a:path w="1389" h="414" extrusionOk="0">
                    <a:moveTo>
                      <a:pt x="1149" y="1"/>
                    </a:moveTo>
                    <a:cubicBezTo>
                      <a:pt x="1121" y="1"/>
                      <a:pt x="1091" y="4"/>
                      <a:pt x="1057" y="10"/>
                    </a:cubicBezTo>
                    <a:cubicBezTo>
                      <a:pt x="805" y="60"/>
                      <a:pt x="49" y="72"/>
                      <a:pt x="49" y="72"/>
                    </a:cubicBezTo>
                    <a:lnTo>
                      <a:pt x="0" y="379"/>
                    </a:lnTo>
                    <a:cubicBezTo>
                      <a:pt x="86" y="403"/>
                      <a:pt x="196" y="413"/>
                      <a:pt x="316" y="413"/>
                    </a:cubicBezTo>
                    <a:cubicBezTo>
                      <a:pt x="747" y="413"/>
                      <a:pt x="1308" y="284"/>
                      <a:pt x="1346" y="207"/>
                    </a:cubicBezTo>
                    <a:cubicBezTo>
                      <a:pt x="1389" y="127"/>
                      <a:pt x="1330" y="1"/>
                      <a:pt x="11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6"/>
              <p:cNvSpPr/>
              <p:nvPr/>
            </p:nvSpPr>
            <p:spPr>
              <a:xfrm>
                <a:off x="5316650" y="3228050"/>
                <a:ext cx="26925" cy="9525"/>
              </a:xfrm>
              <a:custGeom>
                <a:avLst/>
                <a:gdLst/>
                <a:ahLst/>
                <a:cxnLst/>
                <a:rect l="l" t="t" r="r" b="b"/>
                <a:pathLst>
                  <a:path w="1077" h="381" extrusionOk="0">
                    <a:moveTo>
                      <a:pt x="894" y="0"/>
                    </a:moveTo>
                    <a:cubicBezTo>
                      <a:pt x="871" y="0"/>
                      <a:pt x="846" y="3"/>
                      <a:pt x="818" y="10"/>
                    </a:cubicBezTo>
                    <a:cubicBezTo>
                      <a:pt x="627" y="60"/>
                      <a:pt x="37" y="78"/>
                      <a:pt x="37" y="78"/>
                    </a:cubicBezTo>
                    <a:lnTo>
                      <a:pt x="0" y="355"/>
                    </a:lnTo>
                    <a:cubicBezTo>
                      <a:pt x="60" y="373"/>
                      <a:pt x="135" y="381"/>
                      <a:pt x="217" y="381"/>
                    </a:cubicBezTo>
                    <a:cubicBezTo>
                      <a:pt x="552" y="381"/>
                      <a:pt x="1011" y="253"/>
                      <a:pt x="1045" y="189"/>
                    </a:cubicBezTo>
                    <a:cubicBezTo>
                      <a:pt x="1077" y="115"/>
                      <a:pt x="1032" y="0"/>
                      <a:pt x="8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6"/>
              <p:cNvSpPr/>
              <p:nvPr/>
            </p:nvSpPr>
            <p:spPr>
              <a:xfrm>
                <a:off x="5318500" y="3427625"/>
                <a:ext cx="25100" cy="8775"/>
              </a:xfrm>
              <a:custGeom>
                <a:avLst/>
                <a:gdLst/>
                <a:ahLst/>
                <a:cxnLst/>
                <a:rect l="l" t="t" r="r" b="b"/>
                <a:pathLst>
                  <a:path w="1004" h="351" extrusionOk="0">
                    <a:moveTo>
                      <a:pt x="834" y="0"/>
                    </a:moveTo>
                    <a:cubicBezTo>
                      <a:pt x="818" y="0"/>
                      <a:pt x="800" y="2"/>
                      <a:pt x="781" y="6"/>
                    </a:cubicBezTo>
                    <a:cubicBezTo>
                      <a:pt x="714" y="20"/>
                      <a:pt x="598" y="24"/>
                      <a:pt x="479" y="24"/>
                    </a:cubicBezTo>
                    <a:cubicBezTo>
                      <a:pt x="280" y="24"/>
                      <a:pt x="74" y="12"/>
                      <a:pt x="74" y="12"/>
                    </a:cubicBezTo>
                    <a:lnTo>
                      <a:pt x="0" y="295"/>
                    </a:lnTo>
                    <a:cubicBezTo>
                      <a:pt x="82" y="335"/>
                      <a:pt x="201" y="351"/>
                      <a:pt x="328" y="351"/>
                    </a:cubicBezTo>
                    <a:cubicBezTo>
                      <a:pt x="610" y="351"/>
                      <a:pt x="929" y="272"/>
                      <a:pt x="959" y="209"/>
                    </a:cubicBezTo>
                    <a:cubicBezTo>
                      <a:pt x="1003" y="132"/>
                      <a:pt x="973" y="0"/>
                      <a:pt x="8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6"/>
              <p:cNvSpPr/>
              <p:nvPr/>
            </p:nvSpPr>
            <p:spPr>
              <a:xfrm>
                <a:off x="5318650" y="3446250"/>
                <a:ext cx="24950" cy="8800"/>
              </a:xfrm>
              <a:custGeom>
                <a:avLst/>
                <a:gdLst/>
                <a:ahLst/>
                <a:cxnLst/>
                <a:rect l="l" t="t" r="r" b="b"/>
                <a:pathLst>
                  <a:path w="998" h="352" extrusionOk="0">
                    <a:moveTo>
                      <a:pt x="821" y="1"/>
                    </a:moveTo>
                    <a:cubicBezTo>
                      <a:pt x="806" y="1"/>
                      <a:pt x="791" y="2"/>
                      <a:pt x="775" y="5"/>
                    </a:cubicBezTo>
                    <a:cubicBezTo>
                      <a:pt x="708" y="18"/>
                      <a:pt x="592" y="23"/>
                      <a:pt x="473" y="23"/>
                    </a:cubicBezTo>
                    <a:cubicBezTo>
                      <a:pt x="274" y="23"/>
                      <a:pt x="68" y="11"/>
                      <a:pt x="68" y="11"/>
                    </a:cubicBezTo>
                    <a:lnTo>
                      <a:pt x="0" y="300"/>
                    </a:lnTo>
                    <a:cubicBezTo>
                      <a:pt x="78" y="337"/>
                      <a:pt x="193" y="352"/>
                      <a:pt x="315" y="352"/>
                    </a:cubicBezTo>
                    <a:cubicBezTo>
                      <a:pt x="597" y="352"/>
                      <a:pt x="923" y="274"/>
                      <a:pt x="953" y="214"/>
                    </a:cubicBezTo>
                    <a:cubicBezTo>
                      <a:pt x="998" y="135"/>
                      <a:pt x="966" y="1"/>
                      <a:pt x="8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6"/>
              <p:cNvSpPr/>
              <p:nvPr/>
            </p:nvSpPr>
            <p:spPr>
              <a:xfrm>
                <a:off x="5318650" y="3464950"/>
                <a:ext cx="24950" cy="8775"/>
              </a:xfrm>
              <a:custGeom>
                <a:avLst/>
                <a:gdLst/>
                <a:ahLst/>
                <a:cxnLst/>
                <a:rect l="l" t="t" r="r" b="b"/>
                <a:pathLst>
                  <a:path w="998" h="351" extrusionOk="0">
                    <a:moveTo>
                      <a:pt x="828" y="1"/>
                    </a:moveTo>
                    <a:cubicBezTo>
                      <a:pt x="812" y="1"/>
                      <a:pt x="794" y="3"/>
                      <a:pt x="775" y="7"/>
                    </a:cubicBezTo>
                    <a:cubicBezTo>
                      <a:pt x="706" y="18"/>
                      <a:pt x="586" y="22"/>
                      <a:pt x="464" y="22"/>
                    </a:cubicBezTo>
                    <a:cubicBezTo>
                      <a:pt x="268" y="22"/>
                      <a:pt x="68" y="13"/>
                      <a:pt x="68" y="13"/>
                    </a:cubicBezTo>
                    <a:lnTo>
                      <a:pt x="0" y="295"/>
                    </a:lnTo>
                    <a:cubicBezTo>
                      <a:pt x="79" y="335"/>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6"/>
              <p:cNvSpPr/>
              <p:nvPr/>
            </p:nvSpPr>
            <p:spPr>
              <a:xfrm>
                <a:off x="5318650" y="3483550"/>
                <a:ext cx="24950" cy="8750"/>
              </a:xfrm>
              <a:custGeom>
                <a:avLst/>
                <a:gdLst/>
                <a:ahLst/>
                <a:cxnLst/>
                <a:rect l="l" t="t" r="r" b="b"/>
                <a:pathLst>
                  <a:path w="998" h="350" extrusionOk="0">
                    <a:moveTo>
                      <a:pt x="828" y="1"/>
                    </a:moveTo>
                    <a:cubicBezTo>
                      <a:pt x="812" y="1"/>
                      <a:pt x="794" y="2"/>
                      <a:pt x="775" y="6"/>
                    </a:cubicBezTo>
                    <a:cubicBezTo>
                      <a:pt x="706" y="18"/>
                      <a:pt x="586" y="22"/>
                      <a:pt x="464" y="22"/>
                    </a:cubicBezTo>
                    <a:cubicBezTo>
                      <a:pt x="268" y="22"/>
                      <a:pt x="68" y="12"/>
                      <a:pt x="68" y="12"/>
                    </a:cubicBezTo>
                    <a:lnTo>
                      <a:pt x="0" y="295"/>
                    </a:lnTo>
                    <a:cubicBezTo>
                      <a:pt x="79" y="334"/>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6"/>
              <p:cNvSpPr/>
              <p:nvPr/>
            </p:nvSpPr>
            <p:spPr>
              <a:xfrm>
                <a:off x="5318650" y="3502150"/>
                <a:ext cx="24950" cy="8750"/>
              </a:xfrm>
              <a:custGeom>
                <a:avLst/>
                <a:gdLst/>
                <a:ahLst/>
                <a:cxnLst/>
                <a:rect l="l" t="t" r="r" b="b"/>
                <a:pathLst>
                  <a:path w="998" h="350" extrusionOk="0">
                    <a:moveTo>
                      <a:pt x="832" y="0"/>
                    </a:moveTo>
                    <a:cubicBezTo>
                      <a:pt x="817" y="0"/>
                      <a:pt x="800" y="2"/>
                      <a:pt x="781" y="6"/>
                    </a:cubicBezTo>
                    <a:cubicBezTo>
                      <a:pt x="712" y="20"/>
                      <a:pt x="594" y="24"/>
                      <a:pt x="474" y="24"/>
                    </a:cubicBezTo>
                    <a:cubicBezTo>
                      <a:pt x="274" y="24"/>
                      <a:pt x="68" y="12"/>
                      <a:pt x="68" y="12"/>
                    </a:cubicBezTo>
                    <a:lnTo>
                      <a:pt x="0" y="295"/>
                    </a:lnTo>
                    <a:cubicBezTo>
                      <a:pt x="79" y="334"/>
                      <a:pt x="194" y="350"/>
                      <a:pt x="317" y="350"/>
                    </a:cubicBezTo>
                    <a:cubicBezTo>
                      <a:pt x="599" y="350"/>
                      <a:pt x="925" y="269"/>
                      <a:pt x="959" y="209"/>
                    </a:cubicBezTo>
                    <a:cubicBezTo>
                      <a:pt x="998" y="132"/>
                      <a:pt x="967" y="0"/>
                      <a:pt x="8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6"/>
              <p:cNvSpPr/>
              <p:nvPr/>
            </p:nvSpPr>
            <p:spPr>
              <a:xfrm>
                <a:off x="5318650" y="3520775"/>
                <a:ext cx="24975" cy="8800"/>
              </a:xfrm>
              <a:custGeom>
                <a:avLst/>
                <a:gdLst/>
                <a:ahLst/>
                <a:cxnLst/>
                <a:rect l="l" t="t" r="r" b="b"/>
                <a:pathLst>
                  <a:path w="999" h="352" extrusionOk="0">
                    <a:moveTo>
                      <a:pt x="825" y="1"/>
                    </a:moveTo>
                    <a:cubicBezTo>
                      <a:pt x="812" y="1"/>
                      <a:pt x="797" y="2"/>
                      <a:pt x="781" y="5"/>
                    </a:cubicBezTo>
                    <a:cubicBezTo>
                      <a:pt x="712" y="19"/>
                      <a:pt x="594" y="23"/>
                      <a:pt x="474" y="23"/>
                    </a:cubicBezTo>
                    <a:cubicBezTo>
                      <a:pt x="274" y="23"/>
                      <a:pt x="68" y="11"/>
                      <a:pt x="68" y="11"/>
                    </a:cubicBezTo>
                    <a:lnTo>
                      <a:pt x="0" y="300"/>
                    </a:lnTo>
                    <a:cubicBezTo>
                      <a:pt x="78" y="337"/>
                      <a:pt x="193" y="352"/>
                      <a:pt x="315" y="352"/>
                    </a:cubicBezTo>
                    <a:cubicBezTo>
                      <a:pt x="598" y="352"/>
                      <a:pt x="925" y="274"/>
                      <a:pt x="959" y="214"/>
                    </a:cubicBezTo>
                    <a:cubicBezTo>
                      <a:pt x="998" y="135"/>
                      <a:pt x="966" y="1"/>
                      <a:pt x="82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6"/>
              <p:cNvSpPr/>
              <p:nvPr/>
            </p:nvSpPr>
            <p:spPr>
              <a:xfrm>
                <a:off x="5318650" y="3539500"/>
                <a:ext cx="24950" cy="8750"/>
              </a:xfrm>
              <a:custGeom>
                <a:avLst/>
                <a:gdLst/>
                <a:ahLst/>
                <a:cxnLst/>
                <a:rect l="l" t="t" r="r" b="b"/>
                <a:pathLst>
                  <a:path w="998" h="350" extrusionOk="0">
                    <a:moveTo>
                      <a:pt x="832" y="0"/>
                    </a:moveTo>
                    <a:cubicBezTo>
                      <a:pt x="817" y="0"/>
                      <a:pt x="800" y="2"/>
                      <a:pt x="781" y="6"/>
                    </a:cubicBezTo>
                    <a:cubicBezTo>
                      <a:pt x="710" y="18"/>
                      <a:pt x="588" y="21"/>
                      <a:pt x="465" y="21"/>
                    </a:cubicBezTo>
                    <a:cubicBezTo>
                      <a:pt x="268" y="21"/>
                      <a:pt x="68" y="12"/>
                      <a:pt x="68" y="12"/>
                    </a:cubicBezTo>
                    <a:lnTo>
                      <a:pt x="0" y="295"/>
                    </a:lnTo>
                    <a:cubicBezTo>
                      <a:pt x="79" y="334"/>
                      <a:pt x="194" y="349"/>
                      <a:pt x="317" y="349"/>
                    </a:cubicBezTo>
                    <a:cubicBezTo>
                      <a:pt x="599" y="349"/>
                      <a:pt x="925" y="268"/>
                      <a:pt x="959" y="209"/>
                    </a:cubicBezTo>
                    <a:cubicBezTo>
                      <a:pt x="998" y="131"/>
                      <a:pt x="967" y="0"/>
                      <a:pt x="8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6"/>
              <p:cNvSpPr/>
              <p:nvPr/>
            </p:nvSpPr>
            <p:spPr>
              <a:xfrm>
                <a:off x="5318650" y="3558125"/>
                <a:ext cx="24975" cy="8700"/>
              </a:xfrm>
              <a:custGeom>
                <a:avLst/>
                <a:gdLst/>
                <a:ahLst/>
                <a:cxnLst/>
                <a:rect l="l" t="t" r="r" b="b"/>
                <a:pathLst>
                  <a:path w="999" h="348" extrusionOk="0">
                    <a:moveTo>
                      <a:pt x="827" y="0"/>
                    </a:moveTo>
                    <a:cubicBezTo>
                      <a:pt x="813" y="0"/>
                      <a:pt x="797" y="2"/>
                      <a:pt x="781" y="4"/>
                    </a:cubicBezTo>
                    <a:cubicBezTo>
                      <a:pt x="710" y="16"/>
                      <a:pt x="588" y="20"/>
                      <a:pt x="465" y="20"/>
                    </a:cubicBezTo>
                    <a:cubicBezTo>
                      <a:pt x="268" y="20"/>
                      <a:pt x="68" y="11"/>
                      <a:pt x="68" y="11"/>
                    </a:cubicBezTo>
                    <a:lnTo>
                      <a:pt x="0" y="293"/>
                    </a:lnTo>
                    <a:cubicBezTo>
                      <a:pt x="79" y="333"/>
                      <a:pt x="194" y="348"/>
                      <a:pt x="317" y="348"/>
                    </a:cubicBezTo>
                    <a:cubicBezTo>
                      <a:pt x="599" y="348"/>
                      <a:pt x="925" y="267"/>
                      <a:pt x="959" y="207"/>
                    </a:cubicBezTo>
                    <a:cubicBezTo>
                      <a:pt x="998" y="129"/>
                      <a:pt x="966" y="0"/>
                      <a:pt x="8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6"/>
              <p:cNvSpPr/>
              <p:nvPr/>
            </p:nvSpPr>
            <p:spPr>
              <a:xfrm>
                <a:off x="5318650" y="3576725"/>
                <a:ext cx="24975" cy="8800"/>
              </a:xfrm>
              <a:custGeom>
                <a:avLst/>
                <a:gdLst/>
                <a:ahLst/>
                <a:cxnLst/>
                <a:rect l="l" t="t" r="r" b="b"/>
                <a:pathLst>
                  <a:path w="999" h="352" extrusionOk="0">
                    <a:moveTo>
                      <a:pt x="825" y="0"/>
                    </a:moveTo>
                    <a:cubicBezTo>
                      <a:pt x="812" y="0"/>
                      <a:pt x="797" y="1"/>
                      <a:pt x="781" y="4"/>
                    </a:cubicBezTo>
                    <a:cubicBezTo>
                      <a:pt x="710" y="16"/>
                      <a:pt x="589" y="20"/>
                      <a:pt x="467" y="20"/>
                    </a:cubicBezTo>
                    <a:cubicBezTo>
                      <a:pt x="272" y="20"/>
                      <a:pt x="74" y="10"/>
                      <a:pt x="74" y="10"/>
                    </a:cubicBezTo>
                    <a:lnTo>
                      <a:pt x="0" y="299"/>
                    </a:lnTo>
                    <a:cubicBezTo>
                      <a:pt x="78" y="336"/>
                      <a:pt x="193" y="351"/>
                      <a:pt x="316" y="351"/>
                    </a:cubicBezTo>
                    <a:cubicBezTo>
                      <a:pt x="600" y="351"/>
                      <a:pt x="929" y="273"/>
                      <a:pt x="959" y="213"/>
                    </a:cubicBezTo>
                    <a:cubicBezTo>
                      <a:pt x="998" y="135"/>
                      <a:pt x="966" y="0"/>
                      <a:pt x="8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6"/>
              <p:cNvSpPr/>
              <p:nvPr/>
            </p:nvSpPr>
            <p:spPr>
              <a:xfrm>
                <a:off x="5327250" y="3291300"/>
                <a:ext cx="87575" cy="17825"/>
              </a:xfrm>
              <a:custGeom>
                <a:avLst/>
                <a:gdLst/>
                <a:ahLst/>
                <a:cxnLst/>
                <a:rect l="l" t="t" r="r" b="b"/>
                <a:pathLst>
                  <a:path w="3503" h="713" extrusionOk="0">
                    <a:moveTo>
                      <a:pt x="3184" y="0"/>
                    </a:moveTo>
                    <a:cubicBezTo>
                      <a:pt x="3141" y="0"/>
                      <a:pt x="3093" y="6"/>
                      <a:pt x="3037" y="19"/>
                    </a:cubicBezTo>
                    <a:cubicBezTo>
                      <a:pt x="2158" y="222"/>
                      <a:pt x="56" y="302"/>
                      <a:pt x="56" y="302"/>
                    </a:cubicBezTo>
                    <a:lnTo>
                      <a:pt x="1" y="689"/>
                    </a:lnTo>
                    <a:cubicBezTo>
                      <a:pt x="95" y="705"/>
                      <a:pt x="266" y="712"/>
                      <a:pt x="482" y="712"/>
                    </a:cubicBezTo>
                    <a:cubicBezTo>
                      <a:pt x="1349" y="712"/>
                      <a:pt x="2938" y="597"/>
                      <a:pt x="3185" y="474"/>
                    </a:cubicBezTo>
                    <a:cubicBezTo>
                      <a:pt x="3456" y="333"/>
                      <a:pt x="3502" y="0"/>
                      <a:pt x="31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6"/>
              <p:cNvSpPr/>
              <p:nvPr/>
            </p:nvSpPr>
            <p:spPr>
              <a:xfrm>
                <a:off x="5326625" y="3341450"/>
                <a:ext cx="90125" cy="14725"/>
              </a:xfrm>
              <a:custGeom>
                <a:avLst/>
                <a:gdLst/>
                <a:ahLst/>
                <a:cxnLst/>
                <a:rect l="l" t="t" r="r" b="b"/>
                <a:pathLst>
                  <a:path w="3605" h="589" extrusionOk="0">
                    <a:moveTo>
                      <a:pt x="3241" y="1"/>
                    </a:moveTo>
                    <a:cubicBezTo>
                      <a:pt x="3207" y="1"/>
                      <a:pt x="3170" y="4"/>
                      <a:pt x="3130" y="11"/>
                    </a:cubicBezTo>
                    <a:cubicBezTo>
                      <a:pt x="2735" y="72"/>
                      <a:pt x="2111" y="89"/>
                      <a:pt x="1531" y="89"/>
                    </a:cubicBezTo>
                    <a:cubicBezTo>
                      <a:pt x="775" y="89"/>
                      <a:pt x="93" y="60"/>
                      <a:pt x="93" y="60"/>
                    </a:cubicBezTo>
                    <a:lnTo>
                      <a:pt x="1" y="472"/>
                    </a:lnTo>
                    <a:cubicBezTo>
                      <a:pt x="272" y="542"/>
                      <a:pt x="1188" y="588"/>
                      <a:pt x="1981" y="588"/>
                    </a:cubicBezTo>
                    <a:cubicBezTo>
                      <a:pt x="2572" y="588"/>
                      <a:pt x="3095" y="563"/>
                      <a:pt x="3234" y="502"/>
                    </a:cubicBezTo>
                    <a:cubicBezTo>
                      <a:pt x="3533" y="373"/>
                      <a:pt x="3604" y="1"/>
                      <a:pt x="32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6"/>
              <p:cNvSpPr/>
              <p:nvPr/>
            </p:nvSpPr>
            <p:spPr>
              <a:xfrm>
                <a:off x="5324325" y="3314650"/>
                <a:ext cx="96775" cy="20050"/>
              </a:xfrm>
              <a:custGeom>
                <a:avLst/>
                <a:gdLst/>
                <a:ahLst/>
                <a:cxnLst/>
                <a:rect l="l" t="t" r="r" b="b"/>
                <a:pathLst>
                  <a:path w="3871" h="802" extrusionOk="0">
                    <a:moveTo>
                      <a:pt x="3481" y="0"/>
                    </a:moveTo>
                    <a:cubicBezTo>
                      <a:pt x="3439" y="0"/>
                      <a:pt x="3394" y="6"/>
                      <a:pt x="3345" y="19"/>
                    </a:cubicBezTo>
                    <a:cubicBezTo>
                      <a:pt x="2482" y="263"/>
                      <a:pt x="1085" y="293"/>
                      <a:pt x="432" y="293"/>
                    </a:cubicBezTo>
                    <a:cubicBezTo>
                      <a:pt x="210" y="293"/>
                      <a:pt x="75" y="290"/>
                      <a:pt x="75" y="290"/>
                    </a:cubicBezTo>
                    <a:lnTo>
                      <a:pt x="1" y="769"/>
                    </a:lnTo>
                    <a:cubicBezTo>
                      <a:pt x="111" y="792"/>
                      <a:pt x="330" y="802"/>
                      <a:pt x="607" y="802"/>
                    </a:cubicBezTo>
                    <a:cubicBezTo>
                      <a:pt x="1547" y="802"/>
                      <a:pt x="3160" y="683"/>
                      <a:pt x="3492" y="517"/>
                    </a:cubicBezTo>
                    <a:cubicBezTo>
                      <a:pt x="3871" y="328"/>
                      <a:pt x="3788" y="0"/>
                      <a:pt x="34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6"/>
              <p:cNvSpPr/>
              <p:nvPr/>
            </p:nvSpPr>
            <p:spPr>
              <a:xfrm>
                <a:off x="5323400" y="3364600"/>
                <a:ext cx="90150" cy="14750"/>
              </a:xfrm>
              <a:custGeom>
                <a:avLst/>
                <a:gdLst/>
                <a:ahLst/>
                <a:cxnLst/>
                <a:rect l="l" t="t" r="r" b="b"/>
                <a:pathLst>
                  <a:path w="3606" h="590" extrusionOk="0">
                    <a:moveTo>
                      <a:pt x="112" y="1"/>
                    </a:moveTo>
                    <a:lnTo>
                      <a:pt x="1" y="419"/>
                    </a:lnTo>
                    <a:cubicBezTo>
                      <a:pt x="294" y="508"/>
                      <a:pt x="1436" y="590"/>
                      <a:pt x="2292" y="590"/>
                    </a:cubicBezTo>
                    <a:cubicBezTo>
                      <a:pt x="2728" y="590"/>
                      <a:pt x="3089" y="569"/>
                      <a:pt x="3228" y="517"/>
                    </a:cubicBezTo>
                    <a:cubicBezTo>
                      <a:pt x="3606" y="376"/>
                      <a:pt x="3533" y="54"/>
                      <a:pt x="3220" y="54"/>
                    </a:cubicBezTo>
                    <a:cubicBezTo>
                      <a:pt x="3192" y="54"/>
                      <a:pt x="3162" y="56"/>
                      <a:pt x="3130" y="62"/>
                    </a:cubicBezTo>
                    <a:cubicBezTo>
                      <a:pt x="2835" y="112"/>
                      <a:pt x="2476" y="131"/>
                      <a:pt x="2110" y="131"/>
                    </a:cubicBezTo>
                    <a:cubicBezTo>
                      <a:pt x="1136" y="131"/>
                      <a:pt x="112" y="1"/>
                      <a:pt x="1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6"/>
              <p:cNvSpPr/>
              <p:nvPr/>
            </p:nvSpPr>
            <p:spPr>
              <a:xfrm>
                <a:off x="5319875" y="3384575"/>
                <a:ext cx="92900" cy="16425"/>
              </a:xfrm>
              <a:custGeom>
                <a:avLst/>
                <a:gdLst/>
                <a:ahLst/>
                <a:cxnLst/>
                <a:rect l="l" t="t" r="r" b="b"/>
                <a:pathLst>
                  <a:path w="3716" h="657" extrusionOk="0">
                    <a:moveTo>
                      <a:pt x="117" y="1"/>
                    </a:moveTo>
                    <a:lnTo>
                      <a:pt x="1" y="363"/>
                    </a:lnTo>
                    <a:cubicBezTo>
                      <a:pt x="368" y="479"/>
                      <a:pt x="2069" y="656"/>
                      <a:pt x="2907" y="656"/>
                    </a:cubicBezTo>
                    <a:cubicBezTo>
                      <a:pt x="3093" y="656"/>
                      <a:pt x="3237" y="648"/>
                      <a:pt x="3314" y="628"/>
                    </a:cubicBezTo>
                    <a:cubicBezTo>
                      <a:pt x="3716" y="523"/>
                      <a:pt x="3632" y="219"/>
                      <a:pt x="3282" y="219"/>
                    </a:cubicBezTo>
                    <a:cubicBezTo>
                      <a:pt x="3262" y="219"/>
                      <a:pt x="3242" y="220"/>
                      <a:pt x="3221" y="222"/>
                    </a:cubicBezTo>
                    <a:cubicBezTo>
                      <a:pt x="3067" y="236"/>
                      <a:pt x="2896" y="243"/>
                      <a:pt x="2715" y="243"/>
                    </a:cubicBezTo>
                    <a:cubicBezTo>
                      <a:pt x="1592" y="243"/>
                      <a:pt x="117" y="1"/>
                      <a:pt x="11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6"/>
              <p:cNvSpPr/>
              <p:nvPr/>
            </p:nvSpPr>
            <p:spPr>
              <a:xfrm>
                <a:off x="5342925" y="3408850"/>
                <a:ext cx="66450" cy="13425"/>
              </a:xfrm>
              <a:custGeom>
                <a:avLst/>
                <a:gdLst/>
                <a:ahLst/>
                <a:cxnLst/>
                <a:rect l="l" t="t" r="r" b="b"/>
                <a:pathLst>
                  <a:path w="2658" h="537" extrusionOk="0">
                    <a:moveTo>
                      <a:pt x="99" y="1"/>
                    </a:moveTo>
                    <a:lnTo>
                      <a:pt x="1" y="351"/>
                    </a:lnTo>
                    <a:cubicBezTo>
                      <a:pt x="236" y="437"/>
                      <a:pt x="1239" y="536"/>
                      <a:pt x="1875" y="536"/>
                    </a:cubicBezTo>
                    <a:cubicBezTo>
                      <a:pt x="2104" y="536"/>
                      <a:pt x="2286" y="523"/>
                      <a:pt x="2367" y="493"/>
                    </a:cubicBezTo>
                    <a:cubicBezTo>
                      <a:pt x="2658" y="384"/>
                      <a:pt x="2610" y="112"/>
                      <a:pt x="2376" y="112"/>
                    </a:cubicBezTo>
                    <a:cubicBezTo>
                      <a:pt x="2358" y="112"/>
                      <a:pt x="2338" y="114"/>
                      <a:pt x="2318" y="118"/>
                    </a:cubicBezTo>
                    <a:cubicBezTo>
                      <a:pt x="2150" y="144"/>
                      <a:pt x="1957" y="155"/>
                      <a:pt x="1755" y="155"/>
                    </a:cubicBezTo>
                    <a:cubicBezTo>
                      <a:pt x="986" y="155"/>
                      <a:pt x="99" y="1"/>
                      <a:pt x="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6"/>
              <p:cNvSpPr/>
              <p:nvPr/>
            </p:nvSpPr>
            <p:spPr>
              <a:xfrm>
                <a:off x="5355975" y="3429900"/>
                <a:ext cx="49225" cy="11475"/>
              </a:xfrm>
              <a:custGeom>
                <a:avLst/>
                <a:gdLst/>
                <a:ahLst/>
                <a:cxnLst/>
                <a:rect l="l" t="t" r="r" b="b"/>
                <a:pathLst>
                  <a:path w="1969" h="459" extrusionOk="0">
                    <a:moveTo>
                      <a:pt x="81" y="1"/>
                    </a:moveTo>
                    <a:lnTo>
                      <a:pt x="1" y="333"/>
                    </a:lnTo>
                    <a:cubicBezTo>
                      <a:pt x="153" y="401"/>
                      <a:pt x="750" y="458"/>
                      <a:pt x="1214" y="458"/>
                    </a:cubicBezTo>
                    <a:cubicBezTo>
                      <a:pt x="1465" y="458"/>
                      <a:pt x="1677" y="441"/>
                      <a:pt x="1759" y="401"/>
                    </a:cubicBezTo>
                    <a:cubicBezTo>
                      <a:pt x="1969" y="287"/>
                      <a:pt x="1948" y="32"/>
                      <a:pt x="1775" y="32"/>
                    </a:cubicBezTo>
                    <a:cubicBezTo>
                      <a:pt x="1760" y="32"/>
                      <a:pt x="1745" y="34"/>
                      <a:pt x="1728" y="38"/>
                    </a:cubicBezTo>
                    <a:cubicBezTo>
                      <a:pt x="1555" y="82"/>
                      <a:pt x="1345" y="98"/>
                      <a:pt x="1135" y="98"/>
                    </a:cubicBezTo>
                    <a:cubicBezTo>
                      <a:pt x="612" y="98"/>
                      <a:pt x="81" y="1"/>
                      <a:pt x="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6"/>
              <p:cNvSpPr/>
              <p:nvPr/>
            </p:nvSpPr>
            <p:spPr>
              <a:xfrm>
                <a:off x="5316350" y="3223375"/>
                <a:ext cx="15700" cy="51050"/>
              </a:xfrm>
              <a:custGeom>
                <a:avLst/>
                <a:gdLst/>
                <a:ahLst/>
                <a:cxnLst/>
                <a:rect l="l" t="t" r="r" b="b"/>
                <a:pathLst>
                  <a:path w="628" h="2042" extrusionOk="0">
                    <a:moveTo>
                      <a:pt x="400" y="1"/>
                    </a:moveTo>
                    <a:cubicBezTo>
                      <a:pt x="301" y="62"/>
                      <a:pt x="0" y="99"/>
                      <a:pt x="0" y="99"/>
                    </a:cubicBezTo>
                    <a:lnTo>
                      <a:pt x="0" y="2017"/>
                    </a:lnTo>
                    <a:cubicBezTo>
                      <a:pt x="31" y="2035"/>
                      <a:pt x="91" y="2042"/>
                      <a:pt x="162" y="2042"/>
                    </a:cubicBezTo>
                    <a:cubicBezTo>
                      <a:pt x="354" y="2042"/>
                      <a:pt x="627" y="1992"/>
                      <a:pt x="627" y="1992"/>
                    </a:cubicBezTo>
                    <a:cubicBezTo>
                      <a:pt x="627" y="1187"/>
                      <a:pt x="400" y="1"/>
                      <a:pt x="4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6"/>
              <p:cNvSpPr/>
              <p:nvPr/>
            </p:nvSpPr>
            <p:spPr>
              <a:xfrm>
                <a:off x="5418525" y="3253825"/>
                <a:ext cx="48900" cy="26900"/>
              </a:xfrm>
              <a:custGeom>
                <a:avLst/>
                <a:gdLst/>
                <a:ahLst/>
                <a:cxnLst/>
                <a:rect l="l" t="t" r="r" b="b"/>
                <a:pathLst>
                  <a:path w="1956" h="1076" extrusionOk="0">
                    <a:moveTo>
                      <a:pt x="912" y="0"/>
                    </a:moveTo>
                    <a:cubicBezTo>
                      <a:pt x="841" y="0"/>
                      <a:pt x="771" y="8"/>
                      <a:pt x="701" y="24"/>
                    </a:cubicBezTo>
                    <a:cubicBezTo>
                      <a:pt x="314" y="110"/>
                      <a:pt x="31" y="442"/>
                      <a:pt x="1" y="836"/>
                    </a:cubicBezTo>
                    <a:cubicBezTo>
                      <a:pt x="1" y="940"/>
                      <a:pt x="38" y="1069"/>
                      <a:pt x="136" y="1075"/>
                    </a:cubicBezTo>
                    <a:cubicBezTo>
                      <a:pt x="140" y="1076"/>
                      <a:pt x="143" y="1076"/>
                      <a:pt x="147" y="1076"/>
                    </a:cubicBezTo>
                    <a:cubicBezTo>
                      <a:pt x="215" y="1076"/>
                      <a:pt x="268" y="1024"/>
                      <a:pt x="314" y="977"/>
                    </a:cubicBezTo>
                    <a:cubicBezTo>
                      <a:pt x="573" y="732"/>
                      <a:pt x="908" y="606"/>
                      <a:pt x="1245" y="606"/>
                    </a:cubicBezTo>
                    <a:cubicBezTo>
                      <a:pt x="1491" y="606"/>
                      <a:pt x="1737" y="674"/>
                      <a:pt x="1955" y="811"/>
                    </a:cubicBezTo>
                    <a:cubicBezTo>
                      <a:pt x="1943" y="639"/>
                      <a:pt x="1863" y="479"/>
                      <a:pt x="1734" y="362"/>
                    </a:cubicBezTo>
                    <a:cubicBezTo>
                      <a:pt x="1515" y="143"/>
                      <a:pt x="1214" y="0"/>
                      <a:pt x="9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6"/>
              <p:cNvSpPr/>
              <p:nvPr/>
            </p:nvSpPr>
            <p:spPr>
              <a:xfrm>
                <a:off x="5327100" y="3247925"/>
                <a:ext cx="96375" cy="29275"/>
              </a:xfrm>
              <a:custGeom>
                <a:avLst/>
                <a:gdLst/>
                <a:ahLst/>
                <a:cxnLst/>
                <a:rect l="l" t="t" r="r" b="b"/>
                <a:pathLst>
                  <a:path w="3855" h="1171" extrusionOk="0">
                    <a:moveTo>
                      <a:pt x="3414" y="1"/>
                    </a:moveTo>
                    <a:cubicBezTo>
                      <a:pt x="2952" y="1"/>
                      <a:pt x="2186" y="296"/>
                      <a:pt x="1420" y="408"/>
                    </a:cubicBezTo>
                    <a:cubicBezTo>
                      <a:pt x="1184" y="441"/>
                      <a:pt x="980" y="453"/>
                      <a:pt x="808" y="453"/>
                    </a:cubicBezTo>
                    <a:cubicBezTo>
                      <a:pt x="299" y="453"/>
                      <a:pt x="62" y="346"/>
                      <a:pt x="62" y="346"/>
                    </a:cubicBezTo>
                    <a:lnTo>
                      <a:pt x="0" y="1170"/>
                    </a:lnTo>
                    <a:cubicBezTo>
                      <a:pt x="1125" y="1121"/>
                      <a:pt x="2447" y="728"/>
                      <a:pt x="3074" y="611"/>
                    </a:cubicBezTo>
                    <a:cubicBezTo>
                      <a:pt x="3701" y="500"/>
                      <a:pt x="3854" y="131"/>
                      <a:pt x="3664" y="45"/>
                    </a:cubicBezTo>
                    <a:cubicBezTo>
                      <a:pt x="3596" y="14"/>
                      <a:pt x="3512" y="1"/>
                      <a:pt x="341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6"/>
              <p:cNvSpPr/>
              <p:nvPr/>
            </p:nvSpPr>
            <p:spPr>
              <a:xfrm>
                <a:off x="5316350" y="3408850"/>
                <a:ext cx="12925" cy="181050"/>
              </a:xfrm>
              <a:custGeom>
                <a:avLst/>
                <a:gdLst/>
                <a:ahLst/>
                <a:cxnLst/>
                <a:rect l="l" t="t" r="r" b="b"/>
                <a:pathLst>
                  <a:path w="517" h="7242" extrusionOk="0">
                    <a:moveTo>
                      <a:pt x="516" y="345"/>
                    </a:moveTo>
                    <a:cubicBezTo>
                      <a:pt x="516" y="345"/>
                      <a:pt x="516" y="345"/>
                      <a:pt x="516" y="345"/>
                    </a:cubicBezTo>
                    <a:lnTo>
                      <a:pt x="516" y="345"/>
                    </a:lnTo>
                    <a:cubicBezTo>
                      <a:pt x="516" y="345"/>
                      <a:pt x="516" y="345"/>
                      <a:pt x="516" y="345"/>
                    </a:cubicBezTo>
                    <a:close/>
                    <a:moveTo>
                      <a:pt x="0" y="1"/>
                    </a:moveTo>
                    <a:lnTo>
                      <a:pt x="0" y="7242"/>
                    </a:lnTo>
                    <a:cubicBezTo>
                      <a:pt x="0" y="7242"/>
                      <a:pt x="323" y="7106"/>
                      <a:pt x="496" y="7106"/>
                    </a:cubicBezTo>
                    <a:cubicBezTo>
                      <a:pt x="503" y="7106"/>
                      <a:pt x="510" y="7106"/>
                      <a:pt x="516" y="7106"/>
                    </a:cubicBezTo>
                    <a:cubicBezTo>
                      <a:pt x="516" y="7106"/>
                      <a:pt x="467" y="985"/>
                      <a:pt x="516" y="345"/>
                    </a:cubicBezTo>
                    <a:lnTo>
                      <a:pt x="516" y="345"/>
                    </a:lnTo>
                    <a:cubicBezTo>
                      <a:pt x="516" y="345"/>
                      <a:pt x="516" y="345"/>
                      <a:pt x="516" y="345"/>
                    </a:cubicBezTo>
                    <a:cubicBezTo>
                      <a:pt x="513" y="345"/>
                      <a:pt x="311" y="1"/>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6"/>
              <p:cNvSpPr/>
              <p:nvPr/>
            </p:nvSpPr>
            <p:spPr>
              <a:xfrm>
                <a:off x="5253800" y="3060800"/>
                <a:ext cx="126025" cy="150325"/>
              </a:xfrm>
              <a:custGeom>
                <a:avLst/>
                <a:gdLst/>
                <a:ahLst/>
                <a:cxnLst/>
                <a:rect l="l" t="t" r="r" b="b"/>
                <a:pathLst>
                  <a:path w="5041" h="6013" extrusionOk="0">
                    <a:moveTo>
                      <a:pt x="1426" y="2085"/>
                    </a:moveTo>
                    <a:cubicBezTo>
                      <a:pt x="1521" y="2085"/>
                      <a:pt x="1616" y="2099"/>
                      <a:pt x="1703" y="2127"/>
                    </a:cubicBezTo>
                    <a:cubicBezTo>
                      <a:pt x="1949" y="2213"/>
                      <a:pt x="2152" y="2392"/>
                      <a:pt x="2281" y="2625"/>
                    </a:cubicBezTo>
                    <a:cubicBezTo>
                      <a:pt x="2355" y="2760"/>
                      <a:pt x="2398" y="2914"/>
                      <a:pt x="2342" y="3055"/>
                    </a:cubicBezTo>
                    <a:cubicBezTo>
                      <a:pt x="2275" y="3215"/>
                      <a:pt x="2090" y="3314"/>
                      <a:pt x="1906" y="3387"/>
                    </a:cubicBezTo>
                    <a:cubicBezTo>
                      <a:pt x="1752" y="3461"/>
                      <a:pt x="1586" y="3504"/>
                      <a:pt x="1414" y="3523"/>
                    </a:cubicBezTo>
                    <a:cubicBezTo>
                      <a:pt x="1388" y="3525"/>
                      <a:pt x="1363" y="3527"/>
                      <a:pt x="1337" y="3527"/>
                    </a:cubicBezTo>
                    <a:cubicBezTo>
                      <a:pt x="1191" y="3527"/>
                      <a:pt x="1050" y="3482"/>
                      <a:pt x="935" y="3394"/>
                    </a:cubicBezTo>
                    <a:cubicBezTo>
                      <a:pt x="775" y="3258"/>
                      <a:pt x="744" y="3049"/>
                      <a:pt x="744" y="2859"/>
                    </a:cubicBezTo>
                    <a:cubicBezTo>
                      <a:pt x="744" y="2650"/>
                      <a:pt x="763" y="2422"/>
                      <a:pt x="922" y="2263"/>
                    </a:cubicBezTo>
                    <a:cubicBezTo>
                      <a:pt x="1046" y="2143"/>
                      <a:pt x="1235" y="2085"/>
                      <a:pt x="1426" y="2085"/>
                    </a:cubicBezTo>
                    <a:close/>
                    <a:moveTo>
                      <a:pt x="3664" y="2085"/>
                    </a:moveTo>
                    <a:cubicBezTo>
                      <a:pt x="3854" y="2085"/>
                      <a:pt x="4042" y="2143"/>
                      <a:pt x="4162" y="2263"/>
                    </a:cubicBezTo>
                    <a:cubicBezTo>
                      <a:pt x="4328" y="2422"/>
                      <a:pt x="4346" y="2650"/>
                      <a:pt x="4346" y="2859"/>
                    </a:cubicBezTo>
                    <a:cubicBezTo>
                      <a:pt x="4340" y="3049"/>
                      <a:pt x="4309" y="3258"/>
                      <a:pt x="4149" y="3394"/>
                    </a:cubicBezTo>
                    <a:lnTo>
                      <a:pt x="4156" y="3394"/>
                    </a:lnTo>
                    <a:cubicBezTo>
                      <a:pt x="4035" y="3482"/>
                      <a:pt x="3893" y="3527"/>
                      <a:pt x="3747" y="3527"/>
                    </a:cubicBezTo>
                    <a:cubicBezTo>
                      <a:pt x="3722" y="3527"/>
                      <a:pt x="3696" y="3525"/>
                      <a:pt x="3670" y="3523"/>
                    </a:cubicBezTo>
                    <a:cubicBezTo>
                      <a:pt x="3504" y="3504"/>
                      <a:pt x="3338" y="3461"/>
                      <a:pt x="3178" y="3387"/>
                    </a:cubicBezTo>
                    <a:cubicBezTo>
                      <a:pt x="3000" y="3314"/>
                      <a:pt x="2816" y="3215"/>
                      <a:pt x="2748" y="3055"/>
                    </a:cubicBezTo>
                    <a:cubicBezTo>
                      <a:pt x="2693" y="2914"/>
                      <a:pt x="2736" y="2760"/>
                      <a:pt x="2809" y="2625"/>
                    </a:cubicBezTo>
                    <a:cubicBezTo>
                      <a:pt x="2932" y="2392"/>
                      <a:pt x="3141" y="2213"/>
                      <a:pt x="3387" y="2127"/>
                    </a:cubicBezTo>
                    <a:cubicBezTo>
                      <a:pt x="3475" y="2099"/>
                      <a:pt x="3569" y="2085"/>
                      <a:pt x="3664" y="2085"/>
                    </a:cubicBezTo>
                    <a:close/>
                    <a:moveTo>
                      <a:pt x="2521" y="3406"/>
                    </a:moveTo>
                    <a:cubicBezTo>
                      <a:pt x="2668" y="3406"/>
                      <a:pt x="2920" y="3781"/>
                      <a:pt x="2951" y="3984"/>
                    </a:cubicBezTo>
                    <a:cubicBezTo>
                      <a:pt x="2982" y="4153"/>
                      <a:pt x="2948" y="4254"/>
                      <a:pt x="2840" y="4254"/>
                    </a:cubicBezTo>
                    <a:cubicBezTo>
                      <a:pt x="2818" y="4254"/>
                      <a:pt x="2794" y="4250"/>
                      <a:pt x="2766" y="4242"/>
                    </a:cubicBezTo>
                    <a:cubicBezTo>
                      <a:pt x="2600" y="4199"/>
                      <a:pt x="2613" y="3984"/>
                      <a:pt x="2521" y="3984"/>
                    </a:cubicBezTo>
                    <a:cubicBezTo>
                      <a:pt x="2435" y="3984"/>
                      <a:pt x="2447" y="4199"/>
                      <a:pt x="2281" y="4242"/>
                    </a:cubicBezTo>
                    <a:cubicBezTo>
                      <a:pt x="2253" y="4250"/>
                      <a:pt x="2229" y="4254"/>
                      <a:pt x="2208" y="4254"/>
                    </a:cubicBezTo>
                    <a:cubicBezTo>
                      <a:pt x="2099" y="4254"/>
                      <a:pt x="2066" y="4153"/>
                      <a:pt x="2096" y="3984"/>
                    </a:cubicBezTo>
                    <a:cubicBezTo>
                      <a:pt x="2127" y="3781"/>
                      <a:pt x="2373" y="3406"/>
                      <a:pt x="2521" y="3406"/>
                    </a:cubicBezTo>
                    <a:close/>
                    <a:moveTo>
                      <a:pt x="1099" y="4308"/>
                    </a:moveTo>
                    <a:cubicBezTo>
                      <a:pt x="1109" y="4308"/>
                      <a:pt x="1120" y="4312"/>
                      <a:pt x="1131" y="4322"/>
                    </a:cubicBezTo>
                    <a:cubicBezTo>
                      <a:pt x="1254" y="4432"/>
                      <a:pt x="1832" y="4690"/>
                      <a:pt x="2527" y="4690"/>
                    </a:cubicBezTo>
                    <a:cubicBezTo>
                      <a:pt x="3221" y="4690"/>
                      <a:pt x="3799" y="4432"/>
                      <a:pt x="3928" y="4322"/>
                    </a:cubicBezTo>
                    <a:cubicBezTo>
                      <a:pt x="3939" y="4312"/>
                      <a:pt x="3950" y="4308"/>
                      <a:pt x="3959" y="4308"/>
                    </a:cubicBezTo>
                    <a:cubicBezTo>
                      <a:pt x="4058" y="4308"/>
                      <a:pt x="4085" y="4759"/>
                      <a:pt x="3928" y="4955"/>
                    </a:cubicBezTo>
                    <a:cubicBezTo>
                      <a:pt x="3744" y="5164"/>
                      <a:pt x="3068" y="5643"/>
                      <a:pt x="2527" y="5643"/>
                    </a:cubicBezTo>
                    <a:cubicBezTo>
                      <a:pt x="1986" y="5643"/>
                      <a:pt x="1310" y="5170"/>
                      <a:pt x="1131" y="4955"/>
                    </a:cubicBezTo>
                    <a:cubicBezTo>
                      <a:pt x="969" y="4753"/>
                      <a:pt x="995" y="4308"/>
                      <a:pt x="1099" y="4308"/>
                    </a:cubicBezTo>
                    <a:close/>
                    <a:moveTo>
                      <a:pt x="2521" y="1"/>
                    </a:moveTo>
                    <a:cubicBezTo>
                      <a:pt x="50" y="1"/>
                      <a:pt x="0" y="984"/>
                      <a:pt x="185" y="2920"/>
                    </a:cubicBezTo>
                    <a:cubicBezTo>
                      <a:pt x="369" y="4863"/>
                      <a:pt x="1654" y="6012"/>
                      <a:pt x="2521" y="6012"/>
                    </a:cubicBezTo>
                    <a:cubicBezTo>
                      <a:pt x="3393" y="6012"/>
                      <a:pt x="4678" y="4863"/>
                      <a:pt x="4862" y="2920"/>
                    </a:cubicBezTo>
                    <a:cubicBezTo>
                      <a:pt x="5041" y="978"/>
                      <a:pt x="5004" y="1"/>
                      <a:pt x="25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6"/>
              <p:cNvSpPr/>
              <p:nvPr/>
            </p:nvSpPr>
            <p:spPr>
              <a:xfrm>
                <a:off x="5307425" y="3178825"/>
                <a:ext cx="8950" cy="10800"/>
              </a:xfrm>
              <a:custGeom>
                <a:avLst/>
                <a:gdLst/>
                <a:ahLst/>
                <a:cxnLst/>
                <a:rect l="l" t="t" r="r" b="b"/>
                <a:pathLst>
                  <a:path w="358" h="432" extrusionOk="0">
                    <a:moveTo>
                      <a:pt x="201" y="0"/>
                    </a:moveTo>
                    <a:cubicBezTo>
                      <a:pt x="156" y="0"/>
                      <a:pt x="111" y="11"/>
                      <a:pt x="93" y="37"/>
                    </a:cubicBezTo>
                    <a:cubicBezTo>
                      <a:pt x="50" y="99"/>
                      <a:pt x="1" y="283"/>
                      <a:pt x="50" y="351"/>
                    </a:cubicBezTo>
                    <a:cubicBezTo>
                      <a:pt x="88" y="401"/>
                      <a:pt x="175" y="432"/>
                      <a:pt x="240" y="432"/>
                    </a:cubicBezTo>
                    <a:cubicBezTo>
                      <a:pt x="270" y="432"/>
                      <a:pt x="295" y="425"/>
                      <a:pt x="308" y="412"/>
                    </a:cubicBezTo>
                    <a:cubicBezTo>
                      <a:pt x="357" y="375"/>
                      <a:pt x="339" y="86"/>
                      <a:pt x="326" y="43"/>
                    </a:cubicBezTo>
                    <a:cubicBezTo>
                      <a:pt x="323" y="19"/>
                      <a:pt x="261"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6"/>
              <p:cNvSpPr/>
              <p:nvPr/>
            </p:nvSpPr>
            <p:spPr>
              <a:xfrm>
                <a:off x="5306500" y="3190200"/>
                <a:ext cx="9400" cy="10600"/>
              </a:xfrm>
              <a:custGeom>
                <a:avLst/>
                <a:gdLst/>
                <a:ahLst/>
                <a:cxnLst/>
                <a:rect l="l" t="t" r="r" b="b"/>
                <a:pathLst>
                  <a:path w="376" h="424" extrusionOk="0">
                    <a:moveTo>
                      <a:pt x="130" y="0"/>
                    </a:moveTo>
                    <a:cubicBezTo>
                      <a:pt x="102" y="0"/>
                      <a:pt x="80" y="5"/>
                      <a:pt x="68" y="19"/>
                    </a:cubicBezTo>
                    <a:cubicBezTo>
                      <a:pt x="25" y="68"/>
                      <a:pt x="1" y="338"/>
                      <a:pt x="38" y="363"/>
                    </a:cubicBezTo>
                    <a:cubicBezTo>
                      <a:pt x="65" y="381"/>
                      <a:pt x="191" y="423"/>
                      <a:pt x="272" y="423"/>
                    </a:cubicBezTo>
                    <a:cubicBezTo>
                      <a:pt x="300" y="423"/>
                      <a:pt x="322" y="418"/>
                      <a:pt x="333" y="406"/>
                    </a:cubicBezTo>
                    <a:cubicBezTo>
                      <a:pt x="376" y="357"/>
                      <a:pt x="351" y="86"/>
                      <a:pt x="333" y="62"/>
                    </a:cubicBezTo>
                    <a:cubicBezTo>
                      <a:pt x="315" y="39"/>
                      <a:pt x="204" y="0"/>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5301425" y="3178325"/>
                <a:ext cx="6325" cy="8975"/>
              </a:xfrm>
              <a:custGeom>
                <a:avLst/>
                <a:gdLst/>
                <a:ahLst/>
                <a:cxnLst/>
                <a:rect l="l" t="t" r="r" b="b"/>
                <a:pathLst>
                  <a:path w="253" h="359" extrusionOk="0">
                    <a:moveTo>
                      <a:pt x="134" y="0"/>
                    </a:moveTo>
                    <a:cubicBezTo>
                      <a:pt x="103" y="0"/>
                      <a:pt x="72" y="9"/>
                      <a:pt x="56" y="33"/>
                    </a:cubicBezTo>
                    <a:cubicBezTo>
                      <a:pt x="25" y="88"/>
                      <a:pt x="1" y="254"/>
                      <a:pt x="32" y="297"/>
                    </a:cubicBezTo>
                    <a:cubicBezTo>
                      <a:pt x="69" y="340"/>
                      <a:pt x="130" y="358"/>
                      <a:pt x="185" y="358"/>
                    </a:cubicBezTo>
                    <a:cubicBezTo>
                      <a:pt x="234" y="352"/>
                      <a:pt x="253" y="94"/>
                      <a:pt x="234" y="39"/>
                    </a:cubicBezTo>
                    <a:cubicBezTo>
                      <a:pt x="224" y="17"/>
                      <a:pt x="178" y="0"/>
                      <a:pt x="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5300350" y="3188425"/>
                <a:ext cx="6025" cy="8575"/>
              </a:xfrm>
              <a:custGeom>
                <a:avLst/>
                <a:gdLst/>
                <a:ahLst/>
                <a:cxnLst/>
                <a:rect l="l" t="t" r="r" b="b"/>
                <a:pathLst>
                  <a:path w="241" h="343" extrusionOk="0">
                    <a:moveTo>
                      <a:pt x="105" y="0"/>
                    </a:moveTo>
                    <a:cubicBezTo>
                      <a:pt x="79" y="0"/>
                      <a:pt x="53" y="7"/>
                      <a:pt x="32" y="22"/>
                    </a:cubicBezTo>
                    <a:cubicBezTo>
                      <a:pt x="1" y="53"/>
                      <a:pt x="1" y="219"/>
                      <a:pt x="13" y="262"/>
                    </a:cubicBezTo>
                    <a:cubicBezTo>
                      <a:pt x="47" y="312"/>
                      <a:pt x="106" y="342"/>
                      <a:pt x="168" y="342"/>
                    </a:cubicBezTo>
                    <a:cubicBezTo>
                      <a:pt x="174" y="342"/>
                      <a:pt x="180" y="342"/>
                      <a:pt x="185" y="342"/>
                    </a:cubicBezTo>
                    <a:cubicBezTo>
                      <a:pt x="234" y="323"/>
                      <a:pt x="241" y="108"/>
                      <a:pt x="210" y="46"/>
                    </a:cubicBezTo>
                    <a:cubicBezTo>
                      <a:pt x="184" y="17"/>
                      <a:pt x="144"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5295300" y="3177425"/>
                <a:ext cx="8000" cy="9100"/>
              </a:xfrm>
              <a:custGeom>
                <a:avLst/>
                <a:gdLst/>
                <a:ahLst/>
                <a:cxnLst/>
                <a:rect l="l" t="t" r="r" b="b"/>
                <a:pathLst>
                  <a:path w="320" h="364" extrusionOk="0">
                    <a:moveTo>
                      <a:pt x="86" y="1"/>
                    </a:moveTo>
                    <a:cubicBezTo>
                      <a:pt x="31" y="1"/>
                      <a:pt x="0" y="265"/>
                      <a:pt x="135" y="364"/>
                    </a:cubicBezTo>
                    <a:cubicBezTo>
                      <a:pt x="172" y="321"/>
                      <a:pt x="197" y="259"/>
                      <a:pt x="209" y="198"/>
                    </a:cubicBezTo>
                    <a:cubicBezTo>
                      <a:pt x="215" y="112"/>
                      <a:pt x="320" y="13"/>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6"/>
              <p:cNvSpPr/>
              <p:nvPr/>
            </p:nvSpPr>
            <p:spPr>
              <a:xfrm>
                <a:off x="5293600" y="3186050"/>
                <a:ext cx="5700" cy="7875"/>
              </a:xfrm>
              <a:custGeom>
                <a:avLst/>
                <a:gdLst/>
                <a:ahLst/>
                <a:cxnLst/>
                <a:rect l="l" t="t" r="r" b="b"/>
                <a:pathLst>
                  <a:path w="228" h="315" extrusionOk="0">
                    <a:moveTo>
                      <a:pt x="123" y="0"/>
                    </a:moveTo>
                    <a:cubicBezTo>
                      <a:pt x="43" y="37"/>
                      <a:pt x="0" y="135"/>
                      <a:pt x="19" y="221"/>
                    </a:cubicBezTo>
                    <a:cubicBezTo>
                      <a:pt x="23" y="277"/>
                      <a:pt x="97" y="315"/>
                      <a:pt x="142" y="315"/>
                    </a:cubicBezTo>
                    <a:cubicBezTo>
                      <a:pt x="156" y="315"/>
                      <a:pt x="168" y="311"/>
                      <a:pt x="173" y="301"/>
                    </a:cubicBezTo>
                    <a:cubicBezTo>
                      <a:pt x="228" y="185"/>
                      <a:pt x="123"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6"/>
              <p:cNvSpPr/>
              <p:nvPr/>
            </p:nvSpPr>
            <p:spPr>
              <a:xfrm>
                <a:off x="5290075" y="3174900"/>
                <a:ext cx="5850" cy="8700"/>
              </a:xfrm>
              <a:custGeom>
                <a:avLst/>
                <a:gdLst/>
                <a:ahLst/>
                <a:cxnLst/>
                <a:rect l="l" t="t" r="r" b="b"/>
                <a:pathLst>
                  <a:path w="234" h="348" extrusionOk="0">
                    <a:moveTo>
                      <a:pt x="64" y="1"/>
                    </a:moveTo>
                    <a:cubicBezTo>
                      <a:pt x="53" y="1"/>
                      <a:pt x="43" y="3"/>
                      <a:pt x="37" y="10"/>
                    </a:cubicBezTo>
                    <a:cubicBezTo>
                      <a:pt x="0" y="40"/>
                      <a:pt x="0" y="206"/>
                      <a:pt x="6" y="256"/>
                    </a:cubicBezTo>
                    <a:cubicBezTo>
                      <a:pt x="12" y="305"/>
                      <a:pt x="111" y="348"/>
                      <a:pt x="160" y="348"/>
                    </a:cubicBezTo>
                    <a:cubicBezTo>
                      <a:pt x="209" y="348"/>
                      <a:pt x="234" y="90"/>
                      <a:pt x="197" y="59"/>
                    </a:cubicBezTo>
                    <a:cubicBezTo>
                      <a:pt x="172" y="39"/>
                      <a:pt x="106"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5288675" y="3183800"/>
                <a:ext cx="5250" cy="6925"/>
              </a:xfrm>
              <a:custGeom>
                <a:avLst/>
                <a:gdLst/>
                <a:ahLst/>
                <a:cxnLst/>
                <a:rect l="l" t="t" r="r" b="b"/>
                <a:pathLst>
                  <a:path w="210" h="277" extrusionOk="0">
                    <a:moveTo>
                      <a:pt x="69" y="0"/>
                    </a:moveTo>
                    <a:cubicBezTo>
                      <a:pt x="61" y="0"/>
                      <a:pt x="55" y="1"/>
                      <a:pt x="50" y="4"/>
                    </a:cubicBezTo>
                    <a:cubicBezTo>
                      <a:pt x="13" y="59"/>
                      <a:pt x="1" y="127"/>
                      <a:pt x="13" y="188"/>
                    </a:cubicBezTo>
                    <a:cubicBezTo>
                      <a:pt x="24" y="227"/>
                      <a:pt x="90" y="276"/>
                      <a:pt x="130" y="276"/>
                    </a:cubicBezTo>
                    <a:cubicBezTo>
                      <a:pt x="135" y="276"/>
                      <a:pt x="139" y="276"/>
                      <a:pt x="142" y="275"/>
                    </a:cubicBezTo>
                    <a:cubicBezTo>
                      <a:pt x="179" y="262"/>
                      <a:pt x="210" y="90"/>
                      <a:pt x="204" y="59"/>
                    </a:cubicBezTo>
                    <a:cubicBezTo>
                      <a:pt x="193" y="39"/>
                      <a:pt x="112" y="0"/>
                      <a:pt x="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6"/>
              <p:cNvSpPr/>
              <p:nvPr/>
            </p:nvSpPr>
            <p:spPr>
              <a:xfrm>
                <a:off x="5285150" y="3173800"/>
                <a:ext cx="4025" cy="6800"/>
              </a:xfrm>
              <a:custGeom>
                <a:avLst/>
                <a:gdLst/>
                <a:ahLst/>
                <a:cxnLst/>
                <a:rect l="l" t="t" r="r" b="b"/>
                <a:pathLst>
                  <a:path w="161" h="272" extrusionOk="0">
                    <a:moveTo>
                      <a:pt x="78" y="1"/>
                    </a:moveTo>
                    <a:cubicBezTo>
                      <a:pt x="58" y="1"/>
                      <a:pt x="40" y="4"/>
                      <a:pt x="31" y="11"/>
                    </a:cubicBezTo>
                    <a:cubicBezTo>
                      <a:pt x="0" y="35"/>
                      <a:pt x="19" y="177"/>
                      <a:pt x="31" y="226"/>
                    </a:cubicBezTo>
                    <a:cubicBezTo>
                      <a:pt x="36" y="262"/>
                      <a:pt x="80" y="272"/>
                      <a:pt x="113" y="272"/>
                    </a:cubicBezTo>
                    <a:cubicBezTo>
                      <a:pt x="125" y="272"/>
                      <a:pt x="135" y="270"/>
                      <a:pt x="142" y="269"/>
                    </a:cubicBezTo>
                    <a:cubicBezTo>
                      <a:pt x="160" y="263"/>
                      <a:pt x="154" y="54"/>
                      <a:pt x="154" y="35"/>
                    </a:cubicBezTo>
                    <a:cubicBezTo>
                      <a:pt x="154" y="12"/>
                      <a:pt x="114"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6"/>
              <p:cNvSpPr/>
              <p:nvPr/>
            </p:nvSpPr>
            <p:spPr>
              <a:xfrm>
                <a:off x="5280850" y="3171125"/>
                <a:ext cx="3700" cy="7100"/>
              </a:xfrm>
              <a:custGeom>
                <a:avLst/>
                <a:gdLst/>
                <a:ahLst/>
                <a:cxnLst/>
                <a:rect l="l" t="t" r="r" b="b"/>
                <a:pathLst>
                  <a:path w="148" h="284" extrusionOk="0">
                    <a:moveTo>
                      <a:pt x="42" y="0"/>
                    </a:moveTo>
                    <a:cubicBezTo>
                      <a:pt x="41" y="0"/>
                      <a:pt x="39" y="1"/>
                      <a:pt x="37" y="1"/>
                    </a:cubicBezTo>
                    <a:cubicBezTo>
                      <a:pt x="6" y="7"/>
                      <a:pt x="0" y="155"/>
                      <a:pt x="13" y="198"/>
                    </a:cubicBezTo>
                    <a:cubicBezTo>
                      <a:pt x="31" y="234"/>
                      <a:pt x="68" y="271"/>
                      <a:pt x="111" y="284"/>
                    </a:cubicBezTo>
                    <a:cubicBezTo>
                      <a:pt x="112" y="284"/>
                      <a:pt x="112" y="284"/>
                      <a:pt x="113" y="284"/>
                    </a:cubicBezTo>
                    <a:cubicBezTo>
                      <a:pt x="148" y="284"/>
                      <a:pt x="148" y="117"/>
                      <a:pt x="142" y="87"/>
                    </a:cubicBezTo>
                    <a:cubicBezTo>
                      <a:pt x="136" y="58"/>
                      <a:pt x="80"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5283600" y="3180900"/>
                <a:ext cx="4950" cy="6250"/>
              </a:xfrm>
              <a:custGeom>
                <a:avLst/>
                <a:gdLst/>
                <a:ahLst/>
                <a:cxnLst/>
                <a:rect l="l" t="t" r="r" b="b"/>
                <a:pathLst>
                  <a:path w="198" h="250" extrusionOk="0">
                    <a:moveTo>
                      <a:pt x="42" y="0"/>
                    </a:moveTo>
                    <a:cubicBezTo>
                      <a:pt x="37" y="0"/>
                      <a:pt x="34" y="1"/>
                      <a:pt x="32" y="3"/>
                    </a:cubicBezTo>
                    <a:cubicBezTo>
                      <a:pt x="7" y="59"/>
                      <a:pt x="1" y="120"/>
                      <a:pt x="19" y="182"/>
                    </a:cubicBezTo>
                    <a:cubicBezTo>
                      <a:pt x="43" y="199"/>
                      <a:pt x="110" y="250"/>
                      <a:pt x="143" y="250"/>
                    </a:cubicBezTo>
                    <a:cubicBezTo>
                      <a:pt x="145" y="250"/>
                      <a:pt x="147" y="249"/>
                      <a:pt x="148" y="249"/>
                    </a:cubicBezTo>
                    <a:cubicBezTo>
                      <a:pt x="179" y="237"/>
                      <a:pt x="198" y="95"/>
                      <a:pt x="185" y="71"/>
                    </a:cubicBezTo>
                    <a:cubicBezTo>
                      <a:pt x="174" y="55"/>
                      <a:pt x="78"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5280525" y="3178150"/>
                <a:ext cx="2800" cy="5175"/>
              </a:xfrm>
              <a:custGeom>
                <a:avLst/>
                <a:gdLst/>
                <a:ahLst/>
                <a:cxnLst/>
                <a:rect l="l" t="t" r="r" b="b"/>
                <a:pathLst>
                  <a:path w="112" h="207" extrusionOk="0">
                    <a:moveTo>
                      <a:pt x="33" y="1"/>
                    </a:moveTo>
                    <a:cubicBezTo>
                      <a:pt x="30" y="1"/>
                      <a:pt x="28" y="1"/>
                      <a:pt x="26" y="3"/>
                    </a:cubicBezTo>
                    <a:cubicBezTo>
                      <a:pt x="7" y="9"/>
                      <a:pt x="1" y="169"/>
                      <a:pt x="87" y="205"/>
                    </a:cubicBezTo>
                    <a:cubicBezTo>
                      <a:pt x="88" y="206"/>
                      <a:pt x="89" y="206"/>
                      <a:pt x="90" y="206"/>
                    </a:cubicBezTo>
                    <a:cubicBezTo>
                      <a:pt x="111" y="206"/>
                      <a:pt x="105" y="81"/>
                      <a:pt x="105" y="58"/>
                    </a:cubicBezTo>
                    <a:cubicBezTo>
                      <a:pt x="105" y="42"/>
                      <a:pt x="57" y="1"/>
                      <a:pt x="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6"/>
              <p:cNvSpPr/>
              <p:nvPr/>
            </p:nvSpPr>
            <p:spPr>
              <a:xfrm>
                <a:off x="5317425" y="3178900"/>
                <a:ext cx="8925" cy="10650"/>
              </a:xfrm>
              <a:custGeom>
                <a:avLst/>
                <a:gdLst/>
                <a:ahLst/>
                <a:cxnLst/>
                <a:rect l="l" t="t" r="r" b="b"/>
                <a:pathLst>
                  <a:path w="357" h="426" extrusionOk="0">
                    <a:moveTo>
                      <a:pt x="165" y="1"/>
                    </a:moveTo>
                    <a:cubicBezTo>
                      <a:pt x="100" y="1"/>
                      <a:pt x="31" y="22"/>
                      <a:pt x="31" y="40"/>
                    </a:cubicBezTo>
                    <a:cubicBezTo>
                      <a:pt x="31" y="77"/>
                      <a:pt x="0" y="372"/>
                      <a:pt x="49" y="409"/>
                    </a:cubicBezTo>
                    <a:cubicBezTo>
                      <a:pt x="63" y="420"/>
                      <a:pt x="87" y="426"/>
                      <a:pt x="116" y="426"/>
                    </a:cubicBezTo>
                    <a:cubicBezTo>
                      <a:pt x="181" y="426"/>
                      <a:pt x="269" y="399"/>
                      <a:pt x="307" y="348"/>
                    </a:cubicBezTo>
                    <a:cubicBezTo>
                      <a:pt x="357" y="280"/>
                      <a:pt x="307" y="96"/>
                      <a:pt x="264" y="34"/>
                    </a:cubicBezTo>
                    <a:cubicBezTo>
                      <a:pt x="247" y="10"/>
                      <a:pt x="207" y="1"/>
                      <a:pt x="1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6"/>
              <p:cNvSpPr/>
              <p:nvPr/>
            </p:nvSpPr>
            <p:spPr>
              <a:xfrm>
                <a:off x="5317875" y="3190175"/>
                <a:ext cx="9400" cy="10550"/>
              </a:xfrm>
              <a:custGeom>
                <a:avLst/>
                <a:gdLst/>
                <a:ahLst/>
                <a:cxnLst/>
                <a:rect l="l" t="t" r="r" b="b"/>
                <a:pathLst>
                  <a:path w="376" h="422" extrusionOk="0">
                    <a:moveTo>
                      <a:pt x="242" y="0"/>
                    </a:moveTo>
                    <a:cubicBezTo>
                      <a:pt x="168" y="0"/>
                      <a:pt x="61" y="36"/>
                      <a:pt x="44" y="63"/>
                    </a:cubicBezTo>
                    <a:cubicBezTo>
                      <a:pt x="25" y="87"/>
                      <a:pt x="1" y="358"/>
                      <a:pt x="44" y="407"/>
                    </a:cubicBezTo>
                    <a:cubicBezTo>
                      <a:pt x="54" y="417"/>
                      <a:pt x="75" y="422"/>
                      <a:pt x="102" y="422"/>
                    </a:cubicBezTo>
                    <a:cubicBezTo>
                      <a:pt x="182" y="422"/>
                      <a:pt x="311" y="382"/>
                      <a:pt x="339" y="364"/>
                    </a:cubicBezTo>
                    <a:cubicBezTo>
                      <a:pt x="376" y="339"/>
                      <a:pt x="351" y="69"/>
                      <a:pt x="308" y="20"/>
                    </a:cubicBezTo>
                    <a:cubicBezTo>
                      <a:pt x="296" y="6"/>
                      <a:pt x="271" y="0"/>
                      <a:pt x="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5326025" y="3178325"/>
                <a:ext cx="6325" cy="9000"/>
              </a:xfrm>
              <a:custGeom>
                <a:avLst/>
                <a:gdLst/>
                <a:ahLst/>
                <a:cxnLst/>
                <a:rect l="l" t="t" r="r" b="b"/>
                <a:pathLst>
                  <a:path w="253" h="360" extrusionOk="0">
                    <a:moveTo>
                      <a:pt x="119" y="0"/>
                    </a:moveTo>
                    <a:cubicBezTo>
                      <a:pt x="75" y="0"/>
                      <a:pt x="29" y="17"/>
                      <a:pt x="19" y="39"/>
                    </a:cubicBezTo>
                    <a:cubicBezTo>
                      <a:pt x="0" y="94"/>
                      <a:pt x="19" y="346"/>
                      <a:pt x="62" y="358"/>
                    </a:cubicBezTo>
                    <a:cubicBezTo>
                      <a:pt x="68" y="359"/>
                      <a:pt x="74" y="359"/>
                      <a:pt x="80" y="359"/>
                    </a:cubicBezTo>
                    <a:cubicBezTo>
                      <a:pt x="134" y="359"/>
                      <a:pt x="183" y="335"/>
                      <a:pt x="222" y="297"/>
                    </a:cubicBezTo>
                    <a:cubicBezTo>
                      <a:pt x="252" y="254"/>
                      <a:pt x="228" y="88"/>
                      <a:pt x="197" y="33"/>
                    </a:cubicBezTo>
                    <a:cubicBezTo>
                      <a:pt x="182" y="9"/>
                      <a:pt x="151"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6"/>
              <p:cNvSpPr/>
              <p:nvPr/>
            </p:nvSpPr>
            <p:spPr>
              <a:xfrm>
                <a:off x="5327400" y="3188425"/>
                <a:ext cx="6025" cy="8575"/>
              </a:xfrm>
              <a:custGeom>
                <a:avLst/>
                <a:gdLst/>
                <a:ahLst/>
                <a:cxnLst/>
                <a:rect l="l" t="t" r="r" b="b"/>
                <a:pathLst>
                  <a:path w="241" h="343" extrusionOk="0">
                    <a:moveTo>
                      <a:pt x="134" y="0"/>
                    </a:moveTo>
                    <a:cubicBezTo>
                      <a:pt x="95" y="0"/>
                      <a:pt x="57" y="17"/>
                      <a:pt x="31" y="46"/>
                    </a:cubicBezTo>
                    <a:cubicBezTo>
                      <a:pt x="1" y="108"/>
                      <a:pt x="1" y="323"/>
                      <a:pt x="56" y="342"/>
                    </a:cubicBezTo>
                    <a:cubicBezTo>
                      <a:pt x="62" y="342"/>
                      <a:pt x="67" y="342"/>
                      <a:pt x="73" y="342"/>
                    </a:cubicBezTo>
                    <a:cubicBezTo>
                      <a:pt x="135" y="342"/>
                      <a:pt x="194" y="312"/>
                      <a:pt x="228" y="262"/>
                    </a:cubicBezTo>
                    <a:cubicBezTo>
                      <a:pt x="240" y="219"/>
                      <a:pt x="240" y="53"/>
                      <a:pt x="210" y="22"/>
                    </a:cubicBezTo>
                    <a:cubicBezTo>
                      <a:pt x="185" y="7"/>
                      <a:pt x="159" y="0"/>
                      <a:pt x="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6"/>
              <p:cNvSpPr/>
              <p:nvPr/>
            </p:nvSpPr>
            <p:spPr>
              <a:xfrm>
                <a:off x="5330475" y="3177425"/>
                <a:ext cx="7975" cy="9100"/>
              </a:xfrm>
              <a:custGeom>
                <a:avLst/>
                <a:gdLst/>
                <a:ahLst/>
                <a:cxnLst/>
                <a:rect l="l" t="t" r="r" b="b"/>
                <a:pathLst>
                  <a:path w="319" h="364" extrusionOk="0">
                    <a:moveTo>
                      <a:pt x="236" y="1"/>
                    </a:moveTo>
                    <a:cubicBezTo>
                      <a:pt x="235" y="1"/>
                      <a:pt x="235" y="1"/>
                      <a:pt x="234" y="1"/>
                    </a:cubicBezTo>
                    <a:cubicBezTo>
                      <a:pt x="1" y="13"/>
                      <a:pt x="99" y="112"/>
                      <a:pt x="111" y="198"/>
                    </a:cubicBezTo>
                    <a:cubicBezTo>
                      <a:pt x="117" y="259"/>
                      <a:pt x="142" y="321"/>
                      <a:pt x="179" y="364"/>
                    </a:cubicBezTo>
                    <a:cubicBezTo>
                      <a:pt x="319" y="266"/>
                      <a:pt x="290"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5334475" y="3186050"/>
                <a:ext cx="5700" cy="7875"/>
              </a:xfrm>
              <a:custGeom>
                <a:avLst/>
                <a:gdLst/>
                <a:ahLst/>
                <a:cxnLst/>
                <a:rect l="l" t="t" r="r" b="b"/>
                <a:pathLst>
                  <a:path w="228" h="315" extrusionOk="0">
                    <a:moveTo>
                      <a:pt x="105" y="0"/>
                    </a:moveTo>
                    <a:cubicBezTo>
                      <a:pt x="105" y="0"/>
                      <a:pt x="0" y="185"/>
                      <a:pt x="56" y="301"/>
                    </a:cubicBezTo>
                    <a:cubicBezTo>
                      <a:pt x="60" y="311"/>
                      <a:pt x="72" y="315"/>
                      <a:pt x="87" y="315"/>
                    </a:cubicBezTo>
                    <a:cubicBezTo>
                      <a:pt x="132" y="315"/>
                      <a:pt x="205" y="278"/>
                      <a:pt x="209" y="228"/>
                    </a:cubicBezTo>
                    <a:cubicBezTo>
                      <a:pt x="228" y="135"/>
                      <a:pt x="185" y="43"/>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5338000" y="3174925"/>
                <a:ext cx="5725" cy="8675"/>
              </a:xfrm>
              <a:custGeom>
                <a:avLst/>
                <a:gdLst/>
                <a:ahLst/>
                <a:cxnLst/>
                <a:rect l="l" t="t" r="r" b="b"/>
                <a:pathLst>
                  <a:path w="229" h="347" extrusionOk="0">
                    <a:moveTo>
                      <a:pt x="166" y="0"/>
                    </a:moveTo>
                    <a:cubicBezTo>
                      <a:pt x="123" y="0"/>
                      <a:pt x="51" y="43"/>
                      <a:pt x="32" y="58"/>
                    </a:cubicBezTo>
                    <a:cubicBezTo>
                      <a:pt x="1" y="82"/>
                      <a:pt x="19" y="347"/>
                      <a:pt x="68" y="347"/>
                    </a:cubicBezTo>
                    <a:cubicBezTo>
                      <a:pt x="118" y="347"/>
                      <a:pt x="216" y="304"/>
                      <a:pt x="222" y="255"/>
                    </a:cubicBezTo>
                    <a:cubicBezTo>
                      <a:pt x="228" y="205"/>
                      <a:pt x="228" y="39"/>
                      <a:pt x="191" y="9"/>
                    </a:cubicBezTo>
                    <a:cubicBezTo>
                      <a:pt x="185" y="3"/>
                      <a:pt x="177"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5339850" y="3183775"/>
                <a:ext cx="5250" cy="6950"/>
              </a:xfrm>
              <a:custGeom>
                <a:avLst/>
                <a:gdLst/>
                <a:ahLst/>
                <a:cxnLst/>
                <a:rect l="l" t="t" r="r" b="b"/>
                <a:pathLst>
                  <a:path w="210" h="278" extrusionOk="0">
                    <a:moveTo>
                      <a:pt x="139" y="1"/>
                    </a:moveTo>
                    <a:cubicBezTo>
                      <a:pt x="96" y="1"/>
                      <a:pt x="17" y="35"/>
                      <a:pt x="7" y="60"/>
                    </a:cubicBezTo>
                    <a:cubicBezTo>
                      <a:pt x="1" y="91"/>
                      <a:pt x="31" y="263"/>
                      <a:pt x="68" y="276"/>
                    </a:cubicBezTo>
                    <a:cubicBezTo>
                      <a:pt x="72" y="277"/>
                      <a:pt x="76" y="277"/>
                      <a:pt x="80" y="277"/>
                    </a:cubicBezTo>
                    <a:cubicBezTo>
                      <a:pt x="120" y="277"/>
                      <a:pt x="186" y="228"/>
                      <a:pt x="197" y="189"/>
                    </a:cubicBezTo>
                    <a:cubicBezTo>
                      <a:pt x="210" y="128"/>
                      <a:pt x="197" y="60"/>
                      <a:pt x="160" y="5"/>
                    </a:cubicBezTo>
                    <a:cubicBezTo>
                      <a:pt x="155" y="2"/>
                      <a:pt x="14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5344625" y="3173800"/>
                <a:ext cx="3850" cy="6800"/>
              </a:xfrm>
              <a:custGeom>
                <a:avLst/>
                <a:gdLst/>
                <a:ahLst/>
                <a:cxnLst/>
                <a:rect l="l" t="t" r="r" b="b"/>
                <a:pathLst>
                  <a:path w="154" h="272" extrusionOk="0">
                    <a:moveTo>
                      <a:pt x="82" y="1"/>
                    </a:moveTo>
                    <a:cubicBezTo>
                      <a:pt x="47" y="1"/>
                      <a:pt x="6" y="12"/>
                      <a:pt x="6" y="35"/>
                    </a:cubicBezTo>
                    <a:cubicBezTo>
                      <a:pt x="6" y="54"/>
                      <a:pt x="0" y="263"/>
                      <a:pt x="19" y="269"/>
                    </a:cubicBezTo>
                    <a:cubicBezTo>
                      <a:pt x="25" y="270"/>
                      <a:pt x="35" y="272"/>
                      <a:pt x="46" y="272"/>
                    </a:cubicBezTo>
                    <a:cubicBezTo>
                      <a:pt x="77" y="272"/>
                      <a:pt x="120" y="262"/>
                      <a:pt x="129" y="226"/>
                    </a:cubicBezTo>
                    <a:cubicBezTo>
                      <a:pt x="142" y="177"/>
                      <a:pt x="154" y="35"/>
                      <a:pt x="129" y="11"/>
                    </a:cubicBezTo>
                    <a:cubicBezTo>
                      <a:pt x="120" y="4"/>
                      <a:pt x="102"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5349225" y="3171100"/>
                <a:ext cx="3875" cy="7125"/>
              </a:xfrm>
              <a:custGeom>
                <a:avLst/>
                <a:gdLst/>
                <a:ahLst/>
                <a:cxnLst/>
                <a:rect l="l" t="t" r="r" b="b"/>
                <a:pathLst>
                  <a:path w="155" h="285" extrusionOk="0">
                    <a:moveTo>
                      <a:pt x="100" y="0"/>
                    </a:moveTo>
                    <a:cubicBezTo>
                      <a:pt x="59" y="0"/>
                      <a:pt x="12" y="60"/>
                      <a:pt x="7" y="88"/>
                    </a:cubicBezTo>
                    <a:cubicBezTo>
                      <a:pt x="1" y="118"/>
                      <a:pt x="1" y="285"/>
                      <a:pt x="36" y="285"/>
                    </a:cubicBezTo>
                    <a:cubicBezTo>
                      <a:pt x="36" y="285"/>
                      <a:pt x="37" y="285"/>
                      <a:pt x="37" y="285"/>
                    </a:cubicBezTo>
                    <a:cubicBezTo>
                      <a:pt x="80" y="272"/>
                      <a:pt x="117" y="235"/>
                      <a:pt x="136" y="199"/>
                    </a:cubicBezTo>
                    <a:cubicBezTo>
                      <a:pt x="148" y="156"/>
                      <a:pt x="154" y="14"/>
                      <a:pt x="111" y="2"/>
                    </a:cubicBezTo>
                    <a:cubicBezTo>
                      <a:pt x="108" y="1"/>
                      <a:pt x="104"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5345075" y="3180900"/>
                <a:ext cx="5100" cy="6275"/>
              </a:xfrm>
              <a:custGeom>
                <a:avLst/>
                <a:gdLst/>
                <a:ahLst/>
                <a:cxnLst/>
                <a:rect l="l" t="t" r="r" b="b"/>
                <a:pathLst>
                  <a:path w="204" h="251" extrusionOk="0">
                    <a:moveTo>
                      <a:pt x="162" y="0"/>
                    </a:moveTo>
                    <a:cubicBezTo>
                      <a:pt x="127" y="0"/>
                      <a:pt x="29" y="55"/>
                      <a:pt x="13" y="71"/>
                    </a:cubicBezTo>
                    <a:cubicBezTo>
                      <a:pt x="1" y="95"/>
                      <a:pt x="25" y="237"/>
                      <a:pt x="56" y="249"/>
                    </a:cubicBezTo>
                    <a:cubicBezTo>
                      <a:pt x="59" y="250"/>
                      <a:pt x="62" y="251"/>
                      <a:pt x="66" y="251"/>
                    </a:cubicBezTo>
                    <a:cubicBezTo>
                      <a:pt x="101" y="251"/>
                      <a:pt x="162" y="204"/>
                      <a:pt x="179" y="182"/>
                    </a:cubicBezTo>
                    <a:cubicBezTo>
                      <a:pt x="203" y="120"/>
                      <a:pt x="197" y="59"/>
                      <a:pt x="173" y="3"/>
                    </a:cubicBezTo>
                    <a:cubicBezTo>
                      <a:pt x="170" y="1"/>
                      <a:pt x="167"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6"/>
              <p:cNvSpPr/>
              <p:nvPr/>
            </p:nvSpPr>
            <p:spPr>
              <a:xfrm>
                <a:off x="5350475" y="3178175"/>
                <a:ext cx="2775" cy="5150"/>
              </a:xfrm>
              <a:custGeom>
                <a:avLst/>
                <a:gdLst/>
                <a:ahLst/>
                <a:cxnLst/>
                <a:rect l="l" t="t" r="r" b="b"/>
                <a:pathLst>
                  <a:path w="111" h="206" extrusionOk="0">
                    <a:moveTo>
                      <a:pt x="81" y="1"/>
                    </a:moveTo>
                    <a:cubicBezTo>
                      <a:pt x="58" y="1"/>
                      <a:pt x="6" y="35"/>
                      <a:pt x="6" y="63"/>
                    </a:cubicBezTo>
                    <a:cubicBezTo>
                      <a:pt x="6" y="81"/>
                      <a:pt x="0" y="205"/>
                      <a:pt x="21" y="205"/>
                    </a:cubicBezTo>
                    <a:cubicBezTo>
                      <a:pt x="22" y="205"/>
                      <a:pt x="23" y="205"/>
                      <a:pt x="24" y="204"/>
                    </a:cubicBezTo>
                    <a:cubicBezTo>
                      <a:pt x="110" y="168"/>
                      <a:pt x="104" y="8"/>
                      <a:pt x="86" y="2"/>
                    </a:cubicBezTo>
                    <a:cubicBezTo>
                      <a:pt x="84" y="1"/>
                      <a:pt x="83" y="1"/>
                      <a:pt x="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2" name="Google Shape;11092;p86"/>
            <p:cNvSpPr/>
            <p:nvPr/>
          </p:nvSpPr>
          <p:spPr>
            <a:xfrm>
              <a:off x="5233150" y="2992450"/>
              <a:ext cx="201550" cy="156325"/>
            </a:xfrm>
            <a:custGeom>
              <a:avLst/>
              <a:gdLst/>
              <a:ahLst/>
              <a:cxnLst/>
              <a:rect l="l" t="t" r="r" b="b"/>
              <a:pathLst>
                <a:path w="8062" h="6253" extrusionOk="0">
                  <a:moveTo>
                    <a:pt x="3154" y="0"/>
                  </a:moveTo>
                  <a:cubicBezTo>
                    <a:pt x="1492" y="0"/>
                    <a:pt x="326" y="1278"/>
                    <a:pt x="187" y="2513"/>
                  </a:cubicBezTo>
                  <a:cubicBezTo>
                    <a:pt x="1" y="4124"/>
                    <a:pt x="396" y="6229"/>
                    <a:pt x="765" y="6229"/>
                  </a:cubicBezTo>
                  <a:cubicBezTo>
                    <a:pt x="773" y="6229"/>
                    <a:pt x="781" y="6228"/>
                    <a:pt x="790" y="6226"/>
                  </a:cubicBezTo>
                  <a:cubicBezTo>
                    <a:pt x="1125" y="6136"/>
                    <a:pt x="514" y="3966"/>
                    <a:pt x="1179" y="3966"/>
                  </a:cubicBezTo>
                  <a:cubicBezTo>
                    <a:pt x="1196" y="3966"/>
                    <a:pt x="1213" y="3967"/>
                    <a:pt x="1232" y="3970"/>
                  </a:cubicBezTo>
                  <a:cubicBezTo>
                    <a:pt x="1480" y="4008"/>
                    <a:pt x="1714" y="4025"/>
                    <a:pt x="1935" y="4025"/>
                  </a:cubicBezTo>
                  <a:cubicBezTo>
                    <a:pt x="3635" y="4025"/>
                    <a:pt x="4521" y="3023"/>
                    <a:pt x="4521" y="3023"/>
                  </a:cubicBezTo>
                  <a:cubicBezTo>
                    <a:pt x="4521" y="3023"/>
                    <a:pt x="5184" y="3810"/>
                    <a:pt x="5664" y="4001"/>
                  </a:cubicBezTo>
                  <a:cubicBezTo>
                    <a:pt x="6137" y="4197"/>
                    <a:pt x="5461" y="6121"/>
                    <a:pt x="5897" y="6250"/>
                  </a:cubicBezTo>
                  <a:cubicBezTo>
                    <a:pt x="5902" y="6252"/>
                    <a:pt x="5907" y="6253"/>
                    <a:pt x="5912" y="6253"/>
                  </a:cubicBezTo>
                  <a:cubicBezTo>
                    <a:pt x="6355" y="6253"/>
                    <a:pt x="8062" y="788"/>
                    <a:pt x="4932" y="460"/>
                  </a:cubicBezTo>
                  <a:cubicBezTo>
                    <a:pt x="4299" y="138"/>
                    <a:pt x="3700" y="0"/>
                    <a:pt x="31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86"/>
          <p:cNvGrpSpPr/>
          <p:nvPr/>
        </p:nvGrpSpPr>
        <p:grpSpPr>
          <a:xfrm>
            <a:off x="5866925" y="3022588"/>
            <a:ext cx="435225" cy="1370250"/>
            <a:chOff x="5866925" y="2992450"/>
            <a:chExt cx="435225" cy="1370250"/>
          </a:xfrm>
        </p:grpSpPr>
        <p:grpSp>
          <p:nvGrpSpPr>
            <p:cNvPr id="11094" name="Google Shape;11094;p86"/>
            <p:cNvGrpSpPr/>
            <p:nvPr/>
          </p:nvGrpSpPr>
          <p:grpSpPr>
            <a:xfrm>
              <a:off x="5866925" y="3018075"/>
              <a:ext cx="435225" cy="1344625"/>
              <a:chOff x="5866925" y="3018075"/>
              <a:chExt cx="435225" cy="1344625"/>
            </a:xfrm>
          </p:grpSpPr>
          <p:sp>
            <p:nvSpPr>
              <p:cNvPr id="11095" name="Google Shape;11095;p86"/>
              <p:cNvSpPr/>
              <p:nvPr/>
            </p:nvSpPr>
            <p:spPr>
              <a:xfrm>
                <a:off x="5866925" y="3172825"/>
                <a:ext cx="435225" cy="1189875"/>
              </a:xfrm>
              <a:custGeom>
                <a:avLst/>
                <a:gdLst/>
                <a:ahLst/>
                <a:cxnLst/>
                <a:rect l="l" t="t" r="r" b="b"/>
                <a:pathLst>
                  <a:path w="17409" h="47595" extrusionOk="0">
                    <a:moveTo>
                      <a:pt x="7150" y="1"/>
                    </a:moveTo>
                    <a:cubicBezTo>
                      <a:pt x="7150" y="1"/>
                      <a:pt x="6904" y="1765"/>
                      <a:pt x="6836" y="2010"/>
                    </a:cubicBezTo>
                    <a:cubicBezTo>
                      <a:pt x="6768" y="2256"/>
                      <a:pt x="6326" y="2453"/>
                      <a:pt x="5668" y="2662"/>
                    </a:cubicBezTo>
                    <a:cubicBezTo>
                      <a:pt x="5011" y="2877"/>
                      <a:pt x="3406" y="2711"/>
                      <a:pt x="2613" y="3203"/>
                    </a:cubicBezTo>
                    <a:cubicBezTo>
                      <a:pt x="1820" y="3689"/>
                      <a:pt x="1931" y="5828"/>
                      <a:pt x="1931" y="7094"/>
                    </a:cubicBezTo>
                    <a:cubicBezTo>
                      <a:pt x="1931" y="8354"/>
                      <a:pt x="1390" y="10727"/>
                      <a:pt x="1150" y="11814"/>
                    </a:cubicBezTo>
                    <a:cubicBezTo>
                      <a:pt x="911" y="12902"/>
                      <a:pt x="861" y="16179"/>
                      <a:pt x="831" y="17058"/>
                    </a:cubicBezTo>
                    <a:cubicBezTo>
                      <a:pt x="794" y="17937"/>
                      <a:pt x="659"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2" y="21806"/>
                      <a:pt x="1219" y="21170"/>
                      <a:pt x="1354" y="21170"/>
                    </a:cubicBezTo>
                    <a:cubicBezTo>
                      <a:pt x="1384" y="21170"/>
                      <a:pt x="1415" y="21202"/>
                      <a:pt x="1445" y="21274"/>
                    </a:cubicBezTo>
                    <a:cubicBezTo>
                      <a:pt x="1579" y="21599"/>
                      <a:pt x="1559" y="22299"/>
                      <a:pt x="1840" y="22299"/>
                    </a:cubicBezTo>
                    <a:cubicBezTo>
                      <a:pt x="1883" y="22299"/>
                      <a:pt x="1934" y="22282"/>
                      <a:pt x="1992" y="22245"/>
                    </a:cubicBezTo>
                    <a:cubicBezTo>
                      <a:pt x="2281" y="22061"/>
                      <a:pt x="2226" y="20881"/>
                      <a:pt x="2146" y="20322"/>
                    </a:cubicBezTo>
                    <a:cubicBezTo>
                      <a:pt x="2042" y="19602"/>
                      <a:pt x="2140" y="19301"/>
                      <a:pt x="2195" y="18717"/>
                    </a:cubicBezTo>
                    <a:cubicBezTo>
                      <a:pt x="2251"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2" y="46605"/>
                      <a:pt x="7383" y="46144"/>
                    </a:cubicBezTo>
                    <a:cubicBezTo>
                      <a:pt x="7279" y="45689"/>
                      <a:pt x="7211" y="44300"/>
                      <a:pt x="7334" y="43611"/>
                    </a:cubicBezTo>
                    <a:cubicBezTo>
                      <a:pt x="7451" y="42917"/>
                      <a:pt x="7168" y="42862"/>
                      <a:pt x="7168" y="42302"/>
                    </a:cubicBezTo>
                    <a:cubicBezTo>
                      <a:pt x="7168" y="41749"/>
                      <a:pt x="7383" y="37969"/>
                      <a:pt x="7402" y="34656"/>
                    </a:cubicBezTo>
                    <a:cubicBezTo>
                      <a:pt x="7414" y="33254"/>
                      <a:pt x="7525" y="32043"/>
                      <a:pt x="7869" y="28865"/>
                    </a:cubicBezTo>
                    <a:cubicBezTo>
                      <a:pt x="8305" y="24882"/>
                      <a:pt x="8699" y="21096"/>
                      <a:pt x="8699" y="21096"/>
                    </a:cubicBezTo>
                    <a:cubicBezTo>
                      <a:pt x="8699" y="21096"/>
                      <a:pt x="9092" y="24882"/>
                      <a:pt x="9528" y="28865"/>
                    </a:cubicBezTo>
                    <a:cubicBezTo>
                      <a:pt x="9879" y="32049"/>
                      <a:pt x="9983" y="33254"/>
                      <a:pt x="9996" y="34656"/>
                    </a:cubicBezTo>
                    <a:cubicBezTo>
                      <a:pt x="10020" y="37969"/>
                      <a:pt x="10235" y="41743"/>
                      <a:pt x="10235" y="42302"/>
                    </a:cubicBezTo>
                    <a:cubicBezTo>
                      <a:pt x="10235" y="42868"/>
                      <a:pt x="9953" y="42923"/>
                      <a:pt x="10069" y="43611"/>
                    </a:cubicBezTo>
                    <a:cubicBezTo>
                      <a:pt x="10186" y="44300"/>
                      <a:pt x="10125" y="45695"/>
                      <a:pt x="10020" y="46144"/>
                    </a:cubicBezTo>
                    <a:cubicBezTo>
                      <a:pt x="9916" y="46599"/>
                      <a:pt x="10635" y="47595"/>
                      <a:pt x="11256"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903" y="38823"/>
                      <a:pt x="13143" y="37280"/>
                    </a:cubicBezTo>
                    <a:cubicBezTo>
                      <a:pt x="13382"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0" y="20229"/>
                      <a:pt x="16812" y="19701"/>
                    </a:cubicBezTo>
                    <a:cubicBezTo>
                      <a:pt x="16745" y="19178"/>
                      <a:pt x="16609" y="17937"/>
                      <a:pt x="16573" y="17058"/>
                    </a:cubicBezTo>
                    <a:cubicBezTo>
                      <a:pt x="16542" y="16185"/>
                      <a:pt x="16499" y="12902"/>
                      <a:pt x="16253" y="11814"/>
                    </a:cubicBezTo>
                    <a:cubicBezTo>
                      <a:pt x="16013" y="10727"/>
                      <a:pt x="15478" y="8354"/>
                      <a:pt x="15478" y="7094"/>
                    </a:cubicBezTo>
                    <a:cubicBezTo>
                      <a:pt x="15478" y="5828"/>
                      <a:pt x="15589" y="3695"/>
                      <a:pt x="14790" y="3203"/>
                    </a:cubicBezTo>
                    <a:cubicBezTo>
                      <a:pt x="13997" y="2711"/>
                      <a:pt x="12393" y="2871"/>
                      <a:pt x="11735" y="2662"/>
                    </a:cubicBezTo>
                    <a:cubicBezTo>
                      <a:pt x="11077" y="2453"/>
                      <a:pt x="10635" y="2256"/>
                      <a:pt x="10567" y="2010"/>
                    </a:cubicBezTo>
                    <a:cubicBezTo>
                      <a:pt x="10500" y="1765"/>
                      <a:pt x="10254" y="1"/>
                      <a:pt x="10254" y="1"/>
                    </a:cubicBezTo>
                    <a:lnTo>
                      <a:pt x="8705" y="37"/>
                    </a:lnTo>
                    <a:lnTo>
                      <a:pt x="7150"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6009225" y="3018075"/>
                <a:ext cx="150475" cy="201175"/>
              </a:xfrm>
              <a:custGeom>
                <a:avLst/>
                <a:gdLst/>
                <a:ahLst/>
                <a:cxnLst/>
                <a:rect l="l" t="t" r="r" b="b"/>
                <a:pathLst>
                  <a:path w="6019" h="8047" extrusionOk="0">
                    <a:moveTo>
                      <a:pt x="3013" y="1"/>
                    </a:moveTo>
                    <a:cubicBezTo>
                      <a:pt x="56" y="1"/>
                      <a:pt x="1" y="1316"/>
                      <a:pt x="222" y="3916"/>
                    </a:cubicBezTo>
                    <a:cubicBezTo>
                      <a:pt x="437" y="6510"/>
                      <a:pt x="1968" y="8047"/>
                      <a:pt x="3013" y="8047"/>
                    </a:cubicBezTo>
                    <a:cubicBezTo>
                      <a:pt x="4052" y="8047"/>
                      <a:pt x="5582" y="6510"/>
                      <a:pt x="5803" y="3916"/>
                    </a:cubicBezTo>
                    <a:cubicBezTo>
                      <a:pt x="6018" y="1316"/>
                      <a:pt x="5963" y="1"/>
                      <a:pt x="3013"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86"/>
            <p:cNvGrpSpPr/>
            <p:nvPr/>
          </p:nvGrpSpPr>
          <p:grpSpPr>
            <a:xfrm>
              <a:off x="5879375" y="3075750"/>
              <a:ext cx="407400" cy="1278050"/>
              <a:chOff x="5879375" y="3075750"/>
              <a:chExt cx="407400" cy="1278050"/>
            </a:xfrm>
          </p:grpSpPr>
          <p:sp>
            <p:nvSpPr>
              <p:cNvPr id="11098" name="Google Shape;11098;p86"/>
              <p:cNvSpPr/>
              <p:nvPr/>
            </p:nvSpPr>
            <p:spPr>
              <a:xfrm>
                <a:off x="5880175" y="3646700"/>
                <a:ext cx="37350" cy="53575"/>
              </a:xfrm>
              <a:custGeom>
                <a:avLst/>
                <a:gdLst/>
                <a:ahLst/>
                <a:cxnLst/>
                <a:rect l="l" t="t" r="r" b="b"/>
                <a:pathLst>
                  <a:path w="1494" h="2143" extrusionOk="0">
                    <a:moveTo>
                      <a:pt x="732" y="1"/>
                    </a:moveTo>
                    <a:cubicBezTo>
                      <a:pt x="700" y="1"/>
                      <a:pt x="669" y="13"/>
                      <a:pt x="639" y="39"/>
                    </a:cubicBezTo>
                    <a:cubicBezTo>
                      <a:pt x="343" y="300"/>
                      <a:pt x="1" y="2143"/>
                      <a:pt x="227" y="2143"/>
                    </a:cubicBezTo>
                    <a:cubicBezTo>
                      <a:pt x="246" y="2143"/>
                      <a:pt x="268" y="2131"/>
                      <a:pt x="295" y="2104"/>
                    </a:cubicBezTo>
                    <a:cubicBezTo>
                      <a:pt x="805" y="1582"/>
                      <a:pt x="1493" y="1735"/>
                      <a:pt x="1475" y="1563"/>
                    </a:cubicBezTo>
                    <a:cubicBezTo>
                      <a:pt x="1419" y="1118"/>
                      <a:pt x="1040" y="1"/>
                      <a:pt x="7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6"/>
              <p:cNvSpPr/>
              <p:nvPr/>
            </p:nvSpPr>
            <p:spPr>
              <a:xfrm>
                <a:off x="5879375" y="3707225"/>
                <a:ext cx="28550" cy="47100"/>
              </a:xfrm>
              <a:custGeom>
                <a:avLst/>
                <a:gdLst/>
                <a:ahLst/>
                <a:cxnLst/>
                <a:rect l="l" t="t" r="r" b="b"/>
                <a:pathLst>
                  <a:path w="1142" h="1884" extrusionOk="0">
                    <a:moveTo>
                      <a:pt x="312" y="1"/>
                    </a:moveTo>
                    <a:cubicBezTo>
                      <a:pt x="301" y="1"/>
                      <a:pt x="289" y="1"/>
                      <a:pt x="277" y="3"/>
                    </a:cubicBezTo>
                    <a:cubicBezTo>
                      <a:pt x="1" y="40"/>
                      <a:pt x="99" y="568"/>
                      <a:pt x="161" y="851"/>
                    </a:cubicBezTo>
                    <a:cubicBezTo>
                      <a:pt x="216" y="1134"/>
                      <a:pt x="566" y="1859"/>
                      <a:pt x="861" y="1884"/>
                    </a:cubicBezTo>
                    <a:cubicBezTo>
                      <a:pt x="865" y="1884"/>
                      <a:pt x="868" y="1884"/>
                      <a:pt x="871" y="1884"/>
                    </a:cubicBezTo>
                    <a:cubicBezTo>
                      <a:pt x="1142" y="1884"/>
                      <a:pt x="541" y="1131"/>
                      <a:pt x="511" y="876"/>
                    </a:cubicBezTo>
                    <a:cubicBezTo>
                      <a:pt x="481" y="626"/>
                      <a:pt x="647" y="1"/>
                      <a:pt x="31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5988800" y="3665425"/>
                <a:ext cx="85100" cy="242725"/>
              </a:xfrm>
              <a:custGeom>
                <a:avLst/>
                <a:gdLst/>
                <a:ahLst/>
                <a:cxnLst/>
                <a:rect l="l" t="t" r="r" b="b"/>
                <a:pathLst>
                  <a:path w="3404" h="9709" extrusionOk="0">
                    <a:moveTo>
                      <a:pt x="501" y="1"/>
                    </a:moveTo>
                    <a:cubicBezTo>
                      <a:pt x="451" y="1"/>
                      <a:pt x="410" y="9"/>
                      <a:pt x="381" y="27"/>
                    </a:cubicBezTo>
                    <a:cubicBezTo>
                      <a:pt x="0" y="279"/>
                      <a:pt x="1955" y="9352"/>
                      <a:pt x="2281" y="9696"/>
                    </a:cubicBezTo>
                    <a:cubicBezTo>
                      <a:pt x="2288" y="9704"/>
                      <a:pt x="2296" y="9708"/>
                      <a:pt x="2304" y="9708"/>
                    </a:cubicBezTo>
                    <a:cubicBezTo>
                      <a:pt x="2639" y="9708"/>
                      <a:pt x="3321" y="2817"/>
                      <a:pt x="3381" y="1749"/>
                    </a:cubicBezTo>
                    <a:cubicBezTo>
                      <a:pt x="3404" y="1344"/>
                      <a:pt x="1142" y="1"/>
                      <a:pt x="50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6"/>
              <p:cNvSpPr/>
              <p:nvPr/>
            </p:nvSpPr>
            <p:spPr>
              <a:xfrm>
                <a:off x="5974650" y="3674325"/>
                <a:ext cx="71325" cy="317875"/>
              </a:xfrm>
              <a:custGeom>
                <a:avLst/>
                <a:gdLst/>
                <a:ahLst/>
                <a:cxnLst/>
                <a:rect l="l" t="t" r="r" b="b"/>
                <a:pathLst>
                  <a:path w="2853" h="12715" extrusionOk="0">
                    <a:moveTo>
                      <a:pt x="448" y="1"/>
                    </a:moveTo>
                    <a:cubicBezTo>
                      <a:pt x="377" y="1"/>
                      <a:pt x="270" y="757"/>
                      <a:pt x="296" y="1024"/>
                    </a:cubicBezTo>
                    <a:cubicBezTo>
                      <a:pt x="333" y="1337"/>
                      <a:pt x="1" y="12242"/>
                      <a:pt x="339" y="12592"/>
                    </a:cubicBezTo>
                    <a:cubicBezTo>
                      <a:pt x="394" y="12647"/>
                      <a:pt x="455" y="12670"/>
                      <a:pt x="521" y="12670"/>
                    </a:cubicBezTo>
                    <a:cubicBezTo>
                      <a:pt x="786" y="12670"/>
                      <a:pt x="1129" y="12307"/>
                      <a:pt x="1500" y="12307"/>
                    </a:cubicBezTo>
                    <a:cubicBezTo>
                      <a:pt x="1607" y="12307"/>
                      <a:pt x="1716" y="12337"/>
                      <a:pt x="1826" y="12414"/>
                    </a:cubicBezTo>
                    <a:cubicBezTo>
                      <a:pt x="2067" y="12585"/>
                      <a:pt x="2136" y="12715"/>
                      <a:pt x="2273" y="12715"/>
                    </a:cubicBezTo>
                    <a:cubicBezTo>
                      <a:pt x="2333" y="12715"/>
                      <a:pt x="2405" y="12691"/>
                      <a:pt x="2509" y="12635"/>
                    </a:cubicBezTo>
                    <a:cubicBezTo>
                      <a:pt x="2853" y="12444"/>
                      <a:pt x="2294" y="9353"/>
                      <a:pt x="2042" y="8357"/>
                    </a:cubicBezTo>
                    <a:cubicBezTo>
                      <a:pt x="1796" y="7355"/>
                      <a:pt x="572" y="612"/>
                      <a:pt x="480" y="77"/>
                    </a:cubicBezTo>
                    <a:cubicBezTo>
                      <a:pt x="471" y="24"/>
                      <a:pt x="460" y="1"/>
                      <a:pt x="4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6"/>
              <p:cNvSpPr/>
              <p:nvPr/>
            </p:nvSpPr>
            <p:spPr>
              <a:xfrm>
                <a:off x="5980950" y="4010450"/>
                <a:ext cx="52575" cy="241400"/>
              </a:xfrm>
              <a:custGeom>
                <a:avLst/>
                <a:gdLst/>
                <a:ahLst/>
                <a:cxnLst/>
                <a:rect l="l" t="t" r="r" b="b"/>
                <a:pathLst>
                  <a:path w="2103" h="9656" extrusionOk="0">
                    <a:moveTo>
                      <a:pt x="452" y="1"/>
                    </a:moveTo>
                    <a:cubicBezTo>
                      <a:pt x="451" y="1"/>
                      <a:pt x="450" y="1"/>
                      <a:pt x="450" y="1"/>
                    </a:cubicBezTo>
                    <a:cubicBezTo>
                      <a:pt x="1" y="284"/>
                      <a:pt x="1" y="2017"/>
                      <a:pt x="284" y="3616"/>
                    </a:cubicBezTo>
                    <a:cubicBezTo>
                      <a:pt x="566" y="5208"/>
                      <a:pt x="1169" y="9000"/>
                      <a:pt x="1261" y="9344"/>
                    </a:cubicBezTo>
                    <a:cubicBezTo>
                      <a:pt x="1313" y="9534"/>
                      <a:pt x="1533" y="9656"/>
                      <a:pt x="1727" y="9656"/>
                    </a:cubicBezTo>
                    <a:cubicBezTo>
                      <a:pt x="1879" y="9656"/>
                      <a:pt x="2015" y="9581"/>
                      <a:pt x="2042" y="9406"/>
                    </a:cubicBezTo>
                    <a:cubicBezTo>
                      <a:pt x="2103" y="9000"/>
                      <a:pt x="2103" y="7623"/>
                      <a:pt x="1980" y="7310"/>
                    </a:cubicBezTo>
                    <a:cubicBezTo>
                      <a:pt x="1852" y="6998"/>
                      <a:pt x="593" y="1"/>
                      <a:pt x="45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6009350" y="4010450"/>
                <a:ext cx="37775" cy="158800"/>
              </a:xfrm>
              <a:custGeom>
                <a:avLst/>
                <a:gdLst/>
                <a:ahLst/>
                <a:cxnLst/>
                <a:rect l="l" t="t" r="r" b="b"/>
                <a:pathLst>
                  <a:path w="1511" h="6352" extrusionOk="0">
                    <a:moveTo>
                      <a:pt x="1236" y="1"/>
                    </a:moveTo>
                    <a:cubicBezTo>
                      <a:pt x="1234" y="1"/>
                      <a:pt x="1233" y="1"/>
                      <a:pt x="1231" y="1"/>
                    </a:cubicBezTo>
                    <a:cubicBezTo>
                      <a:pt x="949" y="63"/>
                      <a:pt x="137" y="1175"/>
                      <a:pt x="94" y="1593"/>
                    </a:cubicBezTo>
                    <a:cubicBezTo>
                      <a:pt x="1" y="2429"/>
                      <a:pt x="897" y="6352"/>
                      <a:pt x="1064" y="6352"/>
                    </a:cubicBezTo>
                    <a:cubicBezTo>
                      <a:pt x="1073" y="6352"/>
                      <a:pt x="1079" y="6342"/>
                      <a:pt x="1084" y="6320"/>
                    </a:cubicBezTo>
                    <a:cubicBezTo>
                      <a:pt x="1176" y="5886"/>
                      <a:pt x="1511" y="1"/>
                      <a:pt x="12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6"/>
              <p:cNvSpPr/>
              <p:nvPr/>
            </p:nvSpPr>
            <p:spPr>
              <a:xfrm>
                <a:off x="5985175" y="3419325"/>
                <a:ext cx="94775" cy="272775"/>
              </a:xfrm>
              <a:custGeom>
                <a:avLst/>
                <a:gdLst/>
                <a:ahLst/>
                <a:cxnLst/>
                <a:rect l="l" t="t" r="r" b="b"/>
                <a:pathLst>
                  <a:path w="3791" h="10911" extrusionOk="0">
                    <a:moveTo>
                      <a:pt x="539" y="1"/>
                    </a:moveTo>
                    <a:cubicBezTo>
                      <a:pt x="256" y="1"/>
                      <a:pt x="541" y="2143"/>
                      <a:pt x="465" y="3540"/>
                    </a:cubicBezTo>
                    <a:cubicBezTo>
                      <a:pt x="379" y="4997"/>
                      <a:pt x="53" y="8562"/>
                      <a:pt x="16" y="9036"/>
                    </a:cubicBezTo>
                    <a:cubicBezTo>
                      <a:pt x="0" y="9276"/>
                      <a:pt x="95" y="9316"/>
                      <a:pt x="255" y="9316"/>
                    </a:cubicBezTo>
                    <a:cubicBezTo>
                      <a:pt x="335" y="9316"/>
                      <a:pt x="432" y="9306"/>
                      <a:pt x="539" y="9306"/>
                    </a:cubicBezTo>
                    <a:cubicBezTo>
                      <a:pt x="632" y="9306"/>
                      <a:pt x="734" y="9314"/>
                      <a:pt x="840" y="9343"/>
                    </a:cubicBezTo>
                    <a:cubicBezTo>
                      <a:pt x="1289" y="9461"/>
                      <a:pt x="3042" y="10911"/>
                      <a:pt x="3535" y="10911"/>
                    </a:cubicBezTo>
                    <a:cubicBezTo>
                      <a:pt x="3555" y="10911"/>
                      <a:pt x="3572" y="10909"/>
                      <a:pt x="3587" y="10904"/>
                    </a:cubicBezTo>
                    <a:cubicBezTo>
                      <a:pt x="3790" y="10843"/>
                      <a:pt x="2118" y="9091"/>
                      <a:pt x="1682" y="8531"/>
                    </a:cubicBezTo>
                    <a:cubicBezTo>
                      <a:pt x="1246" y="7966"/>
                      <a:pt x="1590" y="2784"/>
                      <a:pt x="1774" y="2188"/>
                    </a:cubicBezTo>
                    <a:cubicBezTo>
                      <a:pt x="1965" y="1598"/>
                      <a:pt x="2948" y="860"/>
                      <a:pt x="3010" y="731"/>
                    </a:cubicBezTo>
                    <a:cubicBezTo>
                      <a:pt x="3077" y="602"/>
                      <a:pt x="1215" y="424"/>
                      <a:pt x="588" y="18"/>
                    </a:cubicBezTo>
                    <a:cubicBezTo>
                      <a:pt x="570" y="7"/>
                      <a:pt x="554" y="1"/>
                      <a:pt x="53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6"/>
              <p:cNvSpPr/>
              <p:nvPr/>
            </p:nvSpPr>
            <p:spPr>
              <a:xfrm>
                <a:off x="6027050" y="3583950"/>
                <a:ext cx="54900" cy="84475"/>
              </a:xfrm>
              <a:custGeom>
                <a:avLst/>
                <a:gdLst/>
                <a:ahLst/>
                <a:cxnLst/>
                <a:rect l="l" t="t" r="r" b="b"/>
                <a:pathLst>
                  <a:path w="2196" h="3379" extrusionOk="0">
                    <a:moveTo>
                      <a:pt x="287" y="0"/>
                    </a:moveTo>
                    <a:cubicBezTo>
                      <a:pt x="191" y="0"/>
                      <a:pt x="125" y="31"/>
                      <a:pt x="105" y="102"/>
                    </a:cubicBezTo>
                    <a:cubicBezTo>
                      <a:pt x="1" y="477"/>
                      <a:pt x="173" y="1320"/>
                      <a:pt x="345" y="1694"/>
                    </a:cubicBezTo>
                    <a:cubicBezTo>
                      <a:pt x="505" y="2043"/>
                      <a:pt x="1864" y="3378"/>
                      <a:pt x="2066" y="3378"/>
                    </a:cubicBezTo>
                    <a:cubicBezTo>
                      <a:pt x="2081" y="3378"/>
                      <a:pt x="2090" y="3371"/>
                      <a:pt x="2091" y="3354"/>
                    </a:cubicBezTo>
                    <a:cubicBezTo>
                      <a:pt x="2195" y="1381"/>
                      <a:pt x="1986" y="1227"/>
                      <a:pt x="1783" y="852"/>
                    </a:cubicBezTo>
                    <a:cubicBezTo>
                      <a:pt x="1619" y="549"/>
                      <a:pt x="691" y="0"/>
                      <a:pt x="2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6030450" y="3530650"/>
                <a:ext cx="49025" cy="64700"/>
              </a:xfrm>
              <a:custGeom>
                <a:avLst/>
                <a:gdLst/>
                <a:ahLst/>
                <a:cxnLst/>
                <a:rect l="l" t="t" r="r" b="b"/>
                <a:pathLst>
                  <a:path w="1961" h="2588" extrusionOk="0">
                    <a:moveTo>
                      <a:pt x="357" y="0"/>
                    </a:moveTo>
                    <a:cubicBezTo>
                      <a:pt x="243" y="0"/>
                      <a:pt x="163" y="23"/>
                      <a:pt x="141" y="77"/>
                    </a:cubicBezTo>
                    <a:cubicBezTo>
                      <a:pt x="37" y="329"/>
                      <a:pt x="0" y="1644"/>
                      <a:pt x="209" y="1644"/>
                    </a:cubicBezTo>
                    <a:cubicBezTo>
                      <a:pt x="401" y="1644"/>
                      <a:pt x="1553" y="2588"/>
                      <a:pt x="1732" y="2588"/>
                    </a:cubicBezTo>
                    <a:cubicBezTo>
                      <a:pt x="1741" y="2588"/>
                      <a:pt x="1748" y="2585"/>
                      <a:pt x="1752" y="2579"/>
                    </a:cubicBezTo>
                    <a:cubicBezTo>
                      <a:pt x="1887" y="2327"/>
                      <a:pt x="1961" y="741"/>
                      <a:pt x="1752" y="489"/>
                    </a:cubicBezTo>
                    <a:cubicBezTo>
                      <a:pt x="1589" y="287"/>
                      <a:pt x="760" y="0"/>
                      <a:pt x="35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5988175" y="3313675"/>
                <a:ext cx="92075" cy="113100"/>
              </a:xfrm>
              <a:custGeom>
                <a:avLst/>
                <a:gdLst/>
                <a:ahLst/>
                <a:cxnLst/>
                <a:rect l="l" t="t" r="r" b="b"/>
                <a:pathLst>
                  <a:path w="3683" h="4524" extrusionOk="0">
                    <a:moveTo>
                      <a:pt x="2410" y="0"/>
                    </a:moveTo>
                    <a:cubicBezTo>
                      <a:pt x="1811" y="0"/>
                      <a:pt x="638" y="85"/>
                      <a:pt x="345" y="1232"/>
                    </a:cubicBezTo>
                    <a:cubicBezTo>
                      <a:pt x="1" y="2579"/>
                      <a:pt x="99" y="3955"/>
                      <a:pt x="1814" y="4435"/>
                    </a:cubicBezTo>
                    <a:cubicBezTo>
                      <a:pt x="2031" y="4495"/>
                      <a:pt x="2222" y="4523"/>
                      <a:pt x="2392" y="4523"/>
                    </a:cubicBezTo>
                    <a:cubicBezTo>
                      <a:pt x="3565" y="4523"/>
                      <a:pt x="3683" y="3178"/>
                      <a:pt x="3683" y="1921"/>
                    </a:cubicBezTo>
                    <a:cubicBezTo>
                      <a:pt x="3683" y="482"/>
                      <a:pt x="3597" y="3"/>
                      <a:pt x="2662" y="3"/>
                    </a:cubicBezTo>
                    <a:cubicBezTo>
                      <a:pt x="2600" y="3"/>
                      <a:pt x="2514" y="0"/>
                      <a:pt x="2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6"/>
              <p:cNvSpPr/>
              <p:nvPr/>
            </p:nvSpPr>
            <p:spPr>
              <a:xfrm>
                <a:off x="6034750" y="3486250"/>
                <a:ext cx="42900" cy="43250"/>
              </a:xfrm>
              <a:custGeom>
                <a:avLst/>
                <a:gdLst/>
                <a:ahLst/>
                <a:cxnLst/>
                <a:rect l="l" t="t" r="r" b="b"/>
                <a:pathLst>
                  <a:path w="1716" h="1730" extrusionOk="0">
                    <a:moveTo>
                      <a:pt x="711" y="1"/>
                    </a:moveTo>
                    <a:cubicBezTo>
                      <a:pt x="482" y="1"/>
                      <a:pt x="279" y="44"/>
                      <a:pt x="209" y="169"/>
                    </a:cubicBezTo>
                    <a:cubicBezTo>
                      <a:pt x="37" y="476"/>
                      <a:pt x="0" y="1232"/>
                      <a:pt x="209" y="1324"/>
                    </a:cubicBezTo>
                    <a:cubicBezTo>
                      <a:pt x="374" y="1399"/>
                      <a:pt x="1016" y="1729"/>
                      <a:pt x="1361" y="1729"/>
                    </a:cubicBezTo>
                    <a:cubicBezTo>
                      <a:pt x="1441" y="1729"/>
                      <a:pt x="1505" y="1711"/>
                      <a:pt x="1543" y="1669"/>
                    </a:cubicBezTo>
                    <a:cubicBezTo>
                      <a:pt x="1678" y="1515"/>
                      <a:pt x="1715" y="298"/>
                      <a:pt x="1543" y="169"/>
                    </a:cubicBezTo>
                    <a:cubicBezTo>
                      <a:pt x="1441" y="96"/>
                      <a:pt x="1048" y="1"/>
                      <a:pt x="71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6"/>
              <p:cNvSpPr/>
              <p:nvPr/>
            </p:nvSpPr>
            <p:spPr>
              <a:xfrm>
                <a:off x="6038275" y="3448550"/>
                <a:ext cx="36425" cy="32550"/>
              </a:xfrm>
              <a:custGeom>
                <a:avLst/>
                <a:gdLst/>
                <a:ahLst/>
                <a:cxnLst/>
                <a:rect l="l" t="t" r="r" b="b"/>
                <a:pathLst>
                  <a:path w="1457" h="1302" extrusionOk="0">
                    <a:moveTo>
                      <a:pt x="1084" y="1"/>
                    </a:moveTo>
                    <a:cubicBezTo>
                      <a:pt x="866" y="1"/>
                      <a:pt x="440" y="422"/>
                      <a:pt x="277" y="644"/>
                    </a:cubicBezTo>
                    <a:cubicBezTo>
                      <a:pt x="74" y="927"/>
                      <a:pt x="1" y="1302"/>
                      <a:pt x="240" y="1302"/>
                    </a:cubicBezTo>
                    <a:cubicBezTo>
                      <a:pt x="412" y="1302"/>
                      <a:pt x="758" y="1223"/>
                      <a:pt x="1016" y="1223"/>
                    </a:cubicBezTo>
                    <a:cubicBezTo>
                      <a:pt x="1120" y="1223"/>
                      <a:pt x="1209" y="1236"/>
                      <a:pt x="1267" y="1271"/>
                    </a:cubicBezTo>
                    <a:cubicBezTo>
                      <a:pt x="1278" y="1278"/>
                      <a:pt x="1289" y="1281"/>
                      <a:pt x="1298" y="1281"/>
                    </a:cubicBezTo>
                    <a:cubicBezTo>
                      <a:pt x="1456" y="1281"/>
                      <a:pt x="1292" y="352"/>
                      <a:pt x="1199" y="85"/>
                    </a:cubicBezTo>
                    <a:cubicBezTo>
                      <a:pt x="1177" y="26"/>
                      <a:pt x="1137" y="1"/>
                      <a:pt x="10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5931775" y="3248250"/>
                <a:ext cx="152625" cy="51500"/>
              </a:xfrm>
              <a:custGeom>
                <a:avLst/>
                <a:gdLst/>
                <a:ahLst/>
                <a:cxnLst/>
                <a:rect l="l" t="t" r="r" b="b"/>
                <a:pathLst>
                  <a:path w="6105" h="2060" extrusionOk="0">
                    <a:moveTo>
                      <a:pt x="3239" y="1"/>
                    </a:moveTo>
                    <a:cubicBezTo>
                      <a:pt x="2521" y="1"/>
                      <a:pt x="568" y="370"/>
                      <a:pt x="124" y="770"/>
                    </a:cubicBezTo>
                    <a:cubicBezTo>
                      <a:pt x="0" y="881"/>
                      <a:pt x="144" y="909"/>
                      <a:pt x="431" y="909"/>
                    </a:cubicBezTo>
                    <a:cubicBezTo>
                      <a:pt x="724" y="909"/>
                      <a:pt x="1166" y="880"/>
                      <a:pt x="1623" y="880"/>
                    </a:cubicBezTo>
                    <a:cubicBezTo>
                      <a:pt x="2251" y="880"/>
                      <a:pt x="2907" y="935"/>
                      <a:pt x="3240" y="1200"/>
                    </a:cubicBezTo>
                    <a:cubicBezTo>
                      <a:pt x="3922" y="1737"/>
                      <a:pt x="4668" y="2060"/>
                      <a:pt x="5210" y="2060"/>
                    </a:cubicBezTo>
                    <a:cubicBezTo>
                      <a:pt x="5425" y="2060"/>
                      <a:pt x="5608" y="2009"/>
                      <a:pt x="5742" y="1901"/>
                    </a:cubicBezTo>
                    <a:cubicBezTo>
                      <a:pt x="6105" y="1612"/>
                      <a:pt x="3898" y="112"/>
                      <a:pt x="3425" y="14"/>
                    </a:cubicBezTo>
                    <a:cubicBezTo>
                      <a:pt x="3379" y="5"/>
                      <a:pt x="3316" y="1"/>
                      <a:pt x="323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5918875" y="3281725"/>
                <a:ext cx="104725" cy="142325"/>
              </a:xfrm>
              <a:custGeom>
                <a:avLst/>
                <a:gdLst/>
                <a:ahLst/>
                <a:cxnLst/>
                <a:rect l="l" t="t" r="r" b="b"/>
                <a:pathLst>
                  <a:path w="4189" h="5693" extrusionOk="0">
                    <a:moveTo>
                      <a:pt x="1908" y="1"/>
                    </a:moveTo>
                    <a:cubicBezTo>
                      <a:pt x="1501" y="1"/>
                      <a:pt x="1118" y="124"/>
                      <a:pt x="843" y="457"/>
                    </a:cubicBezTo>
                    <a:cubicBezTo>
                      <a:pt x="332" y="1072"/>
                      <a:pt x="1" y="5461"/>
                      <a:pt x="1" y="5682"/>
                    </a:cubicBezTo>
                    <a:cubicBezTo>
                      <a:pt x="1" y="5689"/>
                      <a:pt x="1" y="5692"/>
                      <a:pt x="3" y="5692"/>
                    </a:cubicBezTo>
                    <a:cubicBezTo>
                      <a:pt x="61" y="5692"/>
                      <a:pt x="996" y="2445"/>
                      <a:pt x="1746" y="1551"/>
                    </a:cubicBezTo>
                    <a:cubicBezTo>
                      <a:pt x="2102" y="1129"/>
                      <a:pt x="2715" y="1055"/>
                      <a:pt x="3236" y="1055"/>
                    </a:cubicBezTo>
                    <a:cubicBezTo>
                      <a:pt x="3515" y="1055"/>
                      <a:pt x="3768" y="1076"/>
                      <a:pt x="3940" y="1076"/>
                    </a:cubicBezTo>
                    <a:cubicBezTo>
                      <a:pt x="4098" y="1076"/>
                      <a:pt x="4189" y="1059"/>
                      <a:pt x="4174" y="992"/>
                    </a:cubicBezTo>
                    <a:cubicBezTo>
                      <a:pt x="4130" y="790"/>
                      <a:pt x="2938" y="1"/>
                      <a:pt x="19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6"/>
              <p:cNvSpPr/>
              <p:nvPr/>
            </p:nvSpPr>
            <p:spPr>
              <a:xfrm>
                <a:off x="5883400" y="3331225"/>
                <a:ext cx="95575" cy="159800"/>
              </a:xfrm>
              <a:custGeom>
                <a:avLst/>
                <a:gdLst/>
                <a:ahLst/>
                <a:cxnLst/>
                <a:rect l="l" t="t" r="r" b="b"/>
                <a:pathLst>
                  <a:path w="3823" h="6392" extrusionOk="0">
                    <a:moveTo>
                      <a:pt x="3506" y="0"/>
                    </a:moveTo>
                    <a:cubicBezTo>
                      <a:pt x="3427" y="0"/>
                      <a:pt x="3302" y="80"/>
                      <a:pt x="3116" y="266"/>
                    </a:cubicBezTo>
                    <a:cubicBezTo>
                      <a:pt x="2852" y="537"/>
                      <a:pt x="2686" y="1729"/>
                      <a:pt x="2176" y="2983"/>
                    </a:cubicBezTo>
                    <a:cubicBezTo>
                      <a:pt x="1647" y="4299"/>
                      <a:pt x="1" y="6391"/>
                      <a:pt x="1946" y="6391"/>
                    </a:cubicBezTo>
                    <a:cubicBezTo>
                      <a:pt x="1990" y="6391"/>
                      <a:pt x="2036" y="6390"/>
                      <a:pt x="2083" y="6388"/>
                    </a:cubicBezTo>
                    <a:cubicBezTo>
                      <a:pt x="2667" y="6364"/>
                      <a:pt x="3300" y="3081"/>
                      <a:pt x="3362" y="2079"/>
                    </a:cubicBezTo>
                    <a:cubicBezTo>
                      <a:pt x="3411" y="1282"/>
                      <a:pt x="3823" y="0"/>
                      <a:pt x="350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6"/>
              <p:cNvSpPr/>
              <p:nvPr/>
            </p:nvSpPr>
            <p:spPr>
              <a:xfrm>
                <a:off x="5904275" y="3498075"/>
                <a:ext cx="42750" cy="145300"/>
              </a:xfrm>
              <a:custGeom>
                <a:avLst/>
                <a:gdLst/>
                <a:ahLst/>
                <a:cxnLst/>
                <a:rect l="l" t="t" r="r" b="b"/>
                <a:pathLst>
                  <a:path w="1710" h="5812" extrusionOk="0">
                    <a:moveTo>
                      <a:pt x="1448" y="0"/>
                    </a:moveTo>
                    <a:cubicBezTo>
                      <a:pt x="739" y="0"/>
                      <a:pt x="0" y="5812"/>
                      <a:pt x="214" y="5812"/>
                    </a:cubicBezTo>
                    <a:cubicBezTo>
                      <a:pt x="215" y="5812"/>
                      <a:pt x="215" y="5812"/>
                      <a:pt x="216" y="5812"/>
                    </a:cubicBezTo>
                    <a:cubicBezTo>
                      <a:pt x="578" y="5775"/>
                      <a:pt x="1445" y="1411"/>
                      <a:pt x="1476" y="1036"/>
                    </a:cubicBezTo>
                    <a:cubicBezTo>
                      <a:pt x="1507" y="661"/>
                      <a:pt x="1709" y="52"/>
                      <a:pt x="1476" y="3"/>
                    </a:cubicBezTo>
                    <a:cubicBezTo>
                      <a:pt x="1467" y="1"/>
                      <a:pt x="1458" y="0"/>
                      <a:pt x="144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6"/>
              <p:cNvSpPr/>
              <p:nvPr/>
            </p:nvSpPr>
            <p:spPr>
              <a:xfrm>
                <a:off x="5894300" y="3493300"/>
                <a:ext cx="24450" cy="148325"/>
              </a:xfrm>
              <a:custGeom>
                <a:avLst/>
                <a:gdLst/>
                <a:ahLst/>
                <a:cxnLst/>
                <a:rect l="l" t="t" r="r" b="b"/>
                <a:pathLst>
                  <a:path w="978" h="5933" extrusionOk="0">
                    <a:moveTo>
                      <a:pt x="369" y="1"/>
                    </a:moveTo>
                    <a:cubicBezTo>
                      <a:pt x="302" y="1"/>
                      <a:pt x="257" y="21"/>
                      <a:pt x="252" y="65"/>
                    </a:cubicBezTo>
                    <a:cubicBezTo>
                      <a:pt x="154" y="815"/>
                      <a:pt x="0" y="5382"/>
                      <a:pt x="0" y="5597"/>
                    </a:cubicBezTo>
                    <a:cubicBezTo>
                      <a:pt x="0" y="5758"/>
                      <a:pt x="65" y="5932"/>
                      <a:pt x="150" y="5932"/>
                    </a:cubicBezTo>
                    <a:cubicBezTo>
                      <a:pt x="182" y="5932"/>
                      <a:pt x="217" y="5908"/>
                      <a:pt x="252" y="5849"/>
                    </a:cubicBezTo>
                    <a:cubicBezTo>
                      <a:pt x="375" y="5628"/>
                      <a:pt x="977" y="907"/>
                      <a:pt x="977" y="501"/>
                    </a:cubicBezTo>
                    <a:cubicBezTo>
                      <a:pt x="977" y="195"/>
                      <a:pt x="574" y="1"/>
                      <a:pt x="36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6"/>
              <p:cNvSpPr/>
              <p:nvPr/>
            </p:nvSpPr>
            <p:spPr>
              <a:xfrm>
                <a:off x="5906800" y="3694050"/>
                <a:ext cx="13250" cy="26100"/>
              </a:xfrm>
              <a:custGeom>
                <a:avLst/>
                <a:gdLst/>
                <a:ahLst/>
                <a:cxnLst/>
                <a:rect l="l" t="t" r="r" b="b"/>
                <a:pathLst>
                  <a:path w="530" h="1044" extrusionOk="0">
                    <a:moveTo>
                      <a:pt x="183" y="0"/>
                    </a:moveTo>
                    <a:cubicBezTo>
                      <a:pt x="167" y="0"/>
                      <a:pt x="153" y="8"/>
                      <a:pt x="139" y="26"/>
                    </a:cubicBezTo>
                    <a:cubicBezTo>
                      <a:pt x="1" y="212"/>
                      <a:pt x="84" y="1044"/>
                      <a:pt x="252" y="1044"/>
                    </a:cubicBezTo>
                    <a:cubicBezTo>
                      <a:pt x="278" y="1044"/>
                      <a:pt x="306" y="1024"/>
                      <a:pt x="336" y="978"/>
                    </a:cubicBezTo>
                    <a:cubicBezTo>
                      <a:pt x="530" y="679"/>
                      <a:pt x="324" y="0"/>
                      <a:pt x="18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6"/>
              <p:cNvSpPr/>
              <p:nvPr/>
            </p:nvSpPr>
            <p:spPr>
              <a:xfrm>
                <a:off x="6041850" y="3219600"/>
                <a:ext cx="41175" cy="26700"/>
              </a:xfrm>
              <a:custGeom>
                <a:avLst/>
                <a:gdLst/>
                <a:ahLst/>
                <a:cxnLst/>
                <a:rect l="l" t="t" r="r" b="b"/>
                <a:pathLst>
                  <a:path w="1647" h="1068" extrusionOk="0">
                    <a:moveTo>
                      <a:pt x="198" y="0"/>
                    </a:moveTo>
                    <a:cubicBezTo>
                      <a:pt x="61" y="0"/>
                      <a:pt x="1" y="53"/>
                      <a:pt x="54" y="213"/>
                    </a:cubicBezTo>
                    <a:cubicBezTo>
                      <a:pt x="153" y="502"/>
                      <a:pt x="1646" y="1068"/>
                      <a:pt x="1646" y="1068"/>
                    </a:cubicBezTo>
                    <a:lnTo>
                      <a:pt x="1646" y="213"/>
                    </a:lnTo>
                    <a:cubicBezTo>
                      <a:pt x="1052" y="213"/>
                      <a:pt x="472" y="0"/>
                      <a:pt x="19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6"/>
              <p:cNvSpPr/>
              <p:nvPr/>
            </p:nvSpPr>
            <p:spPr>
              <a:xfrm>
                <a:off x="6029850" y="3233525"/>
                <a:ext cx="58850" cy="35050"/>
              </a:xfrm>
              <a:custGeom>
                <a:avLst/>
                <a:gdLst/>
                <a:ahLst/>
                <a:cxnLst/>
                <a:rect l="l" t="t" r="r" b="b"/>
                <a:pathLst>
                  <a:path w="2354" h="1402" extrusionOk="0">
                    <a:moveTo>
                      <a:pt x="251" y="1"/>
                    </a:moveTo>
                    <a:cubicBezTo>
                      <a:pt x="1" y="1"/>
                      <a:pt x="346" y="338"/>
                      <a:pt x="688" y="609"/>
                    </a:cubicBezTo>
                    <a:cubicBezTo>
                      <a:pt x="1078" y="914"/>
                      <a:pt x="1515" y="1401"/>
                      <a:pt x="1912" y="1401"/>
                    </a:cubicBezTo>
                    <a:cubicBezTo>
                      <a:pt x="1947" y="1401"/>
                      <a:pt x="1981" y="1398"/>
                      <a:pt x="2016" y="1390"/>
                    </a:cubicBezTo>
                    <a:cubicBezTo>
                      <a:pt x="2354" y="1310"/>
                      <a:pt x="1395" y="339"/>
                      <a:pt x="516" y="56"/>
                    </a:cubicBezTo>
                    <a:cubicBezTo>
                      <a:pt x="393" y="18"/>
                      <a:pt x="307" y="1"/>
                      <a:pt x="25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6"/>
              <p:cNvSpPr/>
              <p:nvPr/>
            </p:nvSpPr>
            <p:spPr>
              <a:xfrm>
                <a:off x="6005225" y="4254425"/>
                <a:ext cx="33225" cy="22050"/>
              </a:xfrm>
              <a:custGeom>
                <a:avLst/>
                <a:gdLst/>
                <a:ahLst/>
                <a:cxnLst/>
                <a:rect l="l" t="t" r="r" b="b"/>
                <a:pathLst>
                  <a:path w="1329" h="882" extrusionOk="0">
                    <a:moveTo>
                      <a:pt x="1015" y="1"/>
                    </a:moveTo>
                    <a:cubicBezTo>
                      <a:pt x="805" y="1"/>
                      <a:pt x="505" y="49"/>
                      <a:pt x="308" y="65"/>
                    </a:cubicBezTo>
                    <a:cubicBezTo>
                      <a:pt x="1" y="89"/>
                      <a:pt x="222" y="747"/>
                      <a:pt x="480" y="858"/>
                    </a:cubicBezTo>
                    <a:cubicBezTo>
                      <a:pt x="520" y="874"/>
                      <a:pt x="562" y="882"/>
                      <a:pt x="604" y="882"/>
                    </a:cubicBezTo>
                    <a:cubicBezTo>
                      <a:pt x="839" y="882"/>
                      <a:pt x="1090" y="646"/>
                      <a:pt x="1200" y="495"/>
                    </a:cubicBezTo>
                    <a:cubicBezTo>
                      <a:pt x="1329" y="317"/>
                      <a:pt x="1310" y="132"/>
                      <a:pt x="1243" y="52"/>
                    </a:cubicBezTo>
                    <a:cubicBezTo>
                      <a:pt x="1211" y="14"/>
                      <a:pt x="1125" y="1"/>
                      <a:pt x="10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6032325" y="4268200"/>
                <a:ext cx="12725" cy="66575"/>
              </a:xfrm>
              <a:custGeom>
                <a:avLst/>
                <a:gdLst/>
                <a:ahLst/>
                <a:cxnLst/>
                <a:rect l="l" t="t" r="r" b="b"/>
                <a:pathLst>
                  <a:path w="509" h="2663" extrusionOk="0">
                    <a:moveTo>
                      <a:pt x="333" y="1"/>
                    </a:moveTo>
                    <a:cubicBezTo>
                      <a:pt x="331" y="1"/>
                      <a:pt x="328" y="2"/>
                      <a:pt x="325" y="5"/>
                    </a:cubicBezTo>
                    <a:cubicBezTo>
                      <a:pt x="1" y="341"/>
                      <a:pt x="128" y="2662"/>
                      <a:pt x="302" y="2662"/>
                    </a:cubicBezTo>
                    <a:cubicBezTo>
                      <a:pt x="309" y="2662"/>
                      <a:pt x="317" y="2658"/>
                      <a:pt x="325" y="2649"/>
                    </a:cubicBezTo>
                    <a:cubicBezTo>
                      <a:pt x="509" y="2421"/>
                      <a:pt x="497" y="2286"/>
                      <a:pt x="405" y="1751"/>
                    </a:cubicBezTo>
                    <a:cubicBezTo>
                      <a:pt x="309" y="1234"/>
                      <a:pt x="410" y="1"/>
                      <a:pt x="33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6023825" y="4278425"/>
                <a:ext cx="11250" cy="67050"/>
              </a:xfrm>
              <a:custGeom>
                <a:avLst/>
                <a:gdLst/>
                <a:ahLst/>
                <a:cxnLst/>
                <a:rect l="l" t="t" r="r" b="b"/>
                <a:pathLst>
                  <a:path w="450" h="2682" extrusionOk="0">
                    <a:moveTo>
                      <a:pt x="225" y="0"/>
                    </a:moveTo>
                    <a:cubicBezTo>
                      <a:pt x="224" y="0"/>
                      <a:pt x="223" y="1"/>
                      <a:pt x="222" y="2"/>
                    </a:cubicBezTo>
                    <a:cubicBezTo>
                      <a:pt x="1" y="265"/>
                      <a:pt x="146" y="2682"/>
                      <a:pt x="290" y="2682"/>
                    </a:cubicBezTo>
                    <a:cubicBezTo>
                      <a:pt x="294" y="2682"/>
                      <a:pt x="298" y="2680"/>
                      <a:pt x="302" y="2676"/>
                    </a:cubicBezTo>
                    <a:cubicBezTo>
                      <a:pt x="443" y="2528"/>
                      <a:pt x="449" y="2412"/>
                      <a:pt x="351" y="1852"/>
                    </a:cubicBezTo>
                    <a:cubicBezTo>
                      <a:pt x="255" y="1311"/>
                      <a:pt x="265" y="0"/>
                      <a:pt x="2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6"/>
              <p:cNvSpPr/>
              <p:nvPr/>
            </p:nvSpPr>
            <p:spPr>
              <a:xfrm>
                <a:off x="6016150" y="4282925"/>
                <a:ext cx="11850" cy="69550"/>
              </a:xfrm>
              <a:custGeom>
                <a:avLst/>
                <a:gdLst/>
                <a:ahLst/>
                <a:cxnLst/>
                <a:rect l="l" t="t" r="r" b="b"/>
                <a:pathLst>
                  <a:path w="474" h="2782" extrusionOk="0">
                    <a:moveTo>
                      <a:pt x="271" y="0"/>
                    </a:moveTo>
                    <a:cubicBezTo>
                      <a:pt x="99" y="62"/>
                      <a:pt x="0" y="1076"/>
                      <a:pt x="148" y="2133"/>
                    </a:cubicBezTo>
                    <a:cubicBezTo>
                      <a:pt x="234" y="2728"/>
                      <a:pt x="307" y="2781"/>
                      <a:pt x="368" y="2781"/>
                    </a:cubicBezTo>
                    <a:cubicBezTo>
                      <a:pt x="381" y="2781"/>
                      <a:pt x="394" y="2779"/>
                      <a:pt x="406" y="2779"/>
                    </a:cubicBezTo>
                    <a:cubicBezTo>
                      <a:pt x="474" y="2779"/>
                      <a:pt x="271" y="1857"/>
                      <a:pt x="271" y="1217"/>
                    </a:cubicBezTo>
                    <a:lnTo>
                      <a:pt x="27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6"/>
              <p:cNvSpPr/>
              <p:nvPr/>
            </p:nvSpPr>
            <p:spPr>
              <a:xfrm>
                <a:off x="6004461" y="4291675"/>
                <a:ext cx="10650" cy="62125"/>
              </a:xfrm>
              <a:custGeom>
                <a:avLst/>
                <a:gdLst/>
                <a:ahLst/>
                <a:cxnLst/>
                <a:rect l="l" t="t" r="r" b="b"/>
                <a:pathLst>
                  <a:path w="426" h="2485" extrusionOk="0">
                    <a:moveTo>
                      <a:pt x="355" y="0"/>
                    </a:moveTo>
                    <a:cubicBezTo>
                      <a:pt x="315" y="0"/>
                      <a:pt x="0" y="1490"/>
                      <a:pt x="101" y="2177"/>
                    </a:cubicBezTo>
                    <a:cubicBezTo>
                      <a:pt x="133" y="2389"/>
                      <a:pt x="214" y="2484"/>
                      <a:pt x="284" y="2484"/>
                    </a:cubicBezTo>
                    <a:cubicBezTo>
                      <a:pt x="362" y="2484"/>
                      <a:pt x="425" y="2366"/>
                      <a:pt x="390" y="2158"/>
                    </a:cubicBezTo>
                    <a:cubicBezTo>
                      <a:pt x="322" y="1765"/>
                      <a:pt x="371" y="142"/>
                      <a:pt x="359" y="7"/>
                    </a:cubicBezTo>
                    <a:cubicBezTo>
                      <a:pt x="358" y="2"/>
                      <a:pt x="357" y="0"/>
                      <a:pt x="3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5998861" y="4304925"/>
                <a:ext cx="6900" cy="35750"/>
              </a:xfrm>
              <a:custGeom>
                <a:avLst/>
                <a:gdLst/>
                <a:ahLst/>
                <a:cxnLst/>
                <a:rect l="l" t="t" r="r" b="b"/>
                <a:pathLst>
                  <a:path w="276" h="1430" extrusionOk="0">
                    <a:moveTo>
                      <a:pt x="274" y="0"/>
                    </a:moveTo>
                    <a:cubicBezTo>
                      <a:pt x="254" y="0"/>
                      <a:pt x="29" y="814"/>
                      <a:pt x="5" y="1296"/>
                    </a:cubicBezTo>
                    <a:cubicBezTo>
                      <a:pt x="0" y="1383"/>
                      <a:pt x="15" y="1429"/>
                      <a:pt x="39" y="1429"/>
                    </a:cubicBezTo>
                    <a:cubicBezTo>
                      <a:pt x="112" y="1429"/>
                      <a:pt x="275" y="1004"/>
                      <a:pt x="275" y="6"/>
                    </a:cubicBezTo>
                    <a:cubicBezTo>
                      <a:pt x="275" y="2"/>
                      <a:pt x="275" y="0"/>
                      <a:pt x="27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5982800" y="3312525"/>
                <a:ext cx="26150" cy="33875"/>
              </a:xfrm>
              <a:custGeom>
                <a:avLst/>
                <a:gdLst/>
                <a:ahLst/>
                <a:cxnLst/>
                <a:rect l="l" t="t" r="r" b="b"/>
                <a:pathLst>
                  <a:path w="1046" h="1355" extrusionOk="0">
                    <a:moveTo>
                      <a:pt x="930" y="0"/>
                    </a:moveTo>
                    <a:cubicBezTo>
                      <a:pt x="728" y="0"/>
                      <a:pt x="220" y="321"/>
                      <a:pt x="117" y="449"/>
                    </a:cubicBezTo>
                    <a:cubicBezTo>
                      <a:pt x="1" y="602"/>
                      <a:pt x="93" y="1303"/>
                      <a:pt x="203" y="1352"/>
                    </a:cubicBezTo>
                    <a:cubicBezTo>
                      <a:pt x="207" y="1354"/>
                      <a:pt x="211" y="1355"/>
                      <a:pt x="215" y="1355"/>
                    </a:cubicBezTo>
                    <a:cubicBezTo>
                      <a:pt x="316" y="1355"/>
                      <a:pt x="425" y="760"/>
                      <a:pt x="603" y="535"/>
                    </a:cubicBezTo>
                    <a:cubicBezTo>
                      <a:pt x="794" y="295"/>
                      <a:pt x="1046" y="154"/>
                      <a:pt x="1009" y="43"/>
                    </a:cubicBezTo>
                    <a:cubicBezTo>
                      <a:pt x="998" y="13"/>
                      <a:pt x="970" y="0"/>
                      <a:pt x="9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6"/>
              <p:cNvSpPr/>
              <p:nvPr/>
            </p:nvSpPr>
            <p:spPr>
              <a:xfrm>
                <a:off x="6092250" y="3665425"/>
                <a:ext cx="85125" cy="242725"/>
              </a:xfrm>
              <a:custGeom>
                <a:avLst/>
                <a:gdLst/>
                <a:ahLst/>
                <a:cxnLst/>
                <a:rect l="l" t="t" r="r" b="b"/>
                <a:pathLst>
                  <a:path w="3405" h="9709" extrusionOk="0">
                    <a:moveTo>
                      <a:pt x="2898" y="1"/>
                    </a:moveTo>
                    <a:cubicBezTo>
                      <a:pt x="2262" y="1"/>
                      <a:pt x="1" y="1344"/>
                      <a:pt x="24" y="1749"/>
                    </a:cubicBezTo>
                    <a:cubicBezTo>
                      <a:pt x="84" y="2817"/>
                      <a:pt x="759" y="9708"/>
                      <a:pt x="1094" y="9708"/>
                    </a:cubicBezTo>
                    <a:cubicBezTo>
                      <a:pt x="1102" y="9708"/>
                      <a:pt x="1110" y="9704"/>
                      <a:pt x="1118" y="9696"/>
                    </a:cubicBezTo>
                    <a:cubicBezTo>
                      <a:pt x="1444" y="9352"/>
                      <a:pt x="3404" y="279"/>
                      <a:pt x="3017" y="27"/>
                    </a:cubicBezTo>
                    <a:cubicBezTo>
                      <a:pt x="2989" y="9"/>
                      <a:pt x="2949" y="1"/>
                      <a:pt x="289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6"/>
              <p:cNvSpPr/>
              <p:nvPr/>
            </p:nvSpPr>
            <p:spPr>
              <a:xfrm>
                <a:off x="6120175" y="3674325"/>
                <a:ext cx="71325" cy="317875"/>
              </a:xfrm>
              <a:custGeom>
                <a:avLst/>
                <a:gdLst/>
                <a:ahLst/>
                <a:cxnLst/>
                <a:rect l="l" t="t" r="r" b="b"/>
                <a:pathLst>
                  <a:path w="2853" h="12715" extrusionOk="0">
                    <a:moveTo>
                      <a:pt x="2406" y="1"/>
                    </a:moveTo>
                    <a:cubicBezTo>
                      <a:pt x="2394" y="1"/>
                      <a:pt x="2383" y="24"/>
                      <a:pt x="2373" y="77"/>
                    </a:cubicBezTo>
                    <a:cubicBezTo>
                      <a:pt x="2275" y="612"/>
                      <a:pt x="1058" y="7355"/>
                      <a:pt x="812" y="8357"/>
                    </a:cubicBezTo>
                    <a:cubicBezTo>
                      <a:pt x="560" y="9353"/>
                      <a:pt x="1" y="12444"/>
                      <a:pt x="345" y="12635"/>
                    </a:cubicBezTo>
                    <a:cubicBezTo>
                      <a:pt x="447" y="12691"/>
                      <a:pt x="518" y="12715"/>
                      <a:pt x="578" y="12715"/>
                    </a:cubicBezTo>
                    <a:cubicBezTo>
                      <a:pt x="714" y="12715"/>
                      <a:pt x="787" y="12585"/>
                      <a:pt x="1027" y="12414"/>
                    </a:cubicBezTo>
                    <a:cubicBezTo>
                      <a:pt x="1138" y="12337"/>
                      <a:pt x="1247" y="12307"/>
                      <a:pt x="1353" y="12307"/>
                    </a:cubicBezTo>
                    <a:cubicBezTo>
                      <a:pt x="1725" y="12307"/>
                      <a:pt x="2066" y="12670"/>
                      <a:pt x="2329" y="12670"/>
                    </a:cubicBezTo>
                    <a:cubicBezTo>
                      <a:pt x="2394" y="12670"/>
                      <a:pt x="2454" y="12647"/>
                      <a:pt x="2509" y="12592"/>
                    </a:cubicBezTo>
                    <a:cubicBezTo>
                      <a:pt x="2853" y="12242"/>
                      <a:pt x="2521" y="1337"/>
                      <a:pt x="2552" y="1024"/>
                    </a:cubicBezTo>
                    <a:cubicBezTo>
                      <a:pt x="2578" y="757"/>
                      <a:pt x="2475" y="1"/>
                      <a:pt x="240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6"/>
              <p:cNvSpPr/>
              <p:nvPr/>
            </p:nvSpPr>
            <p:spPr>
              <a:xfrm>
                <a:off x="6132625" y="4010450"/>
                <a:ext cx="52575" cy="241400"/>
              </a:xfrm>
              <a:custGeom>
                <a:avLst/>
                <a:gdLst/>
                <a:ahLst/>
                <a:cxnLst/>
                <a:rect l="l" t="t" r="r" b="b"/>
                <a:pathLst>
                  <a:path w="2103" h="9656" extrusionOk="0">
                    <a:moveTo>
                      <a:pt x="1658" y="1"/>
                    </a:moveTo>
                    <a:cubicBezTo>
                      <a:pt x="1511" y="1"/>
                      <a:pt x="252" y="6998"/>
                      <a:pt x="130" y="7310"/>
                    </a:cubicBezTo>
                    <a:cubicBezTo>
                      <a:pt x="1" y="7623"/>
                      <a:pt x="7" y="9000"/>
                      <a:pt x="68" y="9406"/>
                    </a:cubicBezTo>
                    <a:cubicBezTo>
                      <a:pt x="95" y="9581"/>
                      <a:pt x="230" y="9656"/>
                      <a:pt x="381" y="9656"/>
                    </a:cubicBezTo>
                    <a:cubicBezTo>
                      <a:pt x="574" y="9656"/>
                      <a:pt x="794" y="9534"/>
                      <a:pt x="849" y="9344"/>
                    </a:cubicBezTo>
                    <a:cubicBezTo>
                      <a:pt x="941" y="9000"/>
                      <a:pt x="1543" y="5208"/>
                      <a:pt x="1820" y="3616"/>
                    </a:cubicBezTo>
                    <a:cubicBezTo>
                      <a:pt x="2103" y="2017"/>
                      <a:pt x="2103" y="284"/>
                      <a:pt x="1660" y="1"/>
                    </a:cubicBezTo>
                    <a:cubicBezTo>
                      <a:pt x="1660" y="1"/>
                      <a:pt x="1659" y="1"/>
                      <a:pt x="165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6"/>
              <p:cNvSpPr/>
              <p:nvPr/>
            </p:nvSpPr>
            <p:spPr>
              <a:xfrm>
                <a:off x="6119050" y="4010450"/>
                <a:ext cx="37625" cy="158800"/>
              </a:xfrm>
              <a:custGeom>
                <a:avLst/>
                <a:gdLst/>
                <a:ahLst/>
                <a:cxnLst/>
                <a:rect l="l" t="t" r="r" b="b"/>
                <a:pathLst>
                  <a:path w="1505" h="6352" extrusionOk="0">
                    <a:moveTo>
                      <a:pt x="275" y="1"/>
                    </a:moveTo>
                    <a:cubicBezTo>
                      <a:pt x="0" y="1"/>
                      <a:pt x="335" y="5886"/>
                      <a:pt x="427" y="6320"/>
                    </a:cubicBezTo>
                    <a:cubicBezTo>
                      <a:pt x="431" y="6342"/>
                      <a:pt x="438" y="6352"/>
                      <a:pt x="447" y="6352"/>
                    </a:cubicBezTo>
                    <a:cubicBezTo>
                      <a:pt x="613" y="6352"/>
                      <a:pt x="1504" y="2429"/>
                      <a:pt x="1416" y="1593"/>
                    </a:cubicBezTo>
                    <a:cubicBezTo>
                      <a:pt x="1373" y="1175"/>
                      <a:pt x="562" y="63"/>
                      <a:pt x="279" y="1"/>
                    </a:cubicBezTo>
                    <a:cubicBezTo>
                      <a:pt x="278" y="1"/>
                      <a:pt x="276" y="1"/>
                      <a:pt x="27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6"/>
              <p:cNvSpPr/>
              <p:nvPr/>
            </p:nvSpPr>
            <p:spPr>
              <a:xfrm>
                <a:off x="6086225" y="3419325"/>
                <a:ext cx="94625" cy="272775"/>
              </a:xfrm>
              <a:custGeom>
                <a:avLst/>
                <a:gdLst/>
                <a:ahLst/>
                <a:cxnLst/>
                <a:rect l="l" t="t" r="r" b="b"/>
                <a:pathLst>
                  <a:path w="3785" h="10911" extrusionOk="0">
                    <a:moveTo>
                      <a:pt x="3246" y="1"/>
                    </a:moveTo>
                    <a:cubicBezTo>
                      <a:pt x="3231" y="1"/>
                      <a:pt x="3215" y="7"/>
                      <a:pt x="3197" y="18"/>
                    </a:cubicBezTo>
                    <a:cubicBezTo>
                      <a:pt x="2576" y="424"/>
                      <a:pt x="713" y="602"/>
                      <a:pt x="775" y="731"/>
                    </a:cubicBezTo>
                    <a:cubicBezTo>
                      <a:pt x="842" y="860"/>
                      <a:pt x="1826" y="1598"/>
                      <a:pt x="2010" y="2188"/>
                    </a:cubicBezTo>
                    <a:cubicBezTo>
                      <a:pt x="2201" y="2784"/>
                      <a:pt x="2545" y="7966"/>
                      <a:pt x="2109" y="8531"/>
                    </a:cubicBezTo>
                    <a:cubicBezTo>
                      <a:pt x="1666" y="9091"/>
                      <a:pt x="0" y="10843"/>
                      <a:pt x="203" y="10904"/>
                    </a:cubicBezTo>
                    <a:cubicBezTo>
                      <a:pt x="219" y="10909"/>
                      <a:pt x="236" y="10911"/>
                      <a:pt x="255" y="10911"/>
                    </a:cubicBezTo>
                    <a:cubicBezTo>
                      <a:pt x="748" y="10911"/>
                      <a:pt x="2495" y="9461"/>
                      <a:pt x="2951" y="9343"/>
                    </a:cubicBezTo>
                    <a:cubicBezTo>
                      <a:pt x="3057" y="9314"/>
                      <a:pt x="3158" y="9306"/>
                      <a:pt x="3251" y="9306"/>
                    </a:cubicBezTo>
                    <a:cubicBezTo>
                      <a:pt x="3358" y="9306"/>
                      <a:pt x="3454" y="9316"/>
                      <a:pt x="3533" y="9316"/>
                    </a:cubicBezTo>
                    <a:cubicBezTo>
                      <a:pt x="3691" y="9316"/>
                      <a:pt x="3784" y="9276"/>
                      <a:pt x="3768" y="9036"/>
                    </a:cubicBezTo>
                    <a:cubicBezTo>
                      <a:pt x="3738" y="8562"/>
                      <a:pt x="3406" y="4997"/>
                      <a:pt x="3326" y="3540"/>
                    </a:cubicBezTo>
                    <a:cubicBezTo>
                      <a:pt x="3250" y="2143"/>
                      <a:pt x="3535" y="1"/>
                      <a:pt x="324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6"/>
              <p:cNvSpPr/>
              <p:nvPr/>
            </p:nvSpPr>
            <p:spPr>
              <a:xfrm>
                <a:off x="6084225" y="3583950"/>
                <a:ext cx="54875" cy="84475"/>
              </a:xfrm>
              <a:custGeom>
                <a:avLst/>
                <a:gdLst/>
                <a:ahLst/>
                <a:cxnLst/>
                <a:rect l="l" t="t" r="r" b="b"/>
                <a:pathLst>
                  <a:path w="2195" h="3379" extrusionOk="0">
                    <a:moveTo>
                      <a:pt x="1909" y="0"/>
                    </a:moveTo>
                    <a:cubicBezTo>
                      <a:pt x="1505" y="0"/>
                      <a:pt x="576" y="549"/>
                      <a:pt x="412" y="852"/>
                    </a:cubicBezTo>
                    <a:cubicBezTo>
                      <a:pt x="203" y="1227"/>
                      <a:pt x="0" y="1381"/>
                      <a:pt x="105" y="3354"/>
                    </a:cubicBezTo>
                    <a:cubicBezTo>
                      <a:pt x="106" y="3371"/>
                      <a:pt x="114" y="3378"/>
                      <a:pt x="130" y="3378"/>
                    </a:cubicBezTo>
                    <a:cubicBezTo>
                      <a:pt x="331" y="3378"/>
                      <a:pt x="1691" y="2043"/>
                      <a:pt x="1851" y="1694"/>
                    </a:cubicBezTo>
                    <a:cubicBezTo>
                      <a:pt x="2023" y="1320"/>
                      <a:pt x="2195" y="477"/>
                      <a:pt x="2090" y="102"/>
                    </a:cubicBezTo>
                    <a:cubicBezTo>
                      <a:pt x="2070" y="31"/>
                      <a:pt x="2004" y="0"/>
                      <a:pt x="190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6"/>
              <p:cNvSpPr/>
              <p:nvPr/>
            </p:nvSpPr>
            <p:spPr>
              <a:xfrm>
                <a:off x="6086825" y="3530650"/>
                <a:ext cx="48750" cy="64700"/>
              </a:xfrm>
              <a:custGeom>
                <a:avLst/>
                <a:gdLst/>
                <a:ahLst/>
                <a:cxnLst/>
                <a:rect l="l" t="t" r="r" b="b"/>
                <a:pathLst>
                  <a:path w="1950" h="2588" extrusionOk="0">
                    <a:moveTo>
                      <a:pt x="1596" y="0"/>
                    </a:moveTo>
                    <a:cubicBezTo>
                      <a:pt x="1192" y="0"/>
                      <a:pt x="367" y="287"/>
                      <a:pt x="204" y="489"/>
                    </a:cubicBezTo>
                    <a:cubicBezTo>
                      <a:pt x="1" y="741"/>
                      <a:pt x="69" y="2327"/>
                      <a:pt x="204" y="2579"/>
                    </a:cubicBezTo>
                    <a:cubicBezTo>
                      <a:pt x="207" y="2585"/>
                      <a:pt x="214" y="2588"/>
                      <a:pt x="223" y="2588"/>
                    </a:cubicBezTo>
                    <a:cubicBezTo>
                      <a:pt x="396" y="2588"/>
                      <a:pt x="1549" y="1644"/>
                      <a:pt x="1747" y="1644"/>
                    </a:cubicBezTo>
                    <a:cubicBezTo>
                      <a:pt x="1949" y="1644"/>
                      <a:pt x="1919" y="329"/>
                      <a:pt x="1814" y="77"/>
                    </a:cubicBezTo>
                    <a:cubicBezTo>
                      <a:pt x="1791" y="23"/>
                      <a:pt x="1711" y="0"/>
                      <a:pt x="15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6"/>
              <p:cNvSpPr/>
              <p:nvPr/>
            </p:nvSpPr>
            <p:spPr>
              <a:xfrm>
                <a:off x="6085750" y="3313675"/>
                <a:ext cx="92075" cy="113100"/>
              </a:xfrm>
              <a:custGeom>
                <a:avLst/>
                <a:gdLst/>
                <a:ahLst/>
                <a:cxnLst/>
                <a:rect l="l" t="t" r="r" b="b"/>
                <a:pathLst>
                  <a:path w="3683" h="4524" extrusionOk="0">
                    <a:moveTo>
                      <a:pt x="1280" y="0"/>
                    </a:moveTo>
                    <a:cubicBezTo>
                      <a:pt x="1176" y="0"/>
                      <a:pt x="1089" y="3"/>
                      <a:pt x="1027" y="3"/>
                    </a:cubicBezTo>
                    <a:cubicBezTo>
                      <a:pt x="93" y="3"/>
                      <a:pt x="1" y="482"/>
                      <a:pt x="1" y="1921"/>
                    </a:cubicBezTo>
                    <a:cubicBezTo>
                      <a:pt x="1" y="3178"/>
                      <a:pt x="123" y="4523"/>
                      <a:pt x="1298" y="4523"/>
                    </a:cubicBezTo>
                    <a:cubicBezTo>
                      <a:pt x="1467" y="4523"/>
                      <a:pt x="1659" y="4495"/>
                      <a:pt x="1876" y="4435"/>
                    </a:cubicBezTo>
                    <a:cubicBezTo>
                      <a:pt x="3591" y="3955"/>
                      <a:pt x="3683" y="2579"/>
                      <a:pt x="3345" y="1232"/>
                    </a:cubicBezTo>
                    <a:cubicBezTo>
                      <a:pt x="3051" y="85"/>
                      <a:pt x="1879" y="0"/>
                      <a:pt x="128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6088525" y="3486250"/>
                <a:ext cx="42750" cy="43250"/>
              </a:xfrm>
              <a:custGeom>
                <a:avLst/>
                <a:gdLst/>
                <a:ahLst/>
                <a:cxnLst/>
                <a:rect l="l" t="t" r="r" b="b"/>
                <a:pathLst>
                  <a:path w="1710" h="1730" extrusionOk="0">
                    <a:moveTo>
                      <a:pt x="1004" y="1"/>
                    </a:moveTo>
                    <a:cubicBezTo>
                      <a:pt x="667" y="1"/>
                      <a:pt x="275" y="96"/>
                      <a:pt x="173" y="169"/>
                    </a:cubicBezTo>
                    <a:cubicBezTo>
                      <a:pt x="1" y="298"/>
                      <a:pt x="31" y="1515"/>
                      <a:pt x="173" y="1669"/>
                    </a:cubicBezTo>
                    <a:cubicBezTo>
                      <a:pt x="211" y="1711"/>
                      <a:pt x="275" y="1729"/>
                      <a:pt x="355" y="1729"/>
                    </a:cubicBezTo>
                    <a:cubicBezTo>
                      <a:pt x="699" y="1729"/>
                      <a:pt x="1342" y="1399"/>
                      <a:pt x="1506" y="1324"/>
                    </a:cubicBezTo>
                    <a:cubicBezTo>
                      <a:pt x="1709" y="1232"/>
                      <a:pt x="1679" y="476"/>
                      <a:pt x="1506" y="169"/>
                    </a:cubicBezTo>
                    <a:cubicBezTo>
                      <a:pt x="1437" y="44"/>
                      <a:pt x="1233" y="1"/>
                      <a:pt x="10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6091450" y="3448550"/>
                <a:ext cx="36450" cy="32550"/>
              </a:xfrm>
              <a:custGeom>
                <a:avLst/>
                <a:gdLst/>
                <a:ahLst/>
                <a:cxnLst/>
                <a:rect l="l" t="t" r="r" b="b"/>
                <a:pathLst>
                  <a:path w="1458" h="1302" extrusionOk="0">
                    <a:moveTo>
                      <a:pt x="374" y="1"/>
                    </a:moveTo>
                    <a:cubicBezTo>
                      <a:pt x="321" y="1"/>
                      <a:pt x="280" y="26"/>
                      <a:pt x="258" y="85"/>
                    </a:cubicBezTo>
                    <a:cubicBezTo>
                      <a:pt x="160" y="352"/>
                      <a:pt x="1" y="1281"/>
                      <a:pt x="154" y="1281"/>
                    </a:cubicBezTo>
                    <a:cubicBezTo>
                      <a:pt x="163" y="1281"/>
                      <a:pt x="173" y="1278"/>
                      <a:pt x="185" y="1271"/>
                    </a:cubicBezTo>
                    <a:cubicBezTo>
                      <a:pt x="244" y="1236"/>
                      <a:pt x="335" y="1223"/>
                      <a:pt x="439" y="1223"/>
                    </a:cubicBezTo>
                    <a:cubicBezTo>
                      <a:pt x="699" y="1223"/>
                      <a:pt x="1046" y="1302"/>
                      <a:pt x="1217" y="1302"/>
                    </a:cubicBezTo>
                    <a:cubicBezTo>
                      <a:pt x="1457" y="1302"/>
                      <a:pt x="1383" y="927"/>
                      <a:pt x="1180" y="644"/>
                    </a:cubicBezTo>
                    <a:cubicBezTo>
                      <a:pt x="1017" y="422"/>
                      <a:pt x="592" y="1"/>
                      <a:pt x="37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6"/>
              <p:cNvSpPr/>
              <p:nvPr/>
            </p:nvSpPr>
            <p:spPr>
              <a:xfrm>
                <a:off x="6081775" y="3248250"/>
                <a:ext cx="152625" cy="51500"/>
              </a:xfrm>
              <a:custGeom>
                <a:avLst/>
                <a:gdLst/>
                <a:ahLst/>
                <a:cxnLst/>
                <a:rect l="l" t="t" r="r" b="b"/>
                <a:pathLst>
                  <a:path w="6105" h="2060" extrusionOk="0">
                    <a:moveTo>
                      <a:pt x="2865" y="1"/>
                    </a:moveTo>
                    <a:cubicBezTo>
                      <a:pt x="2788" y="1"/>
                      <a:pt x="2725" y="5"/>
                      <a:pt x="2680" y="14"/>
                    </a:cubicBezTo>
                    <a:cubicBezTo>
                      <a:pt x="2207" y="112"/>
                      <a:pt x="0" y="1612"/>
                      <a:pt x="363" y="1901"/>
                    </a:cubicBezTo>
                    <a:cubicBezTo>
                      <a:pt x="497" y="2009"/>
                      <a:pt x="680" y="2060"/>
                      <a:pt x="895" y="2060"/>
                    </a:cubicBezTo>
                    <a:cubicBezTo>
                      <a:pt x="1437" y="2060"/>
                      <a:pt x="2182" y="1737"/>
                      <a:pt x="2864" y="1200"/>
                    </a:cubicBezTo>
                    <a:cubicBezTo>
                      <a:pt x="3197" y="935"/>
                      <a:pt x="3853" y="880"/>
                      <a:pt x="4482" y="880"/>
                    </a:cubicBezTo>
                    <a:cubicBezTo>
                      <a:pt x="4939" y="880"/>
                      <a:pt x="5381" y="909"/>
                      <a:pt x="5674" y="909"/>
                    </a:cubicBezTo>
                    <a:cubicBezTo>
                      <a:pt x="5960" y="909"/>
                      <a:pt x="6104" y="881"/>
                      <a:pt x="5981" y="770"/>
                    </a:cubicBezTo>
                    <a:cubicBezTo>
                      <a:pt x="5531" y="370"/>
                      <a:pt x="3583" y="1"/>
                      <a:pt x="28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6"/>
              <p:cNvSpPr/>
              <p:nvPr/>
            </p:nvSpPr>
            <p:spPr>
              <a:xfrm>
                <a:off x="6142550" y="3281725"/>
                <a:ext cx="104750" cy="142325"/>
              </a:xfrm>
              <a:custGeom>
                <a:avLst/>
                <a:gdLst/>
                <a:ahLst/>
                <a:cxnLst/>
                <a:rect l="l" t="t" r="r" b="b"/>
                <a:pathLst>
                  <a:path w="4190" h="5693" extrusionOk="0">
                    <a:moveTo>
                      <a:pt x="2276" y="1"/>
                    </a:moveTo>
                    <a:cubicBezTo>
                      <a:pt x="1248" y="1"/>
                      <a:pt x="60" y="790"/>
                      <a:pt x="15" y="992"/>
                    </a:cubicBezTo>
                    <a:cubicBezTo>
                      <a:pt x="1" y="1059"/>
                      <a:pt x="92" y="1076"/>
                      <a:pt x="249" y="1076"/>
                    </a:cubicBezTo>
                    <a:cubicBezTo>
                      <a:pt x="422" y="1076"/>
                      <a:pt x="674" y="1055"/>
                      <a:pt x="952" y="1055"/>
                    </a:cubicBezTo>
                    <a:cubicBezTo>
                      <a:pt x="1473" y="1055"/>
                      <a:pt x="2085" y="1129"/>
                      <a:pt x="2437" y="1551"/>
                    </a:cubicBezTo>
                    <a:cubicBezTo>
                      <a:pt x="3194" y="2445"/>
                      <a:pt x="4129" y="5692"/>
                      <a:pt x="4186" y="5692"/>
                    </a:cubicBezTo>
                    <a:cubicBezTo>
                      <a:pt x="4188" y="5692"/>
                      <a:pt x="4189" y="5689"/>
                      <a:pt x="4189" y="5682"/>
                    </a:cubicBezTo>
                    <a:cubicBezTo>
                      <a:pt x="4189" y="5461"/>
                      <a:pt x="3851" y="1072"/>
                      <a:pt x="3341" y="457"/>
                    </a:cubicBezTo>
                    <a:cubicBezTo>
                      <a:pt x="3065" y="124"/>
                      <a:pt x="2683" y="1"/>
                      <a:pt x="227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6"/>
              <p:cNvSpPr/>
              <p:nvPr/>
            </p:nvSpPr>
            <p:spPr>
              <a:xfrm>
                <a:off x="6187125" y="3331225"/>
                <a:ext cx="95625" cy="159800"/>
              </a:xfrm>
              <a:custGeom>
                <a:avLst/>
                <a:gdLst/>
                <a:ahLst/>
                <a:cxnLst/>
                <a:rect l="l" t="t" r="r" b="b"/>
                <a:pathLst>
                  <a:path w="3825" h="6392" extrusionOk="0">
                    <a:moveTo>
                      <a:pt x="319" y="0"/>
                    </a:moveTo>
                    <a:cubicBezTo>
                      <a:pt x="1" y="0"/>
                      <a:pt x="408" y="1282"/>
                      <a:pt x="458" y="2079"/>
                    </a:cubicBezTo>
                    <a:cubicBezTo>
                      <a:pt x="519" y="3081"/>
                      <a:pt x="1158" y="6364"/>
                      <a:pt x="1736" y="6388"/>
                    </a:cubicBezTo>
                    <a:cubicBezTo>
                      <a:pt x="1784" y="6390"/>
                      <a:pt x="1830" y="6391"/>
                      <a:pt x="1874" y="6391"/>
                    </a:cubicBezTo>
                    <a:cubicBezTo>
                      <a:pt x="3825" y="6391"/>
                      <a:pt x="2179" y="4299"/>
                      <a:pt x="1644" y="2983"/>
                    </a:cubicBezTo>
                    <a:cubicBezTo>
                      <a:pt x="1134" y="1729"/>
                      <a:pt x="974" y="537"/>
                      <a:pt x="710" y="266"/>
                    </a:cubicBezTo>
                    <a:cubicBezTo>
                      <a:pt x="523" y="80"/>
                      <a:pt x="399" y="0"/>
                      <a:pt x="3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6219000" y="3498075"/>
                <a:ext cx="42900" cy="145300"/>
              </a:xfrm>
              <a:custGeom>
                <a:avLst/>
                <a:gdLst/>
                <a:ahLst/>
                <a:cxnLst/>
                <a:rect l="l" t="t" r="r" b="b"/>
                <a:pathLst>
                  <a:path w="1716" h="5812" extrusionOk="0">
                    <a:moveTo>
                      <a:pt x="267" y="0"/>
                    </a:moveTo>
                    <a:cubicBezTo>
                      <a:pt x="258" y="0"/>
                      <a:pt x="249" y="1"/>
                      <a:pt x="240" y="3"/>
                    </a:cubicBezTo>
                    <a:cubicBezTo>
                      <a:pt x="0" y="52"/>
                      <a:pt x="209" y="661"/>
                      <a:pt x="240" y="1036"/>
                    </a:cubicBezTo>
                    <a:cubicBezTo>
                      <a:pt x="271" y="1411"/>
                      <a:pt x="1131" y="5775"/>
                      <a:pt x="1500" y="5812"/>
                    </a:cubicBezTo>
                    <a:cubicBezTo>
                      <a:pt x="1500" y="5812"/>
                      <a:pt x="1501" y="5812"/>
                      <a:pt x="1501" y="5812"/>
                    </a:cubicBezTo>
                    <a:cubicBezTo>
                      <a:pt x="1715" y="5812"/>
                      <a:pt x="977" y="0"/>
                      <a:pt x="26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6"/>
              <p:cNvSpPr/>
              <p:nvPr/>
            </p:nvSpPr>
            <p:spPr>
              <a:xfrm>
                <a:off x="6247275" y="3493300"/>
                <a:ext cx="24600" cy="148325"/>
              </a:xfrm>
              <a:custGeom>
                <a:avLst/>
                <a:gdLst/>
                <a:ahLst/>
                <a:cxnLst/>
                <a:rect l="l" t="t" r="r" b="b"/>
                <a:pathLst>
                  <a:path w="984" h="5933" extrusionOk="0">
                    <a:moveTo>
                      <a:pt x="614" y="1"/>
                    </a:moveTo>
                    <a:cubicBezTo>
                      <a:pt x="407" y="1"/>
                      <a:pt x="0" y="195"/>
                      <a:pt x="0" y="501"/>
                    </a:cubicBezTo>
                    <a:cubicBezTo>
                      <a:pt x="0" y="907"/>
                      <a:pt x="609" y="5628"/>
                      <a:pt x="732" y="5849"/>
                    </a:cubicBezTo>
                    <a:cubicBezTo>
                      <a:pt x="765" y="5908"/>
                      <a:pt x="799" y="5932"/>
                      <a:pt x="831" y="5932"/>
                    </a:cubicBezTo>
                    <a:cubicBezTo>
                      <a:pt x="915" y="5932"/>
                      <a:pt x="984" y="5758"/>
                      <a:pt x="984" y="5597"/>
                    </a:cubicBezTo>
                    <a:cubicBezTo>
                      <a:pt x="984" y="5382"/>
                      <a:pt x="830" y="815"/>
                      <a:pt x="732" y="65"/>
                    </a:cubicBezTo>
                    <a:cubicBezTo>
                      <a:pt x="727" y="21"/>
                      <a:pt x="681" y="1"/>
                      <a:pt x="61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6"/>
              <p:cNvSpPr/>
              <p:nvPr/>
            </p:nvSpPr>
            <p:spPr>
              <a:xfrm>
                <a:off x="6248650" y="3646700"/>
                <a:ext cx="37200" cy="53575"/>
              </a:xfrm>
              <a:custGeom>
                <a:avLst/>
                <a:gdLst/>
                <a:ahLst/>
                <a:cxnLst/>
                <a:rect l="l" t="t" r="r" b="b"/>
                <a:pathLst>
                  <a:path w="1488" h="2143" extrusionOk="0">
                    <a:moveTo>
                      <a:pt x="762" y="1"/>
                    </a:moveTo>
                    <a:cubicBezTo>
                      <a:pt x="452" y="1"/>
                      <a:pt x="69" y="1118"/>
                      <a:pt x="19" y="1563"/>
                    </a:cubicBezTo>
                    <a:cubicBezTo>
                      <a:pt x="0" y="1735"/>
                      <a:pt x="683" y="1582"/>
                      <a:pt x="1199" y="2104"/>
                    </a:cubicBezTo>
                    <a:cubicBezTo>
                      <a:pt x="1225" y="2131"/>
                      <a:pt x="1247" y="2143"/>
                      <a:pt x="1265" y="2143"/>
                    </a:cubicBezTo>
                    <a:cubicBezTo>
                      <a:pt x="1488" y="2143"/>
                      <a:pt x="1150" y="300"/>
                      <a:pt x="855" y="39"/>
                    </a:cubicBezTo>
                    <a:cubicBezTo>
                      <a:pt x="825" y="13"/>
                      <a:pt x="794" y="1"/>
                      <a:pt x="76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6"/>
              <p:cNvSpPr/>
              <p:nvPr/>
            </p:nvSpPr>
            <p:spPr>
              <a:xfrm>
                <a:off x="6258225" y="3707225"/>
                <a:ext cx="28550" cy="47100"/>
              </a:xfrm>
              <a:custGeom>
                <a:avLst/>
                <a:gdLst/>
                <a:ahLst/>
                <a:cxnLst/>
                <a:rect l="l" t="t" r="r" b="b"/>
                <a:pathLst>
                  <a:path w="1142" h="1884" extrusionOk="0">
                    <a:moveTo>
                      <a:pt x="831" y="1"/>
                    </a:moveTo>
                    <a:cubicBezTo>
                      <a:pt x="495" y="1"/>
                      <a:pt x="661" y="626"/>
                      <a:pt x="632" y="876"/>
                    </a:cubicBezTo>
                    <a:cubicBezTo>
                      <a:pt x="601" y="1131"/>
                      <a:pt x="1" y="1884"/>
                      <a:pt x="265" y="1884"/>
                    </a:cubicBezTo>
                    <a:cubicBezTo>
                      <a:pt x="268" y="1884"/>
                      <a:pt x="272" y="1884"/>
                      <a:pt x="275" y="1884"/>
                    </a:cubicBezTo>
                    <a:cubicBezTo>
                      <a:pt x="570" y="1859"/>
                      <a:pt x="921" y="1134"/>
                      <a:pt x="982" y="851"/>
                    </a:cubicBezTo>
                    <a:cubicBezTo>
                      <a:pt x="1043" y="568"/>
                      <a:pt x="1142" y="40"/>
                      <a:pt x="865" y="3"/>
                    </a:cubicBezTo>
                    <a:cubicBezTo>
                      <a:pt x="853" y="1"/>
                      <a:pt x="842" y="1"/>
                      <a:pt x="83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6245975" y="3694050"/>
                <a:ext cx="13250" cy="26100"/>
              </a:xfrm>
              <a:custGeom>
                <a:avLst/>
                <a:gdLst/>
                <a:ahLst/>
                <a:cxnLst/>
                <a:rect l="l" t="t" r="r" b="b"/>
                <a:pathLst>
                  <a:path w="530" h="1044" extrusionOk="0">
                    <a:moveTo>
                      <a:pt x="353" y="0"/>
                    </a:moveTo>
                    <a:cubicBezTo>
                      <a:pt x="210" y="0"/>
                      <a:pt x="0" y="679"/>
                      <a:pt x="200" y="978"/>
                    </a:cubicBezTo>
                    <a:cubicBezTo>
                      <a:pt x="229" y="1024"/>
                      <a:pt x="257" y="1044"/>
                      <a:pt x="283" y="1044"/>
                    </a:cubicBezTo>
                    <a:cubicBezTo>
                      <a:pt x="450" y="1044"/>
                      <a:pt x="529" y="212"/>
                      <a:pt x="396" y="26"/>
                    </a:cubicBezTo>
                    <a:cubicBezTo>
                      <a:pt x="383" y="8"/>
                      <a:pt x="368" y="0"/>
                      <a:pt x="3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6083000" y="3219600"/>
                <a:ext cx="41200" cy="26700"/>
              </a:xfrm>
              <a:custGeom>
                <a:avLst/>
                <a:gdLst/>
                <a:ahLst/>
                <a:cxnLst/>
                <a:rect l="l" t="t" r="r" b="b"/>
                <a:pathLst>
                  <a:path w="1648" h="1068" extrusionOk="0">
                    <a:moveTo>
                      <a:pt x="1453" y="0"/>
                    </a:moveTo>
                    <a:cubicBezTo>
                      <a:pt x="1180" y="0"/>
                      <a:pt x="599" y="213"/>
                      <a:pt x="0" y="213"/>
                    </a:cubicBezTo>
                    <a:lnTo>
                      <a:pt x="0" y="1068"/>
                    </a:lnTo>
                    <a:cubicBezTo>
                      <a:pt x="0" y="1068"/>
                      <a:pt x="1494" y="502"/>
                      <a:pt x="1592" y="213"/>
                    </a:cubicBezTo>
                    <a:cubicBezTo>
                      <a:pt x="1648" y="53"/>
                      <a:pt x="1589" y="0"/>
                      <a:pt x="14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6"/>
              <p:cNvSpPr/>
              <p:nvPr/>
            </p:nvSpPr>
            <p:spPr>
              <a:xfrm>
                <a:off x="6077450" y="3233525"/>
                <a:ext cx="58850" cy="35050"/>
              </a:xfrm>
              <a:custGeom>
                <a:avLst/>
                <a:gdLst/>
                <a:ahLst/>
                <a:cxnLst/>
                <a:rect l="l" t="t" r="r" b="b"/>
                <a:pathLst>
                  <a:path w="2354" h="1402" extrusionOk="0">
                    <a:moveTo>
                      <a:pt x="2103" y="1"/>
                    </a:moveTo>
                    <a:cubicBezTo>
                      <a:pt x="2047" y="1"/>
                      <a:pt x="1961" y="18"/>
                      <a:pt x="1839" y="56"/>
                    </a:cubicBezTo>
                    <a:cubicBezTo>
                      <a:pt x="960" y="339"/>
                      <a:pt x="1" y="1310"/>
                      <a:pt x="333" y="1390"/>
                    </a:cubicBezTo>
                    <a:cubicBezTo>
                      <a:pt x="368" y="1398"/>
                      <a:pt x="402" y="1401"/>
                      <a:pt x="438" y="1401"/>
                    </a:cubicBezTo>
                    <a:cubicBezTo>
                      <a:pt x="840" y="1401"/>
                      <a:pt x="1276" y="914"/>
                      <a:pt x="1661" y="609"/>
                    </a:cubicBezTo>
                    <a:cubicBezTo>
                      <a:pt x="2007" y="338"/>
                      <a:pt x="2354" y="1"/>
                      <a:pt x="21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6"/>
              <p:cNvSpPr/>
              <p:nvPr/>
            </p:nvSpPr>
            <p:spPr>
              <a:xfrm>
                <a:off x="6127700" y="4254425"/>
                <a:ext cx="33225" cy="22050"/>
              </a:xfrm>
              <a:custGeom>
                <a:avLst/>
                <a:gdLst/>
                <a:ahLst/>
                <a:cxnLst/>
                <a:rect l="l" t="t" r="r" b="b"/>
                <a:pathLst>
                  <a:path w="1329" h="882" extrusionOk="0">
                    <a:moveTo>
                      <a:pt x="315" y="1"/>
                    </a:moveTo>
                    <a:cubicBezTo>
                      <a:pt x="204" y="1"/>
                      <a:pt x="119" y="14"/>
                      <a:pt x="87" y="52"/>
                    </a:cubicBezTo>
                    <a:cubicBezTo>
                      <a:pt x="19" y="132"/>
                      <a:pt x="1" y="317"/>
                      <a:pt x="130" y="495"/>
                    </a:cubicBezTo>
                    <a:cubicBezTo>
                      <a:pt x="240" y="646"/>
                      <a:pt x="491" y="882"/>
                      <a:pt x="726" y="882"/>
                    </a:cubicBezTo>
                    <a:cubicBezTo>
                      <a:pt x="768" y="882"/>
                      <a:pt x="809" y="874"/>
                      <a:pt x="849" y="858"/>
                    </a:cubicBezTo>
                    <a:cubicBezTo>
                      <a:pt x="1107" y="747"/>
                      <a:pt x="1329" y="89"/>
                      <a:pt x="1021" y="65"/>
                    </a:cubicBezTo>
                    <a:cubicBezTo>
                      <a:pt x="824" y="49"/>
                      <a:pt x="524" y="1"/>
                      <a:pt x="3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6"/>
              <p:cNvSpPr/>
              <p:nvPr/>
            </p:nvSpPr>
            <p:spPr>
              <a:xfrm>
                <a:off x="6121100" y="4268200"/>
                <a:ext cx="12725" cy="66575"/>
              </a:xfrm>
              <a:custGeom>
                <a:avLst/>
                <a:gdLst/>
                <a:ahLst/>
                <a:cxnLst/>
                <a:rect l="l" t="t" r="r" b="b"/>
                <a:pathLst>
                  <a:path w="509" h="2663" extrusionOk="0">
                    <a:moveTo>
                      <a:pt x="176" y="1"/>
                    </a:moveTo>
                    <a:cubicBezTo>
                      <a:pt x="100" y="1"/>
                      <a:pt x="200" y="1234"/>
                      <a:pt x="105" y="1751"/>
                    </a:cubicBezTo>
                    <a:cubicBezTo>
                      <a:pt x="13" y="2286"/>
                      <a:pt x="1" y="2421"/>
                      <a:pt x="179" y="2649"/>
                    </a:cubicBezTo>
                    <a:cubicBezTo>
                      <a:pt x="186" y="2658"/>
                      <a:pt x="194" y="2662"/>
                      <a:pt x="201" y="2662"/>
                    </a:cubicBezTo>
                    <a:cubicBezTo>
                      <a:pt x="370" y="2662"/>
                      <a:pt x="509" y="341"/>
                      <a:pt x="185" y="5"/>
                    </a:cubicBezTo>
                    <a:cubicBezTo>
                      <a:pt x="182" y="2"/>
                      <a:pt x="179" y="1"/>
                      <a:pt x="17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6130950" y="4278425"/>
                <a:ext cx="11225" cy="67050"/>
              </a:xfrm>
              <a:custGeom>
                <a:avLst/>
                <a:gdLst/>
                <a:ahLst/>
                <a:cxnLst/>
                <a:rect l="l" t="t" r="r" b="b"/>
                <a:pathLst>
                  <a:path w="449" h="2682" extrusionOk="0">
                    <a:moveTo>
                      <a:pt x="230" y="0"/>
                    </a:moveTo>
                    <a:cubicBezTo>
                      <a:pt x="185" y="0"/>
                      <a:pt x="201" y="1311"/>
                      <a:pt x="105" y="1852"/>
                    </a:cubicBezTo>
                    <a:cubicBezTo>
                      <a:pt x="0" y="2412"/>
                      <a:pt x="12" y="2528"/>
                      <a:pt x="154" y="2676"/>
                    </a:cubicBezTo>
                    <a:cubicBezTo>
                      <a:pt x="158" y="2680"/>
                      <a:pt x="162" y="2682"/>
                      <a:pt x="166" y="2682"/>
                    </a:cubicBezTo>
                    <a:cubicBezTo>
                      <a:pt x="309" y="2682"/>
                      <a:pt x="449" y="265"/>
                      <a:pt x="234" y="2"/>
                    </a:cubicBezTo>
                    <a:cubicBezTo>
                      <a:pt x="233" y="1"/>
                      <a:pt x="231" y="0"/>
                      <a:pt x="2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6138150" y="4282925"/>
                <a:ext cx="11875" cy="69550"/>
              </a:xfrm>
              <a:custGeom>
                <a:avLst/>
                <a:gdLst/>
                <a:ahLst/>
                <a:cxnLst/>
                <a:rect l="l" t="t" r="r" b="b"/>
                <a:pathLst>
                  <a:path w="475" h="2782" extrusionOk="0">
                    <a:moveTo>
                      <a:pt x="210" y="0"/>
                    </a:moveTo>
                    <a:lnTo>
                      <a:pt x="210" y="1217"/>
                    </a:lnTo>
                    <a:cubicBezTo>
                      <a:pt x="210" y="1857"/>
                      <a:pt x="1" y="2779"/>
                      <a:pt x="69" y="2779"/>
                    </a:cubicBezTo>
                    <a:cubicBezTo>
                      <a:pt x="82" y="2779"/>
                      <a:pt x="95" y="2781"/>
                      <a:pt x="109" y="2781"/>
                    </a:cubicBezTo>
                    <a:cubicBezTo>
                      <a:pt x="172" y="2781"/>
                      <a:pt x="241" y="2728"/>
                      <a:pt x="327" y="2133"/>
                    </a:cubicBezTo>
                    <a:cubicBezTo>
                      <a:pt x="474" y="1076"/>
                      <a:pt x="376" y="62"/>
                      <a:pt x="2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6152334" y="4291675"/>
                <a:ext cx="10650" cy="62125"/>
              </a:xfrm>
              <a:custGeom>
                <a:avLst/>
                <a:gdLst/>
                <a:ahLst/>
                <a:cxnLst/>
                <a:rect l="l" t="t" r="r" b="b"/>
                <a:pathLst>
                  <a:path w="426" h="2485" extrusionOk="0">
                    <a:moveTo>
                      <a:pt x="70" y="0"/>
                    </a:moveTo>
                    <a:cubicBezTo>
                      <a:pt x="69" y="0"/>
                      <a:pt x="68" y="2"/>
                      <a:pt x="67" y="7"/>
                    </a:cubicBezTo>
                    <a:cubicBezTo>
                      <a:pt x="55" y="142"/>
                      <a:pt x="104" y="1765"/>
                      <a:pt x="36" y="2158"/>
                    </a:cubicBezTo>
                    <a:cubicBezTo>
                      <a:pt x="0" y="2366"/>
                      <a:pt x="64" y="2484"/>
                      <a:pt x="142" y="2484"/>
                    </a:cubicBezTo>
                    <a:cubicBezTo>
                      <a:pt x="212" y="2484"/>
                      <a:pt x="293" y="2389"/>
                      <a:pt x="325" y="2177"/>
                    </a:cubicBezTo>
                    <a:cubicBezTo>
                      <a:pt x="426" y="1490"/>
                      <a:pt x="110" y="0"/>
                      <a:pt x="7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6161684" y="4304925"/>
                <a:ext cx="6900" cy="35750"/>
              </a:xfrm>
              <a:custGeom>
                <a:avLst/>
                <a:gdLst/>
                <a:ahLst/>
                <a:cxnLst/>
                <a:rect l="l" t="t" r="r" b="b"/>
                <a:pathLst>
                  <a:path w="276" h="1430" extrusionOk="0">
                    <a:moveTo>
                      <a:pt x="2" y="0"/>
                    </a:moveTo>
                    <a:cubicBezTo>
                      <a:pt x="1" y="0"/>
                      <a:pt x="0" y="2"/>
                      <a:pt x="0" y="6"/>
                    </a:cubicBezTo>
                    <a:cubicBezTo>
                      <a:pt x="0" y="1004"/>
                      <a:pt x="164" y="1429"/>
                      <a:pt x="237" y="1429"/>
                    </a:cubicBezTo>
                    <a:cubicBezTo>
                      <a:pt x="261" y="1429"/>
                      <a:pt x="275" y="1383"/>
                      <a:pt x="271" y="1296"/>
                    </a:cubicBezTo>
                    <a:cubicBezTo>
                      <a:pt x="247" y="814"/>
                      <a:pt x="21" y="0"/>
                      <a:pt x="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6"/>
              <p:cNvSpPr/>
              <p:nvPr/>
            </p:nvSpPr>
            <p:spPr>
              <a:xfrm>
                <a:off x="6157225" y="3312525"/>
                <a:ext cx="26150" cy="33875"/>
              </a:xfrm>
              <a:custGeom>
                <a:avLst/>
                <a:gdLst/>
                <a:ahLst/>
                <a:cxnLst/>
                <a:rect l="l" t="t" r="r" b="b"/>
                <a:pathLst>
                  <a:path w="1046" h="1355" extrusionOk="0">
                    <a:moveTo>
                      <a:pt x="114" y="0"/>
                    </a:moveTo>
                    <a:cubicBezTo>
                      <a:pt x="74" y="0"/>
                      <a:pt x="46" y="13"/>
                      <a:pt x="37" y="43"/>
                    </a:cubicBezTo>
                    <a:cubicBezTo>
                      <a:pt x="0" y="154"/>
                      <a:pt x="252" y="295"/>
                      <a:pt x="437" y="535"/>
                    </a:cubicBezTo>
                    <a:cubicBezTo>
                      <a:pt x="620" y="760"/>
                      <a:pt x="729" y="1355"/>
                      <a:pt x="831" y="1355"/>
                    </a:cubicBezTo>
                    <a:cubicBezTo>
                      <a:pt x="834" y="1355"/>
                      <a:pt x="838" y="1354"/>
                      <a:pt x="842" y="1352"/>
                    </a:cubicBezTo>
                    <a:cubicBezTo>
                      <a:pt x="947" y="1303"/>
                      <a:pt x="1045" y="602"/>
                      <a:pt x="928" y="449"/>
                    </a:cubicBezTo>
                    <a:cubicBezTo>
                      <a:pt x="826" y="321"/>
                      <a:pt x="314" y="0"/>
                      <a:pt x="11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6"/>
              <p:cNvSpPr/>
              <p:nvPr/>
            </p:nvSpPr>
            <p:spPr>
              <a:xfrm>
                <a:off x="6019075" y="3075750"/>
                <a:ext cx="67025" cy="78050"/>
              </a:xfrm>
              <a:custGeom>
                <a:avLst/>
                <a:gdLst/>
                <a:ahLst/>
                <a:cxnLst/>
                <a:rect l="l" t="t" r="r" b="b"/>
                <a:pathLst>
                  <a:path w="2681" h="3122" extrusionOk="0">
                    <a:moveTo>
                      <a:pt x="1525" y="0"/>
                    </a:moveTo>
                    <a:cubicBezTo>
                      <a:pt x="884" y="0"/>
                      <a:pt x="0" y="560"/>
                      <a:pt x="92" y="1382"/>
                    </a:cubicBezTo>
                    <a:cubicBezTo>
                      <a:pt x="97" y="1421"/>
                      <a:pt x="114" y="1437"/>
                      <a:pt x="144" y="1437"/>
                    </a:cubicBezTo>
                    <a:cubicBezTo>
                      <a:pt x="304" y="1437"/>
                      <a:pt x="812" y="946"/>
                      <a:pt x="1425" y="946"/>
                    </a:cubicBezTo>
                    <a:cubicBezTo>
                      <a:pt x="1478" y="946"/>
                      <a:pt x="1532" y="950"/>
                      <a:pt x="1586" y="958"/>
                    </a:cubicBezTo>
                    <a:cubicBezTo>
                      <a:pt x="2337" y="1071"/>
                      <a:pt x="2181" y="3121"/>
                      <a:pt x="2367" y="3121"/>
                    </a:cubicBezTo>
                    <a:cubicBezTo>
                      <a:pt x="2373" y="3121"/>
                      <a:pt x="2379" y="3119"/>
                      <a:pt x="2385" y="3115"/>
                    </a:cubicBezTo>
                    <a:cubicBezTo>
                      <a:pt x="2680" y="2925"/>
                      <a:pt x="2674" y="466"/>
                      <a:pt x="1875" y="73"/>
                    </a:cubicBezTo>
                    <a:cubicBezTo>
                      <a:pt x="1775" y="24"/>
                      <a:pt x="1655" y="0"/>
                      <a:pt x="15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6027475" y="3108350"/>
                <a:ext cx="51250" cy="39925"/>
              </a:xfrm>
              <a:custGeom>
                <a:avLst/>
                <a:gdLst/>
                <a:ahLst/>
                <a:cxnLst/>
                <a:rect l="l" t="t" r="r" b="b"/>
                <a:pathLst>
                  <a:path w="2050" h="1597" extrusionOk="0">
                    <a:moveTo>
                      <a:pt x="841" y="498"/>
                    </a:moveTo>
                    <a:cubicBezTo>
                      <a:pt x="1103" y="498"/>
                      <a:pt x="1378" y="690"/>
                      <a:pt x="1367" y="828"/>
                    </a:cubicBezTo>
                    <a:cubicBezTo>
                      <a:pt x="1353" y="1012"/>
                      <a:pt x="1139" y="1088"/>
                      <a:pt x="919" y="1088"/>
                    </a:cubicBezTo>
                    <a:cubicBezTo>
                      <a:pt x="654" y="1088"/>
                      <a:pt x="379" y="977"/>
                      <a:pt x="433" y="809"/>
                    </a:cubicBezTo>
                    <a:cubicBezTo>
                      <a:pt x="508" y="579"/>
                      <a:pt x="672" y="498"/>
                      <a:pt x="841" y="498"/>
                    </a:cubicBezTo>
                    <a:close/>
                    <a:moveTo>
                      <a:pt x="1016" y="0"/>
                    </a:moveTo>
                    <a:cubicBezTo>
                      <a:pt x="391" y="0"/>
                      <a:pt x="1" y="440"/>
                      <a:pt x="64" y="871"/>
                    </a:cubicBezTo>
                    <a:cubicBezTo>
                      <a:pt x="120" y="1287"/>
                      <a:pt x="478" y="1596"/>
                      <a:pt x="1007" y="1596"/>
                    </a:cubicBezTo>
                    <a:cubicBezTo>
                      <a:pt x="1110" y="1596"/>
                      <a:pt x="1220" y="1584"/>
                      <a:pt x="1336" y="1559"/>
                    </a:cubicBezTo>
                    <a:cubicBezTo>
                      <a:pt x="2049" y="1405"/>
                      <a:pt x="1717" y="127"/>
                      <a:pt x="1355" y="41"/>
                    </a:cubicBezTo>
                    <a:cubicBezTo>
                      <a:pt x="1236" y="13"/>
                      <a:pt x="1122" y="0"/>
                      <a:pt x="10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6031050" y="3148425"/>
                <a:ext cx="35625" cy="32475"/>
              </a:xfrm>
              <a:custGeom>
                <a:avLst/>
                <a:gdLst/>
                <a:ahLst/>
                <a:cxnLst/>
                <a:rect l="l" t="t" r="r" b="b"/>
                <a:pathLst>
                  <a:path w="1425" h="1299" extrusionOk="0">
                    <a:moveTo>
                      <a:pt x="20" y="0"/>
                    </a:moveTo>
                    <a:cubicBezTo>
                      <a:pt x="8" y="0"/>
                      <a:pt x="1" y="6"/>
                      <a:pt x="1" y="18"/>
                    </a:cubicBezTo>
                    <a:cubicBezTo>
                      <a:pt x="1" y="197"/>
                      <a:pt x="380" y="1298"/>
                      <a:pt x="579" y="1298"/>
                    </a:cubicBezTo>
                    <a:cubicBezTo>
                      <a:pt x="592" y="1298"/>
                      <a:pt x="604" y="1294"/>
                      <a:pt x="615" y="1284"/>
                    </a:cubicBezTo>
                    <a:cubicBezTo>
                      <a:pt x="791" y="1137"/>
                      <a:pt x="1425" y="164"/>
                      <a:pt x="1319" y="164"/>
                    </a:cubicBezTo>
                    <a:cubicBezTo>
                      <a:pt x="1313" y="164"/>
                      <a:pt x="1307" y="166"/>
                      <a:pt x="1298" y="171"/>
                    </a:cubicBezTo>
                    <a:cubicBezTo>
                      <a:pt x="1174" y="237"/>
                      <a:pt x="1045" y="262"/>
                      <a:pt x="917" y="262"/>
                    </a:cubicBezTo>
                    <a:cubicBezTo>
                      <a:pt x="504" y="262"/>
                      <a:pt x="112" y="0"/>
                      <a:pt x="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6081450" y="3075750"/>
                <a:ext cx="67025" cy="78050"/>
              </a:xfrm>
              <a:custGeom>
                <a:avLst/>
                <a:gdLst/>
                <a:ahLst/>
                <a:cxnLst/>
                <a:rect l="l" t="t" r="r" b="b"/>
                <a:pathLst>
                  <a:path w="2681" h="3122" extrusionOk="0">
                    <a:moveTo>
                      <a:pt x="1156" y="0"/>
                    </a:moveTo>
                    <a:cubicBezTo>
                      <a:pt x="1026" y="0"/>
                      <a:pt x="906" y="24"/>
                      <a:pt x="806" y="73"/>
                    </a:cubicBezTo>
                    <a:cubicBezTo>
                      <a:pt x="7" y="466"/>
                      <a:pt x="1" y="2925"/>
                      <a:pt x="296" y="3115"/>
                    </a:cubicBezTo>
                    <a:cubicBezTo>
                      <a:pt x="302" y="3119"/>
                      <a:pt x="308" y="3121"/>
                      <a:pt x="314" y="3121"/>
                    </a:cubicBezTo>
                    <a:cubicBezTo>
                      <a:pt x="501" y="3121"/>
                      <a:pt x="350" y="1071"/>
                      <a:pt x="1095" y="958"/>
                    </a:cubicBezTo>
                    <a:cubicBezTo>
                      <a:pt x="1149" y="950"/>
                      <a:pt x="1203" y="946"/>
                      <a:pt x="1256" y="946"/>
                    </a:cubicBezTo>
                    <a:cubicBezTo>
                      <a:pt x="1869" y="946"/>
                      <a:pt x="2377" y="1437"/>
                      <a:pt x="2537" y="1437"/>
                    </a:cubicBezTo>
                    <a:cubicBezTo>
                      <a:pt x="2566" y="1437"/>
                      <a:pt x="2584" y="1421"/>
                      <a:pt x="2589" y="1382"/>
                    </a:cubicBezTo>
                    <a:cubicBezTo>
                      <a:pt x="2680" y="560"/>
                      <a:pt x="1797" y="0"/>
                      <a:pt x="115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6088975" y="3108350"/>
                <a:ext cx="51100" cy="39925"/>
              </a:xfrm>
              <a:custGeom>
                <a:avLst/>
                <a:gdLst/>
                <a:ahLst/>
                <a:cxnLst/>
                <a:rect l="l" t="t" r="r" b="b"/>
                <a:pathLst>
                  <a:path w="2044" h="1597" extrusionOk="0">
                    <a:moveTo>
                      <a:pt x="1198" y="498"/>
                    </a:moveTo>
                    <a:cubicBezTo>
                      <a:pt x="1369" y="498"/>
                      <a:pt x="1534" y="579"/>
                      <a:pt x="1611" y="809"/>
                    </a:cubicBezTo>
                    <a:cubicBezTo>
                      <a:pt x="1669" y="977"/>
                      <a:pt x="1393" y="1088"/>
                      <a:pt x="1127" y="1088"/>
                    </a:cubicBezTo>
                    <a:cubicBezTo>
                      <a:pt x="906" y="1088"/>
                      <a:pt x="691" y="1012"/>
                      <a:pt x="677" y="828"/>
                    </a:cubicBezTo>
                    <a:cubicBezTo>
                      <a:pt x="662" y="690"/>
                      <a:pt x="936" y="498"/>
                      <a:pt x="1198" y="498"/>
                    </a:cubicBezTo>
                    <a:close/>
                    <a:moveTo>
                      <a:pt x="1026" y="1"/>
                    </a:moveTo>
                    <a:cubicBezTo>
                      <a:pt x="920" y="1"/>
                      <a:pt x="807" y="13"/>
                      <a:pt x="689" y="41"/>
                    </a:cubicBezTo>
                    <a:cubicBezTo>
                      <a:pt x="333" y="127"/>
                      <a:pt x="1" y="1405"/>
                      <a:pt x="708" y="1559"/>
                    </a:cubicBezTo>
                    <a:cubicBezTo>
                      <a:pt x="823" y="1584"/>
                      <a:pt x="934" y="1596"/>
                      <a:pt x="1037" y="1596"/>
                    </a:cubicBezTo>
                    <a:cubicBezTo>
                      <a:pt x="1566" y="1596"/>
                      <a:pt x="1924" y="1287"/>
                      <a:pt x="1980" y="871"/>
                    </a:cubicBezTo>
                    <a:cubicBezTo>
                      <a:pt x="2043" y="445"/>
                      <a:pt x="1652" y="1"/>
                      <a:pt x="102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6101000" y="3148425"/>
                <a:ext cx="35500" cy="32475"/>
              </a:xfrm>
              <a:custGeom>
                <a:avLst/>
                <a:gdLst/>
                <a:ahLst/>
                <a:cxnLst/>
                <a:rect l="l" t="t" r="r" b="b"/>
                <a:pathLst>
                  <a:path w="1420" h="1299" extrusionOk="0">
                    <a:moveTo>
                      <a:pt x="1400" y="0"/>
                    </a:moveTo>
                    <a:cubicBezTo>
                      <a:pt x="1309" y="0"/>
                      <a:pt x="919" y="262"/>
                      <a:pt x="505" y="262"/>
                    </a:cubicBezTo>
                    <a:cubicBezTo>
                      <a:pt x="377" y="262"/>
                      <a:pt x="247" y="237"/>
                      <a:pt x="122" y="171"/>
                    </a:cubicBezTo>
                    <a:cubicBezTo>
                      <a:pt x="114" y="166"/>
                      <a:pt x="107" y="164"/>
                      <a:pt x="102" y="164"/>
                    </a:cubicBezTo>
                    <a:cubicBezTo>
                      <a:pt x="1" y="164"/>
                      <a:pt x="629" y="1137"/>
                      <a:pt x="805" y="1284"/>
                    </a:cubicBezTo>
                    <a:cubicBezTo>
                      <a:pt x="816" y="1294"/>
                      <a:pt x="828" y="1298"/>
                      <a:pt x="841" y="1298"/>
                    </a:cubicBezTo>
                    <a:cubicBezTo>
                      <a:pt x="1040" y="1298"/>
                      <a:pt x="1419" y="197"/>
                      <a:pt x="1419" y="18"/>
                    </a:cubicBezTo>
                    <a:cubicBezTo>
                      <a:pt x="1419" y="6"/>
                      <a:pt x="1413" y="0"/>
                      <a:pt x="140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6053175" y="3161925"/>
                <a:ext cx="59650" cy="45200"/>
              </a:xfrm>
              <a:custGeom>
                <a:avLst/>
                <a:gdLst/>
                <a:ahLst/>
                <a:cxnLst/>
                <a:rect l="l" t="t" r="r" b="b"/>
                <a:pathLst>
                  <a:path w="2386" h="1808" extrusionOk="0">
                    <a:moveTo>
                      <a:pt x="1193" y="590"/>
                    </a:moveTo>
                    <a:cubicBezTo>
                      <a:pt x="1550" y="590"/>
                      <a:pt x="1845" y="775"/>
                      <a:pt x="1863" y="904"/>
                    </a:cubicBezTo>
                    <a:cubicBezTo>
                      <a:pt x="1882" y="1033"/>
                      <a:pt x="1673" y="1217"/>
                      <a:pt x="1193" y="1217"/>
                    </a:cubicBezTo>
                    <a:cubicBezTo>
                      <a:pt x="708" y="1217"/>
                      <a:pt x="505" y="1027"/>
                      <a:pt x="523" y="904"/>
                    </a:cubicBezTo>
                    <a:cubicBezTo>
                      <a:pt x="548" y="775"/>
                      <a:pt x="837" y="590"/>
                      <a:pt x="1193" y="590"/>
                    </a:cubicBezTo>
                    <a:close/>
                    <a:moveTo>
                      <a:pt x="1193" y="0"/>
                    </a:moveTo>
                    <a:cubicBezTo>
                      <a:pt x="579" y="0"/>
                      <a:pt x="68" y="541"/>
                      <a:pt x="38" y="904"/>
                    </a:cubicBezTo>
                    <a:cubicBezTo>
                      <a:pt x="1" y="1266"/>
                      <a:pt x="357" y="1807"/>
                      <a:pt x="1193" y="1807"/>
                    </a:cubicBezTo>
                    <a:cubicBezTo>
                      <a:pt x="2029" y="1807"/>
                      <a:pt x="2386" y="1266"/>
                      <a:pt x="2349" y="904"/>
                    </a:cubicBezTo>
                    <a:cubicBezTo>
                      <a:pt x="2318" y="541"/>
                      <a:pt x="1808" y="0"/>
                      <a:pt x="119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86"/>
            <p:cNvSpPr/>
            <p:nvPr/>
          </p:nvSpPr>
          <p:spPr>
            <a:xfrm>
              <a:off x="6000725" y="2992450"/>
              <a:ext cx="201725" cy="156325"/>
            </a:xfrm>
            <a:custGeom>
              <a:avLst/>
              <a:gdLst/>
              <a:ahLst/>
              <a:cxnLst/>
              <a:rect l="l" t="t" r="r" b="b"/>
              <a:pathLst>
                <a:path w="8069" h="6253" extrusionOk="0">
                  <a:moveTo>
                    <a:pt x="3158" y="0"/>
                  </a:moveTo>
                  <a:cubicBezTo>
                    <a:pt x="1495" y="0"/>
                    <a:pt x="331" y="1278"/>
                    <a:pt x="187" y="2513"/>
                  </a:cubicBezTo>
                  <a:cubicBezTo>
                    <a:pt x="1" y="4124"/>
                    <a:pt x="396" y="6229"/>
                    <a:pt x="765" y="6229"/>
                  </a:cubicBezTo>
                  <a:cubicBezTo>
                    <a:pt x="773" y="6229"/>
                    <a:pt x="781" y="6228"/>
                    <a:pt x="790" y="6226"/>
                  </a:cubicBezTo>
                  <a:cubicBezTo>
                    <a:pt x="1125" y="6136"/>
                    <a:pt x="520" y="3966"/>
                    <a:pt x="1179" y="3966"/>
                  </a:cubicBezTo>
                  <a:cubicBezTo>
                    <a:pt x="1196" y="3966"/>
                    <a:pt x="1214" y="3967"/>
                    <a:pt x="1232" y="3970"/>
                  </a:cubicBezTo>
                  <a:cubicBezTo>
                    <a:pt x="1480" y="4008"/>
                    <a:pt x="1714" y="4025"/>
                    <a:pt x="1935" y="4025"/>
                  </a:cubicBezTo>
                  <a:cubicBezTo>
                    <a:pt x="3636" y="4025"/>
                    <a:pt x="4527" y="3023"/>
                    <a:pt x="4527" y="3023"/>
                  </a:cubicBezTo>
                  <a:cubicBezTo>
                    <a:pt x="4527" y="3023"/>
                    <a:pt x="5191" y="3810"/>
                    <a:pt x="5664" y="4001"/>
                  </a:cubicBezTo>
                  <a:cubicBezTo>
                    <a:pt x="6137" y="4197"/>
                    <a:pt x="5461" y="6121"/>
                    <a:pt x="5897" y="6250"/>
                  </a:cubicBezTo>
                  <a:cubicBezTo>
                    <a:pt x="5902" y="6252"/>
                    <a:pt x="5907" y="6253"/>
                    <a:pt x="5913" y="6253"/>
                  </a:cubicBezTo>
                  <a:cubicBezTo>
                    <a:pt x="6362" y="6253"/>
                    <a:pt x="8068" y="788"/>
                    <a:pt x="4939" y="460"/>
                  </a:cubicBezTo>
                  <a:cubicBezTo>
                    <a:pt x="4303" y="138"/>
                    <a:pt x="3704" y="0"/>
                    <a:pt x="315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6"/>
          <p:cNvGrpSpPr/>
          <p:nvPr/>
        </p:nvGrpSpPr>
        <p:grpSpPr>
          <a:xfrm>
            <a:off x="6634500" y="3022588"/>
            <a:ext cx="435225" cy="1370250"/>
            <a:chOff x="6634500" y="2992450"/>
            <a:chExt cx="435225" cy="1370250"/>
          </a:xfrm>
        </p:grpSpPr>
        <p:sp>
          <p:nvSpPr>
            <p:cNvPr id="11161" name="Google Shape;11161;p86"/>
            <p:cNvSpPr/>
            <p:nvPr/>
          </p:nvSpPr>
          <p:spPr>
            <a:xfrm>
              <a:off x="6634500" y="3172825"/>
              <a:ext cx="435225" cy="1189875"/>
            </a:xfrm>
            <a:custGeom>
              <a:avLst/>
              <a:gdLst/>
              <a:ahLst/>
              <a:cxnLst/>
              <a:rect l="l" t="t" r="r" b="b"/>
              <a:pathLst>
                <a:path w="17409" h="47595" extrusionOk="0">
                  <a:moveTo>
                    <a:pt x="7150" y="1"/>
                  </a:moveTo>
                  <a:cubicBezTo>
                    <a:pt x="7150" y="1"/>
                    <a:pt x="6910" y="1765"/>
                    <a:pt x="6842" y="2010"/>
                  </a:cubicBezTo>
                  <a:cubicBezTo>
                    <a:pt x="6768" y="2256"/>
                    <a:pt x="6326" y="2453"/>
                    <a:pt x="5674" y="2662"/>
                  </a:cubicBezTo>
                  <a:cubicBezTo>
                    <a:pt x="5017" y="2877"/>
                    <a:pt x="3412" y="2711"/>
                    <a:pt x="2613" y="3203"/>
                  </a:cubicBezTo>
                  <a:cubicBezTo>
                    <a:pt x="1820" y="3689"/>
                    <a:pt x="1931" y="5828"/>
                    <a:pt x="1931" y="7094"/>
                  </a:cubicBezTo>
                  <a:cubicBezTo>
                    <a:pt x="1931" y="8354"/>
                    <a:pt x="1396" y="10727"/>
                    <a:pt x="1150" y="11814"/>
                  </a:cubicBezTo>
                  <a:cubicBezTo>
                    <a:pt x="911" y="12902"/>
                    <a:pt x="868" y="16179"/>
                    <a:pt x="831" y="17058"/>
                  </a:cubicBezTo>
                  <a:cubicBezTo>
                    <a:pt x="800" y="17937"/>
                    <a:pt x="665" y="19172"/>
                    <a:pt x="597" y="19701"/>
                  </a:cubicBezTo>
                  <a:cubicBezTo>
                    <a:pt x="523" y="20229"/>
                    <a:pt x="1" y="21569"/>
                    <a:pt x="474" y="22387"/>
                  </a:cubicBezTo>
                  <a:cubicBezTo>
                    <a:pt x="1074" y="23418"/>
                    <a:pt x="1448" y="23751"/>
                    <a:pt x="1633" y="23751"/>
                  </a:cubicBezTo>
                  <a:cubicBezTo>
                    <a:pt x="1692" y="23751"/>
                    <a:pt x="1732" y="23716"/>
                    <a:pt x="1753" y="23659"/>
                  </a:cubicBezTo>
                  <a:cubicBezTo>
                    <a:pt x="1876" y="23333"/>
                    <a:pt x="1230" y="22700"/>
                    <a:pt x="1163" y="22209"/>
                  </a:cubicBezTo>
                  <a:cubicBezTo>
                    <a:pt x="1107" y="21806"/>
                    <a:pt x="1221" y="21170"/>
                    <a:pt x="1355" y="21170"/>
                  </a:cubicBezTo>
                  <a:cubicBezTo>
                    <a:pt x="1384" y="21170"/>
                    <a:pt x="1415" y="21202"/>
                    <a:pt x="1445" y="21274"/>
                  </a:cubicBezTo>
                  <a:cubicBezTo>
                    <a:pt x="1579" y="21599"/>
                    <a:pt x="1559" y="22299"/>
                    <a:pt x="1840" y="22299"/>
                  </a:cubicBezTo>
                  <a:cubicBezTo>
                    <a:pt x="1883" y="22299"/>
                    <a:pt x="1934" y="22282"/>
                    <a:pt x="1992" y="22245"/>
                  </a:cubicBezTo>
                  <a:cubicBezTo>
                    <a:pt x="2288" y="22061"/>
                    <a:pt x="2232" y="20881"/>
                    <a:pt x="2146" y="20322"/>
                  </a:cubicBezTo>
                  <a:cubicBezTo>
                    <a:pt x="2042" y="19602"/>
                    <a:pt x="2140" y="19301"/>
                    <a:pt x="2195" y="18717"/>
                  </a:cubicBezTo>
                  <a:cubicBezTo>
                    <a:pt x="2244"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55" y="42118"/>
                    <a:pt x="5269" y="42634"/>
                  </a:cubicBezTo>
                  <a:cubicBezTo>
                    <a:pt x="5201" y="43126"/>
                    <a:pt x="5250" y="43624"/>
                    <a:pt x="5410" y="44091"/>
                  </a:cubicBezTo>
                  <a:cubicBezTo>
                    <a:pt x="5551" y="44441"/>
                    <a:pt x="5090" y="45652"/>
                    <a:pt x="4949" y="46248"/>
                  </a:cubicBezTo>
                  <a:cubicBezTo>
                    <a:pt x="4808" y="46845"/>
                    <a:pt x="5521" y="47595"/>
                    <a:pt x="6142" y="47595"/>
                  </a:cubicBezTo>
                  <a:cubicBezTo>
                    <a:pt x="6768" y="47595"/>
                    <a:pt x="7482" y="46605"/>
                    <a:pt x="7377" y="46144"/>
                  </a:cubicBezTo>
                  <a:cubicBezTo>
                    <a:pt x="7273" y="45689"/>
                    <a:pt x="7211" y="44300"/>
                    <a:pt x="7328" y="43611"/>
                  </a:cubicBezTo>
                  <a:cubicBezTo>
                    <a:pt x="7445" y="42917"/>
                    <a:pt x="7168" y="42862"/>
                    <a:pt x="7168" y="42302"/>
                  </a:cubicBezTo>
                  <a:cubicBezTo>
                    <a:pt x="7168" y="41749"/>
                    <a:pt x="7377" y="37969"/>
                    <a:pt x="7402" y="34656"/>
                  </a:cubicBezTo>
                  <a:cubicBezTo>
                    <a:pt x="7414" y="33254"/>
                    <a:pt x="7518" y="32043"/>
                    <a:pt x="7869" y="28865"/>
                  </a:cubicBezTo>
                  <a:cubicBezTo>
                    <a:pt x="8305" y="24882"/>
                    <a:pt x="8699" y="21096"/>
                    <a:pt x="8699" y="21096"/>
                  </a:cubicBezTo>
                  <a:cubicBezTo>
                    <a:pt x="8699" y="21096"/>
                    <a:pt x="9092" y="24882"/>
                    <a:pt x="9528" y="28865"/>
                  </a:cubicBezTo>
                  <a:cubicBezTo>
                    <a:pt x="9879" y="32049"/>
                    <a:pt x="9989" y="33254"/>
                    <a:pt x="9996" y="34656"/>
                  </a:cubicBezTo>
                  <a:cubicBezTo>
                    <a:pt x="10014" y="37969"/>
                    <a:pt x="10229" y="41743"/>
                    <a:pt x="10229" y="42302"/>
                  </a:cubicBezTo>
                  <a:cubicBezTo>
                    <a:pt x="10229" y="42868"/>
                    <a:pt x="9953" y="42923"/>
                    <a:pt x="10069" y="43611"/>
                  </a:cubicBezTo>
                  <a:cubicBezTo>
                    <a:pt x="10180" y="44300"/>
                    <a:pt x="10118" y="45695"/>
                    <a:pt x="10020" y="46144"/>
                  </a:cubicBezTo>
                  <a:cubicBezTo>
                    <a:pt x="9916" y="46599"/>
                    <a:pt x="10635" y="47595"/>
                    <a:pt x="11249" y="47595"/>
                  </a:cubicBezTo>
                  <a:cubicBezTo>
                    <a:pt x="11870"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9" y="35738"/>
                    <a:pt x="13352" y="33654"/>
                    <a:pt x="13665" y="31091"/>
                  </a:cubicBezTo>
                  <a:cubicBezTo>
                    <a:pt x="13979"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6"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6" y="20229"/>
                    <a:pt x="16818" y="19701"/>
                  </a:cubicBezTo>
                  <a:cubicBezTo>
                    <a:pt x="16745" y="19178"/>
                    <a:pt x="16616" y="17937"/>
                    <a:pt x="16579" y="17058"/>
                  </a:cubicBezTo>
                  <a:cubicBezTo>
                    <a:pt x="16548"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4" y="2453"/>
                    <a:pt x="10641" y="2256"/>
                    <a:pt x="10573" y="2010"/>
                  </a:cubicBezTo>
                  <a:cubicBezTo>
                    <a:pt x="10500" y="1765"/>
                    <a:pt x="10260" y="1"/>
                    <a:pt x="10260" y="1"/>
                  </a:cubicBezTo>
                  <a:lnTo>
                    <a:pt x="8705" y="37"/>
                  </a:lnTo>
                  <a:lnTo>
                    <a:pt x="7150"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6776950" y="3018075"/>
              <a:ext cx="150475" cy="201175"/>
            </a:xfrm>
            <a:custGeom>
              <a:avLst/>
              <a:gdLst/>
              <a:ahLst/>
              <a:cxnLst/>
              <a:rect l="l" t="t" r="r" b="b"/>
              <a:pathLst>
                <a:path w="6019" h="8047" extrusionOk="0">
                  <a:moveTo>
                    <a:pt x="3007" y="1"/>
                  </a:moveTo>
                  <a:cubicBezTo>
                    <a:pt x="50" y="1"/>
                    <a:pt x="1" y="1316"/>
                    <a:pt x="216" y="3916"/>
                  </a:cubicBezTo>
                  <a:cubicBezTo>
                    <a:pt x="431" y="6510"/>
                    <a:pt x="1968" y="8047"/>
                    <a:pt x="3007" y="8047"/>
                  </a:cubicBezTo>
                  <a:cubicBezTo>
                    <a:pt x="4046" y="8047"/>
                    <a:pt x="5576" y="6510"/>
                    <a:pt x="5797" y="3916"/>
                  </a:cubicBezTo>
                  <a:cubicBezTo>
                    <a:pt x="6019" y="1316"/>
                    <a:pt x="5963" y="1"/>
                    <a:pt x="3007"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6768450" y="2992450"/>
              <a:ext cx="201575" cy="156325"/>
            </a:xfrm>
            <a:custGeom>
              <a:avLst/>
              <a:gdLst/>
              <a:ahLst/>
              <a:cxnLst/>
              <a:rect l="l" t="t" r="r" b="b"/>
              <a:pathLst>
                <a:path w="8063" h="6253" extrusionOk="0">
                  <a:moveTo>
                    <a:pt x="3154" y="0"/>
                  </a:moveTo>
                  <a:cubicBezTo>
                    <a:pt x="1492" y="0"/>
                    <a:pt x="325" y="1278"/>
                    <a:pt x="181" y="2513"/>
                  </a:cubicBezTo>
                  <a:cubicBezTo>
                    <a:pt x="1" y="4124"/>
                    <a:pt x="397" y="6229"/>
                    <a:pt x="765" y="6229"/>
                  </a:cubicBezTo>
                  <a:cubicBezTo>
                    <a:pt x="773" y="6229"/>
                    <a:pt x="781" y="6228"/>
                    <a:pt x="790" y="6226"/>
                  </a:cubicBezTo>
                  <a:cubicBezTo>
                    <a:pt x="1125" y="6136"/>
                    <a:pt x="520" y="3966"/>
                    <a:pt x="1173" y="3966"/>
                  </a:cubicBezTo>
                  <a:cubicBezTo>
                    <a:pt x="1190" y="3966"/>
                    <a:pt x="1208" y="3967"/>
                    <a:pt x="1226" y="3970"/>
                  </a:cubicBezTo>
                  <a:cubicBezTo>
                    <a:pt x="1475" y="4008"/>
                    <a:pt x="1710" y="4025"/>
                    <a:pt x="1931" y="4025"/>
                  </a:cubicBezTo>
                  <a:cubicBezTo>
                    <a:pt x="3635" y="4025"/>
                    <a:pt x="4521" y="3023"/>
                    <a:pt x="4521" y="3023"/>
                  </a:cubicBezTo>
                  <a:cubicBezTo>
                    <a:pt x="4521" y="3023"/>
                    <a:pt x="5185" y="3810"/>
                    <a:pt x="5664" y="4001"/>
                  </a:cubicBezTo>
                  <a:cubicBezTo>
                    <a:pt x="6137" y="4197"/>
                    <a:pt x="5461" y="6121"/>
                    <a:pt x="5898" y="6250"/>
                  </a:cubicBezTo>
                  <a:cubicBezTo>
                    <a:pt x="5902" y="6252"/>
                    <a:pt x="5907" y="6253"/>
                    <a:pt x="5912" y="6253"/>
                  </a:cubicBezTo>
                  <a:cubicBezTo>
                    <a:pt x="6356" y="6253"/>
                    <a:pt x="8062" y="788"/>
                    <a:pt x="4933" y="460"/>
                  </a:cubicBezTo>
                  <a:cubicBezTo>
                    <a:pt x="4299" y="138"/>
                    <a:pt x="3700" y="0"/>
                    <a:pt x="31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4" name="Google Shape;11164;p86"/>
          <p:cNvSpPr/>
          <p:nvPr/>
        </p:nvSpPr>
        <p:spPr>
          <a:xfrm>
            <a:off x="6624825" y="3676288"/>
            <a:ext cx="53450" cy="104650"/>
          </a:xfrm>
          <a:custGeom>
            <a:avLst/>
            <a:gdLst/>
            <a:ahLst/>
            <a:cxnLst/>
            <a:rect l="l" t="t" r="r" b="b"/>
            <a:pathLst>
              <a:path w="2138" h="4186" extrusionOk="0">
                <a:moveTo>
                  <a:pt x="2002" y="0"/>
                </a:moveTo>
                <a:cubicBezTo>
                  <a:pt x="1977" y="0"/>
                  <a:pt x="1952" y="11"/>
                  <a:pt x="1931" y="36"/>
                </a:cubicBezTo>
                <a:cubicBezTo>
                  <a:pt x="1912" y="61"/>
                  <a:pt x="1" y="2495"/>
                  <a:pt x="1482" y="4148"/>
                </a:cubicBezTo>
                <a:cubicBezTo>
                  <a:pt x="1500" y="4173"/>
                  <a:pt x="1525" y="4185"/>
                  <a:pt x="1556" y="4185"/>
                </a:cubicBezTo>
                <a:cubicBezTo>
                  <a:pt x="1580" y="4185"/>
                  <a:pt x="1599" y="4173"/>
                  <a:pt x="1617" y="4161"/>
                </a:cubicBezTo>
                <a:cubicBezTo>
                  <a:pt x="1654" y="4124"/>
                  <a:pt x="1660" y="4062"/>
                  <a:pt x="1623" y="4025"/>
                </a:cubicBezTo>
                <a:cubicBezTo>
                  <a:pt x="247" y="2489"/>
                  <a:pt x="2060" y="178"/>
                  <a:pt x="2078" y="159"/>
                </a:cubicBezTo>
                <a:cubicBezTo>
                  <a:pt x="2137" y="86"/>
                  <a:pt x="2072" y="0"/>
                  <a:pt x="200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6"/>
          <p:cNvSpPr/>
          <p:nvPr/>
        </p:nvSpPr>
        <p:spPr>
          <a:xfrm>
            <a:off x="7030350" y="3650688"/>
            <a:ext cx="41225" cy="132550"/>
          </a:xfrm>
          <a:custGeom>
            <a:avLst/>
            <a:gdLst/>
            <a:ahLst/>
            <a:cxnLst/>
            <a:rect l="l" t="t" r="r" b="b"/>
            <a:pathLst>
              <a:path w="1649" h="5302" extrusionOk="0">
                <a:moveTo>
                  <a:pt x="131" y="0"/>
                </a:moveTo>
                <a:cubicBezTo>
                  <a:pt x="67" y="0"/>
                  <a:pt x="0" y="63"/>
                  <a:pt x="44" y="138"/>
                </a:cubicBezTo>
                <a:cubicBezTo>
                  <a:pt x="56" y="169"/>
                  <a:pt x="1433" y="3316"/>
                  <a:pt x="216" y="5154"/>
                </a:cubicBezTo>
                <a:cubicBezTo>
                  <a:pt x="185" y="5197"/>
                  <a:pt x="198" y="5258"/>
                  <a:pt x="241" y="5289"/>
                </a:cubicBezTo>
                <a:cubicBezTo>
                  <a:pt x="259" y="5295"/>
                  <a:pt x="278" y="5302"/>
                  <a:pt x="296" y="5302"/>
                </a:cubicBezTo>
                <a:cubicBezTo>
                  <a:pt x="327" y="5302"/>
                  <a:pt x="357" y="5283"/>
                  <a:pt x="376" y="5258"/>
                </a:cubicBezTo>
                <a:cubicBezTo>
                  <a:pt x="1648" y="3341"/>
                  <a:pt x="271" y="194"/>
                  <a:pt x="216" y="65"/>
                </a:cubicBezTo>
                <a:cubicBezTo>
                  <a:pt x="201" y="19"/>
                  <a:pt x="166" y="0"/>
                  <a:pt x="1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6642500" y="3681138"/>
            <a:ext cx="29675" cy="86725"/>
          </a:xfrm>
          <a:custGeom>
            <a:avLst/>
            <a:gdLst/>
            <a:ahLst/>
            <a:cxnLst/>
            <a:rect l="l" t="t" r="r" b="b"/>
            <a:pathLst>
              <a:path w="1187" h="3469" extrusionOk="0">
                <a:moveTo>
                  <a:pt x="1056" y="1"/>
                </a:moveTo>
                <a:cubicBezTo>
                  <a:pt x="1027" y="1"/>
                  <a:pt x="998" y="14"/>
                  <a:pt x="978" y="45"/>
                </a:cubicBezTo>
                <a:cubicBezTo>
                  <a:pt x="941" y="113"/>
                  <a:pt x="1" y="1668"/>
                  <a:pt x="529" y="3401"/>
                </a:cubicBezTo>
                <a:cubicBezTo>
                  <a:pt x="541" y="3438"/>
                  <a:pt x="578" y="3469"/>
                  <a:pt x="621" y="3469"/>
                </a:cubicBezTo>
                <a:cubicBezTo>
                  <a:pt x="628" y="3469"/>
                  <a:pt x="640" y="3463"/>
                  <a:pt x="646" y="3463"/>
                </a:cubicBezTo>
                <a:cubicBezTo>
                  <a:pt x="695" y="3444"/>
                  <a:pt x="726" y="3395"/>
                  <a:pt x="707" y="3346"/>
                </a:cubicBezTo>
                <a:cubicBezTo>
                  <a:pt x="203" y="1699"/>
                  <a:pt x="1132" y="162"/>
                  <a:pt x="1144" y="143"/>
                </a:cubicBezTo>
                <a:cubicBezTo>
                  <a:pt x="1187" y="70"/>
                  <a:pt x="1122" y="1"/>
                  <a:pt x="105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6"/>
          <p:cNvSpPr/>
          <p:nvPr/>
        </p:nvSpPr>
        <p:spPr>
          <a:xfrm>
            <a:off x="7028650" y="3675338"/>
            <a:ext cx="35850" cy="94850"/>
          </a:xfrm>
          <a:custGeom>
            <a:avLst/>
            <a:gdLst/>
            <a:ahLst/>
            <a:cxnLst/>
            <a:rect l="l" t="t" r="r" b="b"/>
            <a:pathLst>
              <a:path w="1434" h="3794" extrusionOk="0">
                <a:moveTo>
                  <a:pt x="121" y="0"/>
                </a:moveTo>
                <a:cubicBezTo>
                  <a:pt x="58" y="0"/>
                  <a:pt x="0" y="64"/>
                  <a:pt x="38" y="136"/>
                </a:cubicBezTo>
                <a:cubicBezTo>
                  <a:pt x="44" y="160"/>
                  <a:pt x="1225" y="2158"/>
                  <a:pt x="585" y="3664"/>
                </a:cubicBezTo>
                <a:cubicBezTo>
                  <a:pt x="561" y="3707"/>
                  <a:pt x="585" y="3768"/>
                  <a:pt x="634" y="3787"/>
                </a:cubicBezTo>
                <a:cubicBezTo>
                  <a:pt x="647" y="3793"/>
                  <a:pt x="659" y="3793"/>
                  <a:pt x="671" y="3793"/>
                </a:cubicBezTo>
                <a:cubicBezTo>
                  <a:pt x="708" y="3793"/>
                  <a:pt x="745" y="3768"/>
                  <a:pt x="757" y="3738"/>
                </a:cubicBezTo>
                <a:cubicBezTo>
                  <a:pt x="1434" y="2140"/>
                  <a:pt x="247" y="123"/>
                  <a:pt x="198" y="44"/>
                </a:cubicBezTo>
                <a:cubicBezTo>
                  <a:pt x="177" y="13"/>
                  <a:pt x="148" y="0"/>
                  <a:pt x="12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6"/>
          <p:cNvSpPr/>
          <p:nvPr/>
        </p:nvSpPr>
        <p:spPr>
          <a:xfrm>
            <a:off x="6772875" y="4044738"/>
            <a:ext cx="32550" cy="313550"/>
          </a:xfrm>
          <a:custGeom>
            <a:avLst/>
            <a:gdLst/>
            <a:ahLst/>
            <a:cxnLst/>
            <a:rect l="l" t="t" r="r" b="b"/>
            <a:pathLst>
              <a:path w="1302" h="12542" extrusionOk="0">
                <a:moveTo>
                  <a:pt x="105" y="0"/>
                </a:moveTo>
                <a:cubicBezTo>
                  <a:pt x="53" y="0"/>
                  <a:pt x="1" y="37"/>
                  <a:pt x="10" y="106"/>
                </a:cubicBezTo>
                <a:cubicBezTo>
                  <a:pt x="35" y="444"/>
                  <a:pt x="643" y="8361"/>
                  <a:pt x="902" y="9184"/>
                </a:cubicBezTo>
                <a:cubicBezTo>
                  <a:pt x="1111" y="9879"/>
                  <a:pt x="1098" y="11410"/>
                  <a:pt x="1086" y="12147"/>
                </a:cubicBezTo>
                <a:lnTo>
                  <a:pt x="1086" y="12448"/>
                </a:lnTo>
                <a:cubicBezTo>
                  <a:pt x="1086" y="12497"/>
                  <a:pt x="1129" y="12541"/>
                  <a:pt x="1184" y="12541"/>
                </a:cubicBezTo>
                <a:cubicBezTo>
                  <a:pt x="1187" y="12541"/>
                  <a:pt x="1191" y="12541"/>
                  <a:pt x="1194" y="12541"/>
                </a:cubicBezTo>
                <a:cubicBezTo>
                  <a:pt x="1239" y="12541"/>
                  <a:pt x="1277" y="12500"/>
                  <a:pt x="1277" y="12448"/>
                </a:cubicBezTo>
                <a:lnTo>
                  <a:pt x="1277" y="12147"/>
                </a:lnTo>
                <a:cubicBezTo>
                  <a:pt x="1283" y="11348"/>
                  <a:pt x="1301" y="9854"/>
                  <a:pt x="1080" y="9129"/>
                </a:cubicBezTo>
                <a:cubicBezTo>
                  <a:pt x="834" y="8324"/>
                  <a:pt x="201" y="173"/>
                  <a:pt x="201" y="93"/>
                </a:cubicBezTo>
                <a:cubicBezTo>
                  <a:pt x="198" y="30"/>
                  <a:pt x="151" y="0"/>
                  <a:pt x="1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6771275" y="4240900"/>
            <a:ext cx="29350" cy="92000"/>
          </a:xfrm>
          <a:custGeom>
            <a:avLst/>
            <a:gdLst/>
            <a:ahLst/>
            <a:cxnLst/>
            <a:rect l="l" t="t" r="r" b="b"/>
            <a:pathLst>
              <a:path w="1174" h="3680" extrusionOk="0">
                <a:moveTo>
                  <a:pt x="1052" y="1"/>
                </a:moveTo>
                <a:cubicBezTo>
                  <a:pt x="1013" y="1"/>
                  <a:pt x="975" y="24"/>
                  <a:pt x="966" y="77"/>
                </a:cubicBezTo>
                <a:cubicBezTo>
                  <a:pt x="953" y="102"/>
                  <a:pt x="197" y="2628"/>
                  <a:pt x="13" y="3568"/>
                </a:cubicBezTo>
                <a:cubicBezTo>
                  <a:pt x="1" y="3624"/>
                  <a:pt x="37" y="3673"/>
                  <a:pt x="87" y="3679"/>
                </a:cubicBezTo>
                <a:lnTo>
                  <a:pt x="105" y="3679"/>
                </a:lnTo>
                <a:cubicBezTo>
                  <a:pt x="148" y="3679"/>
                  <a:pt x="185" y="3648"/>
                  <a:pt x="197" y="3605"/>
                </a:cubicBezTo>
                <a:cubicBezTo>
                  <a:pt x="382" y="2665"/>
                  <a:pt x="1138" y="157"/>
                  <a:pt x="1144" y="132"/>
                </a:cubicBezTo>
                <a:cubicBezTo>
                  <a:pt x="1174" y="54"/>
                  <a:pt x="1111" y="1"/>
                  <a:pt x="105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6901125" y="4051238"/>
            <a:ext cx="27300" cy="305500"/>
          </a:xfrm>
          <a:custGeom>
            <a:avLst/>
            <a:gdLst/>
            <a:ahLst/>
            <a:cxnLst/>
            <a:rect l="l" t="t" r="r" b="b"/>
            <a:pathLst>
              <a:path w="1092" h="12220" extrusionOk="0">
                <a:moveTo>
                  <a:pt x="990" y="1"/>
                </a:moveTo>
                <a:cubicBezTo>
                  <a:pt x="948" y="1"/>
                  <a:pt x="906" y="26"/>
                  <a:pt x="898" y="79"/>
                </a:cubicBezTo>
                <a:cubicBezTo>
                  <a:pt x="892" y="147"/>
                  <a:pt x="136" y="6318"/>
                  <a:pt x="136" y="8328"/>
                </a:cubicBezTo>
                <a:cubicBezTo>
                  <a:pt x="136" y="9232"/>
                  <a:pt x="99" y="9945"/>
                  <a:pt x="68" y="10523"/>
                </a:cubicBezTo>
                <a:cubicBezTo>
                  <a:pt x="31" y="11236"/>
                  <a:pt x="1" y="11746"/>
                  <a:pt x="74" y="12145"/>
                </a:cubicBezTo>
                <a:cubicBezTo>
                  <a:pt x="80" y="12188"/>
                  <a:pt x="123" y="12219"/>
                  <a:pt x="166" y="12219"/>
                </a:cubicBezTo>
                <a:lnTo>
                  <a:pt x="179" y="12219"/>
                </a:lnTo>
                <a:cubicBezTo>
                  <a:pt x="234" y="12207"/>
                  <a:pt x="265" y="12158"/>
                  <a:pt x="259" y="12108"/>
                </a:cubicBezTo>
                <a:cubicBezTo>
                  <a:pt x="191" y="11733"/>
                  <a:pt x="222" y="11229"/>
                  <a:pt x="259" y="10535"/>
                </a:cubicBezTo>
                <a:cubicBezTo>
                  <a:pt x="289" y="9957"/>
                  <a:pt x="326" y="9238"/>
                  <a:pt x="326" y="8328"/>
                </a:cubicBezTo>
                <a:cubicBezTo>
                  <a:pt x="326" y="6331"/>
                  <a:pt x="1076" y="165"/>
                  <a:pt x="1089" y="104"/>
                </a:cubicBezTo>
                <a:cubicBezTo>
                  <a:pt x="1092" y="37"/>
                  <a:pt x="1041" y="1"/>
                  <a:pt x="99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6"/>
          <p:cNvSpPr/>
          <p:nvPr/>
        </p:nvSpPr>
        <p:spPr>
          <a:xfrm>
            <a:off x="6904000" y="4244325"/>
            <a:ext cx="29275" cy="80725"/>
          </a:xfrm>
          <a:custGeom>
            <a:avLst/>
            <a:gdLst/>
            <a:ahLst/>
            <a:cxnLst/>
            <a:rect l="l" t="t" r="r" b="b"/>
            <a:pathLst>
              <a:path w="1171" h="3229" extrusionOk="0">
                <a:moveTo>
                  <a:pt x="118" y="0"/>
                </a:moveTo>
                <a:cubicBezTo>
                  <a:pt x="59" y="0"/>
                  <a:pt x="0" y="52"/>
                  <a:pt x="27" y="124"/>
                </a:cubicBezTo>
                <a:cubicBezTo>
                  <a:pt x="33" y="155"/>
                  <a:pt x="851" y="2405"/>
                  <a:pt x="974" y="3149"/>
                </a:cubicBezTo>
                <a:cubicBezTo>
                  <a:pt x="980" y="3198"/>
                  <a:pt x="1023" y="3229"/>
                  <a:pt x="1066" y="3229"/>
                </a:cubicBezTo>
                <a:lnTo>
                  <a:pt x="1084" y="3229"/>
                </a:lnTo>
                <a:cubicBezTo>
                  <a:pt x="1133" y="3216"/>
                  <a:pt x="1170" y="3167"/>
                  <a:pt x="1158" y="3118"/>
                </a:cubicBezTo>
                <a:cubicBezTo>
                  <a:pt x="1035" y="2362"/>
                  <a:pt x="242" y="155"/>
                  <a:pt x="205" y="63"/>
                </a:cubicBezTo>
                <a:cubicBezTo>
                  <a:pt x="189" y="19"/>
                  <a:pt x="154" y="0"/>
                  <a:pt x="11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2" name="Google Shape;11172;p86"/>
          <p:cNvGrpSpPr/>
          <p:nvPr/>
        </p:nvGrpSpPr>
        <p:grpSpPr>
          <a:xfrm>
            <a:off x="6658800" y="3128663"/>
            <a:ext cx="382500" cy="1243900"/>
            <a:chOff x="6658800" y="3098525"/>
            <a:chExt cx="382500" cy="1243900"/>
          </a:xfrm>
        </p:grpSpPr>
        <p:grpSp>
          <p:nvGrpSpPr>
            <p:cNvPr id="11173" name="Google Shape;11173;p86"/>
            <p:cNvGrpSpPr/>
            <p:nvPr/>
          </p:nvGrpSpPr>
          <p:grpSpPr>
            <a:xfrm>
              <a:off x="6750375" y="3274500"/>
              <a:ext cx="203475" cy="165800"/>
              <a:chOff x="6750375" y="3274500"/>
              <a:chExt cx="203475" cy="165800"/>
            </a:xfrm>
          </p:grpSpPr>
          <p:sp>
            <p:nvSpPr>
              <p:cNvPr id="11174" name="Google Shape;11174;p86"/>
              <p:cNvSpPr/>
              <p:nvPr/>
            </p:nvSpPr>
            <p:spPr>
              <a:xfrm>
                <a:off x="6750375" y="3274500"/>
                <a:ext cx="101600" cy="165800"/>
              </a:xfrm>
              <a:custGeom>
                <a:avLst/>
                <a:gdLst/>
                <a:ahLst/>
                <a:cxnLst/>
                <a:rect l="l" t="t" r="r" b="b"/>
                <a:pathLst>
                  <a:path w="4064" h="6632" extrusionOk="0">
                    <a:moveTo>
                      <a:pt x="2314" y="0"/>
                    </a:moveTo>
                    <a:cubicBezTo>
                      <a:pt x="1850" y="0"/>
                      <a:pt x="1380" y="147"/>
                      <a:pt x="1027" y="525"/>
                    </a:cubicBezTo>
                    <a:cubicBezTo>
                      <a:pt x="1" y="1619"/>
                      <a:pt x="412" y="4945"/>
                      <a:pt x="1027" y="6039"/>
                    </a:cubicBezTo>
                    <a:cubicBezTo>
                      <a:pt x="1253" y="6444"/>
                      <a:pt x="1681" y="6631"/>
                      <a:pt x="2147" y="6631"/>
                    </a:cubicBezTo>
                    <a:cubicBezTo>
                      <a:pt x="2948" y="6631"/>
                      <a:pt x="3862" y="6078"/>
                      <a:pt x="4064" y="5123"/>
                    </a:cubicBezTo>
                    <a:lnTo>
                      <a:pt x="4064" y="1005"/>
                    </a:lnTo>
                    <a:cubicBezTo>
                      <a:pt x="4064" y="533"/>
                      <a:pt x="3199" y="0"/>
                      <a:pt x="23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6777425" y="3290125"/>
                <a:ext cx="74550" cy="130550"/>
              </a:xfrm>
              <a:custGeom>
                <a:avLst/>
                <a:gdLst/>
                <a:ahLst/>
                <a:cxnLst/>
                <a:rect l="l" t="t" r="r" b="b"/>
                <a:pathLst>
                  <a:path w="2982" h="5222" extrusionOk="0">
                    <a:moveTo>
                      <a:pt x="1086" y="1"/>
                    </a:moveTo>
                    <a:cubicBezTo>
                      <a:pt x="1020" y="1"/>
                      <a:pt x="957" y="6"/>
                      <a:pt x="898" y="17"/>
                    </a:cubicBezTo>
                    <a:cubicBezTo>
                      <a:pt x="855" y="29"/>
                      <a:pt x="836" y="85"/>
                      <a:pt x="873" y="121"/>
                    </a:cubicBezTo>
                    <a:cubicBezTo>
                      <a:pt x="1051" y="275"/>
                      <a:pt x="1248" y="306"/>
                      <a:pt x="1482" y="367"/>
                    </a:cubicBezTo>
                    <a:cubicBezTo>
                      <a:pt x="1832" y="459"/>
                      <a:pt x="1937" y="761"/>
                      <a:pt x="2164" y="988"/>
                    </a:cubicBezTo>
                    <a:cubicBezTo>
                      <a:pt x="2269" y="1093"/>
                      <a:pt x="2385" y="1179"/>
                      <a:pt x="2514" y="1246"/>
                    </a:cubicBezTo>
                    <a:cubicBezTo>
                      <a:pt x="2373" y="1265"/>
                      <a:pt x="2244" y="1308"/>
                      <a:pt x="2121" y="1375"/>
                    </a:cubicBezTo>
                    <a:cubicBezTo>
                      <a:pt x="1808" y="1535"/>
                      <a:pt x="1537" y="1756"/>
                      <a:pt x="1248" y="1959"/>
                    </a:cubicBezTo>
                    <a:cubicBezTo>
                      <a:pt x="879" y="2211"/>
                      <a:pt x="486" y="2260"/>
                      <a:pt x="74" y="2390"/>
                    </a:cubicBezTo>
                    <a:cubicBezTo>
                      <a:pt x="0" y="2414"/>
                      <a:pt x="13" y="2525"/>
                      <a:pt x="93" y="2525"/>
                    </a:cubicBezTo>
                    <a:cubicBezTo>
                      <a:pt x="116" y="2526"/>
                      <a:pt x="140" y="2526"/>
                      <a:pt x="164" y="2526"/>
                    </a:cubicBezTo>
                    <a:cubicBezTo>
                      <a:pt x="592" y="2526"/>
                      <a:pt x="992" y="2371"/>
                      <a:pt x="1359" y="2150"/>
                    </a:cubicBezTo>
                    <a:cubicBezTo>
                      <a:pt x="1611" y="1996"/>
                      <a:pt x="1863" y="1818"/>
                      <a:pt x="2127" y="1689"/>
                    </a:cubicBezTo>
                    <a:lnTo>
                      <a:pt x="2127" y="1689"/>
                    </a:lnTo>
                    <a:cubicBezTo>
                      <a:pt x="2078" y="1763"/>
                      <a:pt x="2035" y="1842"/>
                      <a:pt x="1998" y="1929"/>
                    </a:cubicBezTo>
                    <a:cubicBezTo>
                      <a:pt x="1955" y="2070"/>
                      <a:pt x="1930" y="2217"/>
                      <a:pt x="1924" y="2365"/>
                    </a:cubicBezTo>
                    <a:cubicBezTo>
                      <a:pt x="1887" y="2777"/>
                      <a:pt x="1685" y="2961"/>
                      <a:pt x="1396" y="3219"/>
                    </a:cubicBezTo>
                    <a:cubicBezTo>
                      <a:pt x="1045" y="3539"/>
                      <a:pt x="560" y="3840"/>
                      <a:pt x="314" y="4240"/>
                    </a:cubicBezTo>
                    <a:cubicBezTo>
                      <a:pt x="275" y="4307"/>
                      <a:pt x="327" y="4384"/>
                      <a:pt x="396" y="4384"/>
                    </a:cubicBezTo>
                    <a:cubicBezTo>
                      <a:pt x="404" y="4384"/>
                      <a:pt x="411" y="4383"/>
                      <a:pt x="418" y="4381"/>
                    </a:cubicBezTo>
                    <a:cubicBezTo>
                      <a:pt x="738" y="4270"/>
                      <a:pt x="953" y="4031"/>
                      <a:pt x="1205" y="3809"/>
                    </a:cubicBezTo>
                    <a:cubicBezTo>
                      <a:pt x="1482" y="3564"/>
                      <a:pt x="1838" y="3262"/>
                      <a:pt x="2023" y="2937"/>
                    </a:cubicBezTo>
                    <a:cubicBezTo>
                      <a:pt x="2207" y="2617"/>
                      <a:pt x="2139" y="2242"/>
                      <a:pt x="2299" y="1910"/>
                    </a:cubicBezTo>
                    <a:cubicBezTo>
                      <a:pt x="2348" y="1806"/>
                      <a:pt x="2416" y="1713"/>
                      <a:pt x="2502" y="1633"/>
                    </a:cubicBezTo>
                    <a:lnTo>
                      <a:pt x="2502" y="1633"/>
                    </a:lnTo>
                    <a:cubicBezTo>
                      <a:pt x="2373" y="1898"/>
                      <a:pt x="2342" y="2211"/>
                      <a:pt x="2348" y="2531"/>
                    </a:cubicBezTo>
                    <a:cubicBezTo>
                      <a:pt x="2367" y="3103"/>
                      <a:pt x="2416" y="3582"/>
                      <a:pt x="2158" y="4117"/>
                    </a:cubicBezTo>
                    <a:cubicBezTo>
                      <a:pt x="1980" y="4492"/>
                      <a:pt x="1654" y="4756"/>
                      <a:pt x="1445" y="5113"/>
                    </a:cubicBezTo>
                    <a:cubicBezTo>
                      <a:pt x="1423" y="5155"/>
                      <a:pt x="1458" y="5222"/>
                      <a:pt x="1508" y="5222"/>
                    </a:cubicBezTo>
                    <a:cubicBezTo>
                      <a:pt x="1515" y="5222"/>
                      <a:pt x="1523" y="5220"/>
                      <a:pt x="1531" y="5217"/>
                    </a:cubicBezTo>
                    <a:cubicBezTo>
                      <a:pt x="2090" y="4990"/>
                      <a:pt x="2435" y="4363"/>
                      <a:pt x="2613" y="3809"/>
                    </a:cubicBezTo>
                    <a:cubicBezTo>
                      <a:pt x="2816" y="3170"/>
                      <a:pt x="2391" y="2101"/>
                      <a:pt x="2785" y="1523"/>
                    </a:cubicBezTo>
                    <a:cubicBezTo>
                      <a:pt x="2852" y="1523"/>
                      <a:pt x="2920" y="1529"/>
                      <a:pt x="2982" y="1541"/>
                    </a:cubicBezTo>
                    <a:lnTo>
                      <a:pt x="2982" y="1031"/>
                    </a:lnTo>
                    <a:cubicBezTo>
                      <a:pt x="2957" y="1031"/>
                      <a:pt x="2932" y="1037"/>
                      <a:pt x="2908" y="1043"/>
                    </a:cubicBezTo>
                    <a:cubicBezTo>
                      <a:pt x="2613" y="828"/>
                      <a:pt x="2312" y="632"/>
                      <a:pt x="2047" y="367"/>
                    </a:cubicBezTo>
                    <a:cubicBezTo>
                      <a:pt x="1831" y="141"/>
                      <a:pt x="1425" y="1"/>
                      <a:pt x="1086" y="1"/>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6852250" y="3274500"/>
                <a:ext cx="101600" cy="165800"/>
              </a:xfrm>
              <a:custGeom>
                <a:avLst/>
                <a:gdLst/>
                <a:ahLst/>
                <a:cxnLst/>
                <a:rect l="l" t="t" r="r" b="b"/>
                <a:pathLst>
                  <a:path w="4064" h="6632" extrusionOk="0">
                    <a:moveTo>
                      <a:pt x="1751" y="0"/>
                    </a:moveTo>
                    <a:cubicBezTo>
                      <a:pt x="866" y="0"/>
                      <a:pt x="1" y="533"/>
                      <a:pt x="1" y="1005"/>
                    </a:cubicBezTo>
                    <a:lnTo>
                      <a:pt x="1" y="5123"/>
                    </a:lnTo>
                    <a:cubicBezTo>
                      <a:pt x="203" y="6078"/>
                      <a:pt x="1117" y="6631"/>
                      <a:pt x="1917" y="6631"/>
                    </a:cubicBezTo>
                    <a:cubicBezTo>
                      <a:pt x="2383" y="6631"/>
                      <a:pt x="2811" y="6444"/>
                      <a:pt x="3037" y="6039"/>
                    </a:cubicBezTo>
                    <a:cubicBezTo>
                      <a:pt x="3652" y="4945"/>
                      <a:pt x="4064" y="1619"/>
                      <a:pt x="3037" y="525"/>
                    </a:cubicBezTo>
                    <a:cubicBezTo>
                      <a:pt x="2684" y="147"/>
                      <a:pt x="2215" y="0"/>
                      <a:pt x="1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6"/>
              <p:cNvSpPr/>
              <p:nvPr/>
            </p:nvSpPr>
            <p:spPr>
              <a:xfrm>
                <a:off x="6852250" y="3290125"/>
                <a:ext cx="74575" cy="130550"/>
              </a:xfrm>
              <a:custGeom>
                <a:avLst/>
                <a:gdLst/>
                <a:ahLst/>
                <a:cxnLst/>
                <a:rect l="l" t="t" r="r" b="b"/>
                <a:pathLst>
                  <a:path w="2983" h="5222" extrusionOk="0">
                    <a:moveTo>
                      <a:pt x="1896" y="1"/>
                    </a:moveTo>
                    <a:cubicBezTo>
                      <a:pt x="1557" y="1"/>
                      <a:pt x="1151" y="141"/>
                      <a:pt x="935" y="367"/>
                    </a:cubicBezTo>
                    <a:cubicBezTo>
                      <a:pt x="671" y="632"/>
                      <a:pt x="370" y="828"/>
                      <a:pt x="75" y="1043"/>
                    </a:cubicBezTo>
                    <a:cubicBezTo>
                      <a:pt x="50" y="1037"/>
                      <a:pt x="25" y="1031"/>
                      <a:pt x="1" y="1031"/>
                    </a:cubicBezTo>
                    <a:lnTo>
                      <a:pt x="1" y="1541"/>
                    </a:lnTo>
                    <a:cubicBezTo>
                      <a:pt x="62" y="1529"/>
                      <a:pt x="130" y="1523"/>
                      <a:pt x="198" y="1523"/>
                    </a:cubicBezTo>
                    <a:cubicBezTo>
                      <a:pt x="591" y="2101"/>
                      <a:pt x="167" y="3170"/>
                      <a:pt x="370" y="3809"/>
                    </a:cubicBezTo>
                    <a:cubicBezTo>
                      <a:pt x="548" y="4363"/>
                      <a:pt x="886" y="4990"/>
                      <a:pt x="1452" y="5217"/>
                    </a:cubicBezTo>
                    <a:cubicBezTo>
                      <a:pt x="1459" y="5220"/>
                      <a:pt x="1467" y="5222"/>
                      <a:pt x="1474" y="5222"/>
                    </a:cubicBezTo>
                    <a:cubicBezTo>
                      <a:pt x="1524" y="5222"/>
                      <a:pt x="1558" y="5155"/>
                      <a:pt x="1531" y="5113"/>
                    </a:cubicBezTo>
                    <a:cubicBezTo>
                      <a:pt x="1329" y="4756"/>
                      <a:pt x="1003" y="4492"/>
                      <a:pt x="825" y="4117"/>
                    </a:cubicBezTo>
                    <a:cubicBezTo>
                      <a:pt x="566" y="3582"/>
                      <a:pt x="616" y="3103"/>
                      <a:pt x="628" y="2531"/>
                    </a:cubicBezTo>
                    <a:cubicBezTo>
                      <a:pt x="640" y="2211"/>
                      <a:pt x="609" y="1898"/>
                      <a:pt x="474" y="1633"/>
                    </a:cubicBezTo>
                    <a:lnTo>
                      <a:pt x="474" y="1633"/>
                    </a:lnTo>
                    <a:cubicBezTo>
                      <a:pt x="560" y="1713"/>
                      <a:pt x="628" y="1806"/>
                      <a:pt x="683" y="1910"/>
                    </a:cubicBezTo>
                    <a:cubicBezTo>
                      <a:pt x="843" y="2242"/>
                      <a:pt x="775" y="2617"/>
                      <a:pt x="960" y="2937"/>
                    </a:cubicBezTo>
                    <a:cubicBezTo>
                      <a:pt x="1144" y="3262"/>
                      <a:pt x="1501" y="3564"/>
                      <a:pt x="1771" y="3809"/>
                    </a:cubicBezTo>
                    <a:cubicBezTo>
                      <a:pt x="2023" y="4031"/>
                      <a:pt x="2244" y="4270"/>
                      <a:pt x="2564" y="4381"/>
                    </a:cubicBezTo>
                    <a:cubicBezTo>
                      <a:pt x="2571" y="4383"/>
                      <a:pt x="2579" y="4384"/>
                      <a:pt x="2586" y="4384"/>
                    </a:cubicBezTo>
                    <a:cubicBezTo>
                      <a:pt x="2655" y="4384"/>
                      <a:pt x="2702" y="4307"/>
                      <a:pt x="2669" y="4240"/>
                    </a:cubicBezTo>
                    <a:cubicBezTo>
                      <a:pt x="2417" y="3840"/>
                      <a:pt x="1937" y="3539"/>
                      <a:pt x="1581" y="3219"/>
                    </a:cubicBezTo>
                    <a:cubicBezTo>
                      <a:pt x="1298" y="2961"/>
                      <a:pt x="1095" y="2777"/>
                      <a:pt x="1058" y="2365"/>
                    </a:cubicBezTo>
                    <a:cubicBezTo>
                      <a:pt x="1052" y="2217"/>
                      <a:pt x="1027" y="2070"/>
                      <a:pt x="978" y="1929"/>
                    </a:cubicBezTo>
                    <a:cubicBezTo>
                      <a:pt x="941" y="1849"/>
                      <a:pt x="898" y="1763"/>
                      <a:pt x="855" y="1689"/>
                    </a:cubicBezTo>
                    <a:lnTo>
                      <a:pt x="855" y="1689"/>
                    </a:lnTo>
                    <a:cubicBezTo>
                      <a:pt x="1120" y="1818"/>
                      <a:pt x="1372" y="1996"/>
                      <a:pt x="1624" y="2150"/>
                    </a:cubicBezTo>
                    <a:cubicBezTo>
                      <a:pt x="1991" y="2371"/>
                      <a:pt x="2391" y="2526"/>
                      <a:pt x="2818" y="2526"/>
                    </a:cubicBezTo>
                    <a:cubicBezTo>
                      <a:pt x="2842" y="2526"/>
                      <a:pt x="2866" y="2526"/>
                      <a:pt x="2890" y="2525"/>
                    </a:cubicBezTo>
                    <a:cubicBezTo>
                      <a:pt x="2970" y="2525"/>
                      <a:pt x="2982" y="2414"/>
                      <a:pt x="2908" y="2390"/>
                    </a:cubicBezTo>
                    <a:cubicBezTo>
                      <a:pt x="2496" y="2260"/>
                      <a:pt x="2103" y="2211"/>
                      <a:pt x="1734" y="1959"/>
                    </a:cubicBezTo>
                    <a:cubicBezTo>
                      <a:pt x="1445" y="1756"/>
                      <a:pt x="1181" y="1535"/>
                      <a:pt x="868" y="1375"/>
                    </a:cubicBezTo>
                    <a:cubicBezTo>
                      <a:pt x="745" y="1308"/>
                      <a:pt x="609" y="1265"/>
                      <a:pt x="468" y="1246"/>
                    </a:cubicBezTo>
                    <a:cubicBezTo>
                      <a:pt x="597" y="1179"/>
                      <a:pt x="714" y="1093"/>
                      <a:pt x="818" y="988"/>
                    </a:cubicBezTo>
                    <a:cubicBezTo>
                      <a:pt x="1046" y="761"/>
                      <a:pt x="1150" y="459"/>
                      <a:pt x="1501" y="367"/>
                    </a:cubicBezTo>
                    <a:cubicBezTo>
                      <a:pt x="1734" y="306"/>
                      <a:pt x="1931" y="275"/>
                      <a:pt x="2109" y="121"/>
                    </a:cubicBezTo>
                    <a:cubicBezTo>
                      <a:pt x="2146" y="85"/>
                      <a:pt x="2128" y="29"/>
                      <a:pt x="2085" y="17"/>
                    </a:cubicBezTo>
                    <a:cubicBezTo>
                      <a:pt x="2026" y="6"/>
                      <a:pt x="1962" y="1"/>
                      <a:pt x="1896" y="1"/>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86"/>
            <p:cNvSpPr/>
            <p:nvPr/>
          </p:nvSpPr>
          <p:spPr>
            <a:xfrm>
              <a:off x="6836900" y="3295900"/>
              <a:ext cx="109700" cy="84400"/>
            </a:xfrm>
            <a:custGeom>
              <a:avLst/>
              <a:gdLst/>
              <a:ahLst/>
              <a:cxnLst/>
              <a:rect l="l" t="t" r="r" b="b"/>
              <a:pathLst>
                <a:path w="4388" h="3376" extrusionOk="0">
                  <a:moveTo>
                    <a:pt x="1805" y="1"/>
                  </a:moveTo>
                  <a:cubicBezTo>
                    <a:pt x="1640" y="1"/>
                    <a:pt x="1457" y="15"/>
                    <a:pt x="1254" y="44"/>
                  </a:cubicBezTo>
                  <a:cubicBezTo>
                    <a:pt x="0" y="228"/>
                    <a:pt x="941" y="3351"/>
                    <a:pt x="1807" y="3376"/>
                  </a:cubicBezTo>
                  <a:cubicBezTo>
                    <a:pt x="1811" y="3376"/>
                    <a:pt x="1814" y="3376"/>
                    <a:pt x="1818" y="3376"/>
                  </a:cubicBezTo>
                  <a:cubicBezTo>
                    <a:pt x="2637" y="3376"/>
                    <a:pt x="4387" y="1"/>
                    <a:pt x="18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6794950" y="3118325"/>
              <a:ext cx="73775" cy="202350"/>
            </a:xfrm>
            <a:custGeom>
              <a:avLst/>
              <a:gdLst/>
              <a:ahLst/>
              <a:cxnLst/>
              <a:rect l="l" t="t" r="r" b="b"/>
              <a:pathLst>
                <a:path w="2951" h="8094" extrusionOk="0">
                  <a:moveTo>
                    <a:pt x="765" y="1"/>
                  </a:moveTo>
                  <a:cubicBezTo>
                    <a:pt x="757" y="1"/>
                    <a:pt x="747" y="2"/>
                    <a:pt x="738" y="5"/>
                  </a:cubicBezTo>
                  <a:cubicBezTo>
                    <a:pt x="0" y="293"/>
                    <a:pt x="203" y="1043"/>
                    <a:pt x="307" y="1443"/>
                  </a:cubicBezTo>
                  <a:cubicBezTo>
                    <a:pt x="424" y="1879"/>
                    <a:pt x="658" y="2267"/>
                    <a:pt x="891" y="2642"/>
                  </a:cubicBezTo>
                  <a:lnTo>
                    <a:pt x="1008" y="2832"/>
                  </a:lnTo>
                  <a:cubicBezTo>
                    <a:pt x="1949" y="4412"/>
                    <a:pt x="2551" y="6182"/>
                    <a:pt x="2760" y="8014"/>
                  </a:cubicBezTo>
                  <a:cubicBezTo>
                    <a:pt x="2766" y="8057"/>
                    <a:pt x="2803" y="8094"/>
                    <a:pt x="2852" y="8094"/>
                  </a:cubicBezTo>
                  <a:lnTo>
                    <a:pt x="2865" y="8094"/>
                  </a:lnTo>
                  <a:cubicBezTo>
                    <a:pt x="2914" y="8087"/>
                    <a:pt x="2951" y="8044"/>
                    <a:pt x="2944" y="7989"/>
                  </a:cubicBezTo>
                  <a:cubicBezTo>
                    <a:pt x="2729" y="6133"/>
                    <a:pt x="2127" y="4338"/>
                    <a:pt x="1168" y="2734"/>
                  </a:cubicBezTo>
                  <a:cubicBezTo>
                    <a:pt x="1125" y="2672"/>
                    <a:pt x="1088" y="2605"/>
                    <a:pt x="1051" y="2543"/>
                  </a:cubicBezTo>
                  <a:cubicBezTo>
                    <a:pt x="830" y="2181"/>
                    <a:pt x="596" y="1806"/>
                    <a:pt x="492" y="1394"/>
                  </a:cubicBezTo>
                  <a:cubicBezTo>
                    <a:pt x="350" y="871"/>
                    <a:pt x="271" y="392"/>
                    <a:pt x="805" y="183"/>
                  </a:cubicBezTo>
                  <a:cubicBezTo>
                    <a:pt x="901" y="138"/>
                    <a:pt x="858" y="1"/>
                    <a:pt x="76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6855025" y="3111325"/>
              <a:ext cx="48750" cy="212125"/>
            </a:xfrm>
            <a:custGeom>
              <a:avLst/>
              <a:gdLst/>
              <a:ahLst/>
              <a:cxnLst/>
              <a:rect l="l" t="t" r="r" b="b"/>
              <a:pathLst>
                <a:path w="1950" h="8485" extrusionOk="0">
                  <a:moveTo>
                    <a:pt x="1121" y="1"/>
                  </a:moveTo>
                  <a:cubicBezTo>
                    <a:pt x="1007" y="1"/>
                    <a:pt x="990" y="186"/>
                    <a:pt x="1119" y="192"/>
                  </a:cubicBezTo>
                  <a:cubicBezTo>
                    <a:pt x="1377" y="217"/>
                    <a:pt x="1734" y="494"/>
                    <a:pt x="1746" y="733"/>
                  </a:cubicBezTo>
                  <a:cubicBezTo>
                    <a:pt x="1758" y="918"/>
                    <a:pt x="1654" y="1071"/>
                    <a:pt x="1543" y="1250"/>
                  </a:cubicBezTo>
                  <a:cubicBezTo>
                    <a:pt x="1500" y="1311"/>
                    <a:pt x="1457" y="1379"/>
                    <a:pt x="1414" y="1446"/>
                  </a:cubicBezTo>
                  <a:cubicBezTo>
                    <a:pt x="246" y="3579"/>
                    <a:pt x="1" y="6099"/>
                    <a:pt x="732" y="8423"/>
                  </a:cubicBezTo>
                  <a:cubicBezTo>
                    <a:pt x="744" y="8454"/>
                    <a:pt x="775" y="8478"/>
                    <a:pt x="812" y="8484"/>
                  </a:cubicBezTo>
                  <a:cubicBezTo>
                    <a:pt x="824" y="8484"/>
                    <a:pt x="836" y="8484"/>
                    <a:pt x="849" y="8478"/>
                  </a:cubicBezTo>
                  <a:cubicBezTo>
                    <a:pt x="898" y="8466"/>
                    <a:pt x="923" y="8411"/>
                    <a:pt x="910" y="8361"/>
                  </a:cubicBezTo>
                  <a:cubicBezTo>
                    <a:pt x="191" y="6093"/>
                    <a:pt x="437" y="3628"/>
                    <a:pt x="1580" y="1538"/>
                  </a:cubicBezTo>
                  <a:cubicBezTo>
                    <a:pt x="1617" y="1477"/>
                    <a:pt x="1654" y="1409"/>
                    <a:pt x="1697" y="1348"/>
                  </a:cubicBezTo>
                  <a:cubicBezTo>
                    <a:pt x="1820" y="1164"/>
                    <a:pt x="1949" y="973"/>
                    <a:pt x="1931" y="727"/>
                  </a:cubicBezTo>
                  <a:cubicBezTo>
                    <a:pt x="1912" y="383"/>
                    <a:pt x="1482" y="45"/>
                    <a:pt x="1138" y="2"/>
                  </a:cubicBezTo>
                  <a:cubicBezTo>
                    <a:pt x="1132" y="1"/>
                    <a:pt x="1127" y="1"/>
                    <a:pt x="112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6"/>
            <p:cNvSpPr/>
            <p:nvPr/>
          </p:nvSpPr>
          <p:spPr>
            <a:xfrm>
              <a:off x="6793100" y="3103025"/>
              <a:ext cx="79475" cy="219650"/>
            </a:xfrm>
            <a:custGeom>
              <a:avLst/>
              <a:gdLst/>
              <a:ahLst/>
              <a:cxnLst/>
              <a:rect l="l" t="t" r="r" b="b"/>
              <a:pathLst>
                <a:path w="3179" h="8786" extrusionOk="0">
                  <a:moveTo>
                    <a:pt x="810" y="0"/>
                  </a:moveTo>
                  <a:cubicBezTo>
                    <a:pt x="646" y="0"/>
                    <a:pt x="487" y="62"/>
                    <a:pt x="369" y="174"/>
                  </a:cubicBezTo>
                  <a:cubicBezTo>
                    <a:pt x="129" y="414"/>
                    <a:pt x="0" y="740"/>
                    <a:pt x="19" y="1078"/>
                  </a:cubicBezTo>
                  <a:cubicBezTo>
                    <a:pt x="43" y="1471"/>
                    <a:pt x="240" y="1735"/>
                    <a:pt x="449" y="2018"/>
                  </a:cubicBezTo>
                  <a:cubicBezTo>
                    <a:pt x="504" y="2098"/>
                    <a:pt x="566" y="2184"/>
                    <a:pt x="627" y="2270"/>
                  </a:cubicBezTo>
                  <a:cubicBezTo>
                    <a:pt x="1906" y="4200"/>
                    <a:pt x="2717" y="6401"/>
                    <a:pt x="2988" y="8699"/>
                  </a:cubicBezTo>
                  <a:cubicBezTo>
                    <a:pt x="2994" y="8749"/>
                    <a:pt x="3037" y="8786"/>
                    <a:pt x="3080" y="8786"/>
                  </a:cubicBezTo>
                  <a:lnTo>
                    <a:pt x="3092" y="8786"/>
                  </a:lnTo>
                  <a:cubicBezTo>
                    <a:pt x="3141" y="8779"/>
                    <a:pt x="3178" y="8730"/>
                    <a:pt x="3172" y="8681"/>
                  </a:cubicBezTo>
                  <a:cubicBezTo>
                    <a:pt x="2902" y="6351"/>
                    <a:pt x="2078" y="4120"/>
                    <a:pt x="781" y="2166"/>
                  </a:cubicBezTo>
                  <a:cubicBezTo>
                    <a:pt x="720" y="2073"/>
                    <a:pt x="658" y="1993"/>
                    <a:pt x="597" y="1907"/>
                  </a:cubicBezTo>
                  <a:cubicBezTo>
                    <a:pt x="400" y="1637"/>
                    <a:pt x="228" y="1403"/>
                    <a:pt x="209" y="1065"/>
                  </a:cubicBezTo>
                  <a:cubicBezTo>
                    <a:pt x="191" y="783"/>
                    <a:pt x="295" y="512"/>
                    <a:pt x="492" y="315"/>
                  </a:cubicBezTo>
                  <a:cubicBezTo>
                    <a:pt x="581" y="232"/>
                    <a:pt x="696" y="188"/>
                    <a:pt x="815" y="188"/>
                  </a:cubicBezTo>
                  <a:cubicBezTo>
                    <a:pt x="837" y="188"/>
                    <a:pt x="858" y="190"/>
                    <a:pt x="879" y="192"/>
                  </a:cubicBezTo>
                  <a:cubicBezTo>
                    <a:pt x="885" y="193"/>
                    <a:pt x="891" y="194"/>
                    <a:pt x="896" y="194"/>
                  </a:cubicBezTo>
                  <a:cubicBezTo>
                    <a:pt x="1005" y="194"/>
                    <a:pt x="1027" y="26"/>
                    <a:pt x="910" y="8"/>
                  </a:cubicBezTo>
                  <a:cubicBezTo>
                    <a:pt x="877" y="3"/>
                    <a:pt x="843" y="0"/>
                    <a:pt x="8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6"/>
            <p:cNvSpPr/>
            <p:nvPr/>
          </p:nvSpPr>
          <p:spPr>
            <a:xfrm>
              <a:off x="6855800" y="3098525"/>
              <a:ext cx="47500" cy="226600"/>
            </a:xfrm>
            <a:custGeom>
              <a:avLst/>
              <a:gdLst/>
              <a:ahLst/>
              <a:cxnLst/>
              <a:rect l="l" t="t" r="r" b="b"/>
              <a:pathLst>
                <a:path w="1900" h="9064" extrusionOk="0">
                  <a:moveTo>
                    <a:pt x="1044" y="1"/>
                  </a:moveTo>
                  <a:cubicBezTo>
                    <a:pt x="932" y="1"/>
                    <a:pt x="919" y="182"/>
                    <a:pt x="1039" y="188"/>
                  </a:cubicBezTo>
                  <a:cubicBezTo>
                    <a:pt x="1457" y="243"/>
                    <a:pt x="1709" y="520"/>
                    <a:pt x="1709" y="920"/>
                  </a:cubicBezTo>
                  <a:cubicBezTo>
                    <a:pt x="1709" y="1276"/>
                    <a:pt x="1537" y="1620"/>
                    <a:pt x="1371" y="1946"/>
                  </a:cubicBezTo>
                  <a:lnTo>
                    <a:pt x="1310" y="2057"/>
                  </a:lnTo>
                  <a:cubicBezTo>
                    <a:pt x="234" y="4208"/>
                    <a:pt x="0" y="6679"/>
                    <a:pt x="652" y="8990"/>
                  </a:cubicBezTo>
                  <a:cubicBezTo>
                    <a:pt x="664" y="9033"/>
                    <a:pt x="701" y="9058"/>
                    <a:pt x="744" y="9064"/>
                  </a:cubicBezTo>
                  <a:cubicBezTo>
                    <a:pt x="750" y="9064"/>
                    <a:pt x="762" y="9064"/>
                    <a:pt x="769" y="9058"/>
                  </a:cubicBezTo>
                  <a:cubicBezTo>
                    <a:pt x="818" y="9045"/>
                    <a:pt x="848" y="8996"/>
                    <a:pt x="836" y="8947"/>
                  </a:cubicBezTo>
                  <a:cubicBezTo>
                    <a:pt x="197" y="6679"/>
                    <a:pt x="424" y="4251"/>
                    <a:pt x="1482" y="2149"/>
                  </a:cubicBezTo>
                  <a:lnTo>
                    <a:pt x="1537" y="2038"/>
                  </a:lnTo>
                  <a:cubicBezTo>
                    <a:pt x="1715" y="1688"/>
                    <a:pt x="1900" y="1325"/>
                    <a:pt x="1900" y="926"/>
                  </a:cubicBezTo>
                  <a:cubicBezTo>
                    <a:pt x="1893" y="422"/>
                    <a:pt x="1580" y="71"/>
                    <a:pt x="1070" y="4"/>
                  </a:cubicBezTo>
                  <a:cubicBezTo>
                    <a:pt x="1061" y="2"/>
                    <a:pt x="1052" y="1"/>
                    <a:pt x="104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6668175" y="3255650"/>
              <a:ext cx="198250" cy="461950"/>
            </a:xfrm>
            <a:custGeom>
              <a:avLst/>
              <a:gdLst/>
              <a:ahLst/>
              <a:cxnLst/>
              <a:rect l="l" t="t" r="r" b="b"/>
              <a:pathLst>
                <a:path w="7930" h="18478" extrusionOk="0">
                  <a:moveTo>
                    <a:pt x="3412" y="1"/>
                  </a:moveTo>
                  <a:cubicBezTo>
                    <a:pt x="2643" y="1"/>
                    <a:pt x="2072" y="259"/>
                    <a:pt x="1703" y="763"/>
                  </a:cubicBezTo>
                  <a:cubicBezTo>
                    <a:pt x="1119" y="1580"/>
                    <a:pt x="1119" y="3062"/>
                    <a:pt x="1703" y="4826"/>
                  </a:cubicBezTo>
                  <a:cubicBezTo>
                    <a:pt x="2201" y="6319"/>
                    <a:pt x="1494" y="7936"/>
                    <a:pt x="867" y="9356"/>
                  </a:cubicBezTo>
                  <a:cubicBezTo>
                    <a:pt x="566" y="10044"/>
                    <a:pt x="277" y="10696"/>
                    <a:pt x="184" y="11237"/>
                  </a:cubicBezTo>
                  <a:cubicBezTo>
                    <a:pt x="0" y="12263"/>
                    <a:pt x="129" y="14236"/>
                    <a:pt x="240" y="15976"/>
                  </a:cubicBezTo>
                  <a:cubicBezTo>
                    <a:pt x="307" y="16996"/>
                    <a:pt x="363" y="17869"/>
                    <a:pt x="344" y="18379"/>
                  </a:cubicBezTo>
                  <a:cubicBezTo>
                    <a:pt x="344" y="18428"/>
                    <a:pt x="387" y="18471"/>
                    <a:pt x="436" y="18478"/>
                  </a:cubicBezTo>
                  <a:cubicBezTo>
                    <a:pt x="492" y="18478"/>
                    <a:pt x="535" y="18435"/>
                    <a:pt x="541" y="18385"/>
                  </a:cubicBezTo>
                  <a:cubicBezTo>
                    <a:pt x="553" y="17869"/>
                    <a:pt x="498" y="16984"/>
                    <a:pt x="430" y="15964"/>
                  </a:cubicBezTo>
                  <a:cubicBezTo>
                    <a:pt x="326" y="14322"/>
                    <a:pt x="191" y="12276"/>
                    <a:pt x="369" y="11274"/>
                  </a:cubicBezTo>
                  <a:cubicBezTo>
                    <a:pt x="461" y="10751"/>
                    <a:pt x="744" y="10112"/>
                    <a:pt x="1045" y="9436"/>
                  </a:cubicBezTo>
                  <a:cubicBezTo>
                    <a:pt x="1684" y="7979"/>
                    <a:pt x="2410" y="6332"/>
                    <a:pt x="1887" y="4770"/>
                  </a:cubicBezTo>
                  <a:cubicBezTo>
                    <a:pt x="1315" y="3062"/>
                    <a:pt x="1309" y="1642"/>
                    <a:pt x="1863" y="873"/>
                  </a:cubicBezTo>
                  <a:cubicBezTo>
                    <a:pt x="2188" y="419"/>
                    <a:pt x="2711" y="191"/>
                    <a:pt x="3412" y="191"/>
                  </a:cubicBezTo>
                  <a:cubicBezTo>
                    <a:pt x="5674" y="191"/>
                    <a:pt x="7739" y="2281"/>
                    <a:pt x="7763" y="2299"/>
                  </a:cubicBezTo>
                  <a:cubicBezTo>
                    <a:pt x="7782" y="2318"/>
                    <a:pt x="7805" y="2327"/>
                    <a:pt x="7829" y="2327"/>
                  </a:cubicBezTo>
                  <a:cubicBezTo>
                    <a:pt x="7853" y="2327"/>
                    <a:pt x="7877" y="2318"/>
                    <a:pt x="7899" y="2299"/>
                  </a:cubicBezTo>
                  <a:cubicBezTo>
                    <a:pt x="7929" y="2263"/>
                    <a:pt x="7929" y="2201"/>
                    <a:pt x="7899" y="2164"/>
                  </a:cubicBezTo>
                  <a:cubicBezTo>
                    <a:pt x="7806" y="2072"/>
                    <a:pt x="5753" y="1"/>
                    <a:pt x="3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6"/>
            <p:cNvSpPr/>
            <p:nvPr/>
          </p:nvSpPr>
          <p:spPr>
            <a:xfrm>
              <a:off x="6870600" y="3259125"/>
              <a:ext cx="170700" cy="456625"/>
            </a:xfrm>
            <a:custGeom>
              <a:avLst/>
              <a:gdLst/>
              <a:ahLst/>
              <a:cxnLst/>
              <a:rect l="l" t="t" r="r" b="b"/>
              <a:pathLst>
                <a:path w="6828" h="18265" extrusionOk="0">
                  <a:moveTo>
                    <a:pt x="3381" y="1"/>
                  </a:moveTo>
                  <a:cubicBezTo>
                    <a:pt x="1606" y="1"/>
                    <a:pt x="114" y="1996"/>
                    <a:pt x="54" y="2081"/>
                  </a:cubicBezTo>
                  <a:cubicBezTo>
                    <a:pt x="0" y="2156"/>
                    <a:pt x="66" y="2236"/>
                    <a:pt x="135" y="2236"/>
                  </a:cubicBezTo>
                  <a:cubicBezTo>
                    <a:pt x="161" y="2236"/>
                    <a:pt x="187" y="2224"/>
                    <a:pt x="207" y="2197"/>
                  </a:cubicBezTo>
                  <a:cubicBezTo>
                    <a:pt x="219" y="2173"/>
                    <a:pt x="1707" y="192"/>
                    <a:pt x="3388" y="192"/>
                  </a:cubicBezTo>
                  <a:cubicBezTo>
                    <a:pt x="3416" y="192"/>
                    <a:pt x="3443" y="192"/>
                    <a:pt x="3471" y="194"/>
                  </a:cubicBezTo>
                  <a:cubicBezTo>
                    <a:pt x="3803" y="194"/>
                    <a:pt x="4117" y="359"/>
                    <a:pt x="4307" y="630"/>
                  </a:cubicBezTo>
                  <a:cubicBezTo>
                    <a:pt x="4989" y="1552"/>
                    <a:pt x="4756" y="3728"/>
                    <a:pt x="4430" y="4963"/>
                  </a:cubicBezTo>
                  <a:cubicBezTo>
                    <a:pt x="4172" y="5953"/>
                    <a:pt x="4781" y="7195"/>
                    <a:pt x="5364" y="8399"/>
                  </a:cubicBezTo>
                  <a:cubicBezTo>
                    <a:pt x="5721" y="9125"/>
                    <a:pt x="6084" y="9868"/>
                    <a:pt x="6237" y="10520"/>
                  </a:cubicBezTo>
                  <a:cubicBezTo>
                    <a:pt x="6631" y="12210"/>
                    <a:pt x="6311" y="17251"/>
                    <a:pt x="6004" y="18136"/>
                  </a:cubicBezTo>
                  <a:cubicBezTo>
                    <a:pt x="5985" y="18185"/>
                    <a:pt x="6010" y="18240"/>
                    <a:pt x="6059" y="18259"/>
                  </a:cubicBezTo>
                  <a:cubicBezTo>
                    <a:pt x="6071" y="18259"/>
                    <a:pt x="6077" y="18265"/>
                    <a:pt x="6090" y="18265"/>
                  </a:cubicBezTo>
                  <a:cubicBezTo>
                    <a:pt x="6133" y="18265"/>
                    <a:pt x="6164" y="18234"/>
                    <a:pt x="6176" y="18197"/>
                  </a:cubicBezTo>
                  <a:cubicBezTo>
                    <a:pt x="6495" y="17275"/>
                    <a:pt x="6827" y="12235"/>
                    <a:pt x="6416" y="10477"/>
                  </a:cubicBezTo>
                  <a:cubicBezTo>
                    <a:pt x="6262" y="9801"/>
                    <a:pt x="5893" y="9045"/>
                    <a:pt x="5537" y="8313"/>
                  </a:cubicBezTo>
                  <a:cubicBezTo>
                    <a:pt x="4965" y="7145"/>
                    <a:pt x="4375" y="5935"/>
                    <a:pt x="4615" y="5013"/>
                  </a:cubicBezTo>
                  <a:cubicBezTo>
                    <a:pt x="4903" y="3918"/>
                    <a:pt x="5235" y="1570"/>
                    <a:pt x="4455" y="519"/>
                  </a:cubicBezTo>
                  <a:cubicBezTo>
                    <a:pt x="4233" y="200"/>
                    <a:pt x="3871" y="9"/>
                    <a:pt x="3484" y="3"/>
                  </a:cubicBezTo>
                  <a:cubicBezTo>
                    <a:pt x="3449" y="1"/>
                    <a:pt x="3415" y="1"/>
                    <a:pt x="33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6"/>
            <p:cNvSpPr/>
            <p:nvPr/>
          </p:nvSpPr>
          <p:spPr>
            <a:xfrm>
              <a:off x="6746700" y="3356150"/>
              <a:ext cx="130475" cy="983200"/>
            </a:xfrm>
            <a:custGeom>
              <a:avLst/>
              <a:gdLst/>
              <a:ahLst/>
              <a:cxnLst/>
              <a:rect l="l" t="t" r="r" b="b"/>
              <a:pathLst>
                <a:path w="5219" h="39328" extrusionOk="0">
                  <a:moveTo>
                    <a:pt x="1875" y="8618"/>
                  </a:moveTo>
                  <a:cubicBezTo>
                    <a:pt x="1883" y="8618"/>
                    <a:pt x="1891" y="8618"/>
                    <a:pt x="1899" y="8618"/>
                  </a:cubicBezTo>
                  <a:cubicBezTo>
                    <a:pt x="1908" y="8618"/>
                    <a:pt x="1916" y="8618"/>
                    <a:pt x="1924" y="8618"/>
                  </a:cubicBezTo>
                  <a:cubicBezTo>
                    <a:pt x="2211" y="8618"/>
                    <a:pt x="2490" y="8722"/>
                    <a:pt x="2705" y="8901"/>
                  </a:cubicBezTo>
                  <a:cubicBezTo>
                    <a:pt x="3080" y="9208"/>
                    <a:pt x="3233" y="9620"/>
                    <a:pt x="3166" y="10143"/>
                  </a:cubicBezTo>
                  <a:cubicBezTo>
                    <a:pt x="3104" y="10155"/>
                    <a:pt x="3043" y="10161"/>
                    <a:pt x="2981" y="10167"/>
                  </a:cubicBezTo>
                  <a:cubicBezTo>
                    <a:pt x="2908" y="10174"/>
                    <a:pt x="2834" y="10178"/>
                    <a:pt x="2760" y="10178"/>
                  </a:cubicBezTo>
                  <a:cubicBezTo>
                    <a:pt x="2022" y="10178"/>
                    <a:pt x="1305" y="9831"/>
                    <a:pt x="1076" y="9479"/>
                  </a:cubicBezTo>
                  <a:cubicBezTo>
                    <a:pt x="885" y="9196"/>
                    <a:pt x="1051" y="8975"/>
                    <a:pt x="1168" y="8870"/>
                  </a:cubicBezTo>
                  <a:cubicBezTo>
                    <a:pt x="1370" y="8709"/>
                    <a:pt x="1619" y="8618"/>
                    <a:pt x="1875" y="8618"/>
                  </a:cubicBezTo>
                  <a:close/>
                  <a:moveTo>
                    <a:pt x="5010" y="1"/>
                  </a:moveTo>
                  <a:cubicBezTo>
                    <a:pt x="4954" y="1"/>
                    <a:pt x="4911" y="44"/>
                    <a:pt x="4911" y="99"/>
                  </a:cubicBezTo>
                  <a:cubicBezTo>
                    <a:pt x="4917" y="173"/>
                    <a:pt x="5034" y="7536"/>
                    <a:pt x="4352" y="9178"/>
                  </a:cubicBezTo>
                  <a:cubicBezTo>
                    <a:pt x="4180" y="9620"/>
                    <a:pt x="3817" y="9964"/>
                    <a:pt x="3362" y="10100"/>
                  </a:cubicBezTo>
                  <a:cubicBezTo>
                    <a:pt x="3411" y="9540"/>
                    <a:pt x="3233" y="9098"/>
                    <a:pt x="2821" y="8766"/>
                  </a:cubicBezTo>
                  <a:cubicBezTo>
                    <a:pt x="2540" y="8532"/>
                    <a:pt x="2210" y="8432"/>
                    <a:pt x="1898" y="8432"/>
                  </a:cubicBezTo>
                  <a:cubicBezTo>
                    <a:pt x="1563" y="8432"/>
                    <a:pt x="1249" y="8547"/>
                    <a:pt x="1039" y="8735"/>
                  </a:cubicBezTo>
                  <a:cubicBezTo>
                    <a:pt x="768" y="8975"/>
                    <a:pt x="719" y="9294"/>
                    <a:pt x="910" y="9583"/>
                  </a:cubicBezTo>
                  <a:cubicBezTo>
                    <a:pt x="1173" y="9987"/>
                    <a:pt x="1953" y="10375"/>
                    <a:pt x="2760" y="10375"/>
                  </a:cubicBezTo>
                  <a:cubicBezTo>
                    <a:pt x="2837" y="10375"/>
                    <a:pt x="2916" y="10371"/>
                    <a:pt x="2994" y="10364"/>
                  </a:cubicBezTo>
                  <a:cubicBezTo>
                    <a:pt x="3037" y="10364"/>
                    <a:pt x="3086" y="10358"/>
                    <a:pt x="3135" y="10345"/>
                  </a:cubicBezTo>
                  <a:lnTo>
                    <a:pt x="3135" y="10345"/>
                  </a:lnTo>
                  <a:cubicBezTo>
                    <a:pt x="3024" y="10862"/>
                    <a:pt x="2729" y="11483"/>
                    <a:pt x="2244" y="12202"/>
                  </a:cubicBezTo>
                  <a:cubicBezTo>
                    <a:pt x="1623" y="13118"/>
                    <a:pt x="332" y="15533"/>
                    <a:pt x="1666" y="18158"/>
                  </a:cubicBezTo>
                  <a:cubicBezTo>
                    <a:pt x="2311" y="19436"/>
                    <a:pt x="1697" y="20598"/>
                    <a:pt x="1045" y="21828"/>
                  </a:cubicBezTo>
                  <a:cubicBezTo>
                    <a:pt x="621" y="22627"/>
                    <a:pt x="178" y="23463"/>
                    <a:pt x="105" y="24342"/>
                  </a:cubicBezTo>
                  <a:cubicBezTo>
                    <a:pt x="0" y="25565"/>
                    <a:pt x="516" y="26942"/>
                    <a:pt x="1020" y="28282"/>
                  </a:cubicBezTo>
                  <a:cubicBezTo>
                    <a:pt x="1438" y="29363"/>
                    <a:pt x="1863" y="30488"/>
                    <a:pt x="1942" y="31515"/>
                  </a:cubicBezTo>
                  <a:cubicBezTo>
                    <a:pt x="2133" y="33844"/>
                    <a:pt x="1819" y="38135"/>
                    <a:pt x="1537" y="39210"/>
                  </a:cubicBezTo>
                  <a:cubicBezTo>
                    <a:pt x="1524" y="39260"/>
                    <a:pt x="1549" y="39309"/>
                    <a:pt x="1604" y="39327"/>
                  </a:cubicBezTo>
                  <a:lnTo>
                    <a:pt x="1629" y="39327"/>
                  </a:lnTo>
                  <a:cubicBezTo>
                    <a:pt x="1666" y="39321"/>
                    <a:pt x="1697" y="39296"/>
                    <a:pt x="1709" y="39260"/>
                  </a:cubicBezTo>
                  <a:cubicBezTo>
                    <a:pt x="1998" y="38166"/>
                    <a:pt x="2317" y="33838"/>
                    <a:pt x="2127" y="31496"/>
                  </a:cubicBezTo>
                  <a:cubicBezTo>
                    <a:pt x="2041" y="30439"/>
                    <a:pt x="1611" y="29308"/>
                    <a:pt x="1193" y="28208"/>
                  </a:cubicBezTo>
                  <a:cubicBezTo>
                    <a:pt x="701" y="26892"/>
                    <a:pt x="184" y="25534"/>
                    <a:pt x="289" y="24360"/>
                  </a:cubicBezTo>
                  <a:cubicBezTo>
                    <a:pt x="363" y="23512"/>
                    <a:pt x="793" y="22700"/>
                    <a:pt x="1211" y="21914"/>
                  </a:cubicBezTo>
                  <a:cubicBezTo>
                    <a:pt x="1856" y="20697"/>
                    <a:pt x="2520" y="19436"/>
                    <a:pt x="1832" y="18072"/>
                  </a:cubicBezTo>
                  <a:cubicBezTo>
                    <a:pt x="541" y="15533"/>
                    <a:pt x="1795" y="13198"/>
                    <a:pt x="2397" y="12306"/>
                  </a:cubicBezTo>
                  <a:cubicBezTo>
                    <a:pt x="2920" y="11538"/>
                    <a:pt x="3227" y="10868"/>
                    <a:pt x="3332" y="10309"/>
                  </a:cubicBezTo>
                  <a:cubicBezTo>
                    <a:pt x="3879" y="10173"/>
                    <a:pt x="4327" y="9780"/>
                    <a:pt x="4524" y="9251"/>
                  </a:cubicBezTo>
                  <a:cubicBezTo>
                    <a:pt x="5219" y="7573"/>
                    <a:pt x="5108" y="400"/>
                    <a:pt x="5102" y="93"/>
                  </a:cubicBezTo>
                  <a:cubicBezTo>
                    <a:pt x="5102" y="44"/>
                    <a:pt x="5059" y="1"/>
                    <a:pt x="50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6"/>
            <p:cNvSpPr/>
            <p:nvPr/>
          </p:nvSpPr>
          <p:spPr>
            <a:xfrm>
              <a:off x="6854725" y="3355225"/>
              <a:ext cx="106350" cy="987200"/>
            </a:xfrm>
            <a:custGeom>
              <a:avLst/>
              <a:gdLst/>
              <a:ahLst/>
              <a:cxnLst/>
              <a:rect l="l" t="t" r="r" b="b"/>
              <a:pathLst>
                <a:path w="4254" h="39488" extrusionOk="0">
                  <a:moveTo>
                    <a:pt x="2703" y="8767"/>
                  </a:moveTo>
                  <a:cubicBezTo>
                    <a:pt x="2801" y="8767"/>
                    <a:pt x="2893" y="8778"/>
                    <a:pt x="2975" y="8803"/>
                  </a:cubicBezTo>
                  <a:cubicBezTo>
                    <a:pt x="3178" y="8852"/>
                    <a:pt x="3332" y="9024"/>
                    <a:pt x="3350" y="9233"/>
                  </a:cubicBezTo>
                  <a:cubicBezTo>
                    <a:pt x="3412" y="9651"/>
                    <a:pt x="2932" y="10204"/>
                    <a:pt x="2330" y="10419"/>
                  </a:cubicBezTo>
                  <a:cubicBezTo>
                    <a:pt x="2220" y="10458"/>
                    <a:pt x="2046" y="10506"/>
                    <a:pt x="1850" y="10506"/>
                  </a:cubicBezTo>
                  <a:cubicBezTo>
                    <a:pt x="1675" y="10506"/>
                    <a:pt x="1483" y="10468"/>
                    <a:pt x="1303" y="10352"/>
                  </a:cubicBezTo>
                  <a:cubicBezTo>
                    <a:pt x="1223" y="9915"/>
                    <a:pt x="1260" y="9547"/>
                    <a:pt x="1426" y="9344"/>
                  </a:cubicBezTo>
                  <a:cubicBezTo>
                    <a:pt x="1718" y="9002"/>
                    <a:pt x="2265" y="8767"/>
                    <a:pt x="2703" y="8767"/>
                  </a:cubicBezTo>
                  <a:close/>
                  <a:moveTo>
                    <a:pt x="344" y="1"/>
                  </a:moveTo>
                  <a:cubicBezTo>
                    <a:pt x="289" y="1"/>
                    <a:pt x="246" y="44"/>
                    <a:pt x="246" y="93"/>
                  </a:cubicBezTo>
                  <a:cubicBezTo>
                    <a:pt x="234" y="449"/>
                    <a:pt x="0" y="8784"/>
                    <a:pt x="799" y="10087"/>
                  </a:cubicBezTo>
                  <a:cubicBezTo>
                    <a:pt x="885" y="10235"/>
                    <a:pt x="996" y="10358"/>
                    <a:pt x="1131" y="10462"/>
                  </a:cubicBezTo>
                  <a:cubicBezTo>
                    <a:pt x="1297" y="11261"/>
                    <a:pt x="1789" y="12226"/>
                    <a:pt x="2391" y="12921"/>
                  </a:cubicBezTo>
                  <a:cubicBezTo>
                    <a:pt x="2938" y="13554"/>
                    <a:pt x="2606" y="14851"/>
                    <a:pt x="2256" y="16222"/>
                  </a:cubicBezTo>
                  <a:cubicBezTo>
                    <a:pt x="2004" y="17224"/>
                    <a:pt x="1740" y="18250"/>
                    <a:pt x="1764" y="19166"/>
                  </a:cubicBezTo>
                  <a:cubicBezTo>
                    <a:pt x="1807" y="20549"/>
                    <a:pt x="2348" y="21594"/>
                    <a:pt x="2871" y="22608"/>
                  </a:cubicBezTo>
                  <a:cubicBezTo>
                    <a:pt x="3178" y="23211"/>
                    <a:pt x="3473" y="23776"/>
                    <a:pt x="3639" y="24379"/>
                  </a:cubicBezTo>
                  <a:cubicBezTo>
                    <a:pt x="4063" y="25921"/>
                    <a:pt x="3031" y="29695"/>
                    <a:pt x="2410" y="31287"/>
                  </a:cubicBezTo>
                  <a:cubicBezTo>
                    <a:pt x="1826" y="32787"/>
                    <a:pt x="2059" y="37871"/>
                    <a:pt x="2440" y="39413"/>
                  </a:cubicBezTo>
                  <a:cubicBezTo>
                    <a:pt x="2447" y="39456"/>
                    <a:pt x="2490" y="39487"/>
                    <a:pt x="2533" y="39487"/>
                  </a:cubicBezTo>
                  <a:cubicBezTo>
                    <a:pt x="2533" y="39487"/>
                    <a:pt x="2539" y="39487"/>
                    <a:pt x="2545" y="39481"/>
                  </a:cubicBezTo>
                  <a:cubicBezTo>
                    <a:pt x="2594" y="39469"/>
                    <a:pt x="2631" y="39420"/>
                    <a:pt x="2619" y="39370"/>
                  </a:cubicBezTo>
                  <a:cubicBezTo>
                    <a:pt x="2250" y="37883"/>
                    <a:pt x="2016" y="32793"/>
                    <a:pt x="2582" y="31349"/>
                  </a:cubicBezTo>
                  <a:cubicBezTo>
                    <a:pt x="3209" y="29745"/>
                    <a:pt x="4254" y="25909"/>
                    <a:pt x="3817" y="24323"/>
                  </a:cubicBezTo>
                  <a:cubicBezTo>
                    <a:pt x="3651" y="23709"/>
                    <a:pt x="3350" y="23131"/>
                    <a:pt x="3037" y="22522"/>
                  </a:cubicBezTo>
                  <a:cubicBezTo>
                    <a:pt x="2527" y="21526"/>
                    <a:pt x="1992" y="20494"/>
                    <a:pt x="1955" y="19154"/>
                  </a:cubicBezTo>
                  <a:cubicBezTo>
                    <a:pt x="1930" y="18269"/>
                    <a:pt x="2188" y="17254"/>
                    <a:pt x="2440" y="16265"/>
                  </a:cubicBezTo>
                  <a:cubicBezTo>
                    <a:pt x="2803" y="14845"/>
                    <a:pt x="3141" y="13505"/>
                    <a:pt x="2533" y="12792"/>
                  </a:cubicBezTo>
                  <a:cubicBezTo>
                    <a:pt x="1955" y="12122"/>
                    <a:pt x="1531" y="11292"/>
                    <a:pt x="1353" y="10591"/>
                  </a:cubicBezTo>
                  <a:lnTo>
                    <a:pt x="1353" y="10591"/>
                  </a:lnTo>
                  <a:cubicBezTo>
                    <a:pt x="1503" y="10661"/>
                    <a:pt x="1672" y="10696"/>
                    <a:pt x="1851" y="10696"/>
                  </a:cubicBezTo>
                  <a:cubicBezTo>
                    <a:pt x="2022" y="10696"/>
                    <a:pt x="2202" y="10664"/>
                    <a:pt x="2385" y="10598"/>
                  </a:cubicBezTo>
                  <a:cubicBezTo>
                    <a:pt x="3006" y="10376"/>
                    <a:pt x="3615" y="9762"/>
                    <a:pt x="3535" y="9202"/>
                  </a:cubicBezTo>
                  <a:cubicBezTo>
                    <a:pt x="3504" y="8920"/>
                    <a:pt x="3301" y="8680"/>
                    <a:pt x="3024" y="8612"/>
                  </a:cubicBezTo>
                  <a:cubicBezTo>
                    <a:pt x="2928" y="8585"/>
                    <a:pt x="2822" y="8572"/>
                    <a:pt x="2710" y="8572"/>
                  </a:cubicBezTo>
                  <a:cubicBezTo>
                    <a:pt x="2213" y="8572"/>
                    <a:pt x="1610" y="8828"/>
                    <a:pt x="1279" y="9215"/>
                  </a:cubicBezTo>
                  <a:cubicBezTo>
                    <a:pt x="1094" y="9430"/>
                    <a:pt x="1039" y="9768"/>
                    <a:pt x="1082" y="10161"/>
                  </a:cubicBezTo>
                  <a:cubicBezTo>
                    <a:pt x="1033" y="10106"/>
                    <a:pt x="996" y="10051"/>
                    <a:pt x="959" y="9989"/>
                  </a:cubicBezTo>
                  <a:cubicBezTo>
                    <a:pt x="191" y="8729"/>
                    <a:pt x="430" y="185"/>
                    <a:pt x="430" y="99"/>
                  </a:cubicBezTo>
                  <a:cubicBezTo>
                    <a:pt x="437" y="44"/>
                    <a:pt x="394" y="1"/>
                    <a:pt x="34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6658800" y="3262225"/>
              <a:ext cx="210225" cy="446150"/>
            </a:xfrm>
            <a:custGeom>
              <a:avLst/>
              <a:gdLst/>
              <a:ahLst/>
              <a:cxnLst/>
              <a:rect l="l" t="t" r="r" b="b"/>
              <a:pathLst>
                <a:path w="8409" h="17846" extrusionOk="0">
                  <a:moveTo>
                    <a:pt x="5163" y="1"/>
                  </a:moveTo>
                  <a:cubicBezTo>
                    <a:pt x="4862" y="1"/>
                    <a:pt x="4541" y="46"/>
                    <a:pt x="4198" y="149"/>
                  </a:cubicBezTo>
                  <a:cubicBezTo>
                    <a:pt x="2951" y="531"/>
                    <a:pt x="2078" y="1496"/>
                    <a:pt x="1623" y="3001"/>
                  </a:cubicBezTo>
                  <a:cubicBezTo>
                    <a:pt x="1168" y="4507"/>
                    <a:pt x="1254" y="6130"/>
                    <a:pt x="1346" y="6966"/>
                  </a:cubicBezTo>
                  <a:cubicBezTo>
                    <a:pt x="1592" y="9271"/>
                    <a:pt x="1936" y="12424"/>
                    <a:pt x="811" y="13832"/>
                  </a:cubicBezTo>
                  <a:cubicBezTo>
                    <a:pt x="0" y="14846"/>
                    <a:pt x="363" y="15983"/>
                    <a:pt x="627" y="16813"/>
                  </a:cubicBezTo>
                  <a:cubicBezTo>
                    <a:pt x="744" y="17188"/>
                    <a:pt x="848" y="17514"/>
                    <a:pt x="824" y="17741"/>
                  </a:cubicBezTo>
                  <a:cubicBezTo>
                    <a:pt x="818" y="17790"/>
                    <a:pt x="855" y="17840"/>
                    <a:pt x="904" y="17846"/>
                  </a:cubicBezTo>
                  <a:lnTo>
                    <a:pt x="916" y="17846"/>
                  </a:lnTo>
                  <a:cubicBezTo>
                    <a:pt x="959" y="17846"/>
                    <a:pt x="1002" y="17809"/>
                    <a:pt x="1008" y="17766"/>
                  </a:cubicBezTo>
                  <a:cubicBezTo>
                    <a:pt x="1039" y="17502"/>
                    <a:pt x="934" y="17157"/>
                    <a:pt x="805" y="16758"/>
                  </a:cubicBezTo>
                  <a:cubicBezTo>
                    <a:pt x="541" y="15922"/>
                    <a:pt x="209" y="14883"/>
                    <a:pt x="959" y="13949"/>
                  </a:cubicBezTo>
                  <a:cubicBezTo>
                    <a:pt x="2133" y="12486"/>
                    <a:pt x="1789" y="9283"/>
                    <a:pt x="1531" y="6948"/>
                  </a:cubicBezTo>
                  <a:cubicBezTo>
                    <a:pt x="1242" y="4237"/>
                    <a:pt x="1801" y="1078"/>
                    <a:pt x="4254" y="334"/>
                  </a:cubicBezTo>
                  <a:cubicBezTo>
                    <a:pt x="4583" y="235"/>
                    <a:pt x="4892" y="191"/>
                    <a:pt x="5179" y="191"/>
                  </a:cubicBezTo>
                  <a:cubicBezTo>
                    <a:pt x="7172" y="191"/>
                    <a:pt x="8164" y="2279"/>
                    <a:pt x="8212" y="2381"/>
                  </a:cubicBezTo>
                  <a:cubicBezTo>
                    <a:pt x="8226" y="2417"/>
                    <a:pt x="8263" y="2437"/>
                    <a:pt x="8300" y="2437"/>
                  </a:cubicBezTo>
                  <a:cubicBezTo>
                    <a:pt x="8312" y="2437"/>
                    <a:pt x="8324" y="2435"/>
                    <a:pt x="8335" y="2430"/>
                  </a:cubicBezTo>
                  <a:cubicBezTo>
                    <a:pt x="8384" y="2405"/>
                    <a:pt x="8409" y="2350"/>
                    <a:pt x="8384" y="2301"/>
                  </a:cubicBezTo>
                  <a:cubicBezTo>
                    <a:pt x="8374" y="2274"/>
                    <a:pt x="7291" y="1"/>
                    <a:pt x="516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6"/>
            <p:cNvSpPr/>
            <p:nvPr/>
          </p:nvSpPr>
          <p:spPr>
            <a:xfrm>
              <a:off x="6869550" y="3274050"/>
              <a:ext cx="167750" cy="433875"/>
            </a:xfrm>
            <a:custGeom>
              <a:avLst/>
              <a:gdLst/>
              <a:ahLst/>
              <a:cxnLst/>
              <a:rect l="l" t="t" r="r" b="b"/>
              <a:pathLst>
                <a:path w="6710" h="17355" extrusionOk="0">
                  <a:moveTo>
                    <a:pt x="2889" y="0"/>
                  </a:moveTo>
                  <a:cubicBezTo>
                    <a:pt x="1277" y="0"/>
                    <a:pt x="69" y="1554"/>
                    <a:pt x="59" y="1570"/>
                  </a:cubicBezTo>
                  <a:cubicBezTo>
                    <a:pt x="1" y="1645"/>
                    <a:pt x="65" y="1727"/>
                    <a:pt x="136" y="1727"/>
                  </a:cubicBezTo>
                  <a:cubicBezTo>
                    <a:pt x="163" y="1727"/>
                    <a:pt x="190" y="1715"/>
                    <a:pt x="212" y="1686"/>
                  </a:cubicBezTo>
                  <a:cubicBezTo>
                    <a:pt x="223" y="1666"/>
                    <a:pt x="1373" y="191"/>
                    <a:pt x="2886" y="191"/>
                  </a:cubicBezTo>
                  <a:cubicBezTo>
                    <a:pt x="3155" y="191"/>
                    <a:pt x="3435" y="237"/>
                    <a:pt x="3722" y="346"/>
                  </a:cubicBezTo>
                  <a:cubicBezTo>
                    <a:pt x="5486" y="1016"/>
                    <a:pt x="5449" y="5946"/>
                    <a:pt x="5185" y="8460"/>
                  </a:cubicBezTo>
                  <a:cubicBezTo>
                    <a:pt x="4988" y="10304"/>
                    <a:pt x="5867" y="13420"/>
                    <a:pt x="6187" y="14115"/>
                  </a:cubicBezTo>
                  <a:cubicBezTo>
                    <a:pt x="6513" y="14810"/>
                    <a:pt x="6365" y="16727"/>
                    <a:pt x="6095" y="17213"/>
                  </a:cubicBezTo>
                  <a:cubicBezTo>
                    <a:pt x="6070" y="17262"/>
                    <a:pt x="6089" y="17317"/>
                    <a:pt x="6138" y="17342"/>
                  </a:cubicBezTo>
                  <a:cubicBezTo>
                    <a:pt x="6150" y="17348"/>
                    <a:pt x="6162" y="17354"/>
                    <a:pt x="6181" y="17354"/>
                  </a:cubicBezTo>
                  <a:cubicBezTo>
                    <a:pt x="6212" y="17354"/>
                    <a:pt x="6242" y="17336"/>
                    <a:pt x="6261" y="17305"/>
                  </a:cubicBezTo>
                  <a:cubicBezTo>
                    <a:pt x="6550" y="16777"/>
                    <a:pt x="6710" y="14785"/>
                    <a:pt x="6359" y="14035"/>
                  </a:cubicBezTo>
                  <a:cubicBezTo>
                    <a:pt x="6040" y="13353"/>
                    <a:pt x="5179" y="10292"/>
                    <a:pt x="5370" y="8485"/>
                  </a:cubicBezTo>
                  <a:cubicBezTo>
                    <a:pt x="5400" y="8177"/>
                    <a:pt x="6126" y="1059"/>
                    <a:pt x="3790" y="168"/>
                  </a:cubicBezTo>
                  <a:cubicBezTo>
                    <a:pt x="3480" y="50"/>
                    <a:pt x="3178" y="0"/>
                    <a:pt x="288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6"/>
            <p:cNvSpPr/>
            <p:nvPr/>
          </p:nvSpPr>
          <p:spPr>
            <a:xfrm>
              <a:off x="6756825" y="3367250"/>
              <a:ext cx="130500" cy="756650"/>
            </a:xfrm>
            <a:custGeom>
              <a:avLst/>
              <a:gdLst/>
              <a:ahLst/>
              <a:cxnLst/>
              <a:rect l="l" t="t" r="r" b="b"/>
              <a:pathLst>
                <a:path w="5220" h="30266" extrusionOk="0">
                  <a:moveTo>
                    <a:pt x="1826" y="7541"/>
                  </a:moveTo>
                  <a:cubicBezTo>
                    <a:pt x="2011" y="7541"/>
                    <a:pt x="2195" y="7572"/>
                    <a:pt x="2373" y="7633"/>
                  </a:cubicBezTo>
                  <a:cubicBezTo>
                    <a:pt x="2902" y="7818"/>
                    <a:pt x="3400" y="8236"/>
                    <a:pt x="3504" y="8813"/>
                  </a:cubicBezTo>
                  <a:cubicBezTo>
                    <a:pt x="3099" y="9109"/>
                    <a:pt x="2620" y="9245"/>
                    <a:pt x="2178" y="9245"/>
                  </a:cubicBezTo>
                  <a:cubicBezTo>
                    <a:pt x="1831" y="9245"/>
                    <a:pt x="1507" y="9161"/>
                    <a:pt x="1261" y="9004"/>
                  </a:cubicBezTo>
                  <a:cubicBezTo>
                    <a:pt x="1052" y="8875"/>
                    <a:pt x="738" y="8574"/>
                    <a:pt x="947" y="8064"/>
                  </a:cubicBezTo>
                  <a:cubicBezTo>
                    <a:pt x="1101" y="7689"/>
                    <a:pt x="1445" y="7541"/>
                    <a:pt x="1826" y="7541"/>
                  </a:cubicBezTo>
                  <a:close/>
                  <a:moveTo>
                    <a:pt x="4373" y="0"/>
                  </a:moveTo>
                  <a:cubicBezTo>
                    <a:pt x="4324" y="0"/>
                    <a:pt x="4276" y="34"/>
                    <a:pt x="4279" y="97"/>
                  </a:cubicBezTo>
                  <a:cubicBezTo>
                    <a:pt x="4291" y="171"/>
                    <a:pt x="5023" y="7240"/>
                    <a:pt x="3830" y="8525"/>
                  </a:cubicBezTo>
                  <a:cubicBezTo>
                    <a:pt x="3775" y="8580"/>
                    <a:pt x="3726" y="8629"/>
                    <a:pt x="3670" y="8678"/>
                  </a:cubicBezTo>
                  <a:cubicBezTo>
                    <a:pt x="3517" y="8094"/>
                    <a:pt x="3006" y="7646"/>
                    <a:pt x="2435" y="7449"/>
                  </a:cubicBezTo>
                  <a:cubicBezTo>
                    <a:pt x="2238" y="7382"/>
                    <a:pt x="2028" y="7344"/>
                    <a:pt x="1825" y="7344"/>
                  </a:cubicBezTo>
                  <a:cubicBezTo>
                    <a:pt x="1377" y="7344"/>
                    <a:pt x="960" y="7529"/>
                    <a:pt x="769" y="7990"/>
                  </a:cubicBezTo>
                  <a:cubicBezTo>
                    <a:pt x="585" y="8451"/>
                    <a:pt x="726" y="8887"/>
                    <a:pt x="1156" y="9164"/>
                  </a:cubicBezTo>
                  <a:cubicBezTo>
                    <a:pt x="1429" y="9337"/>
                    <a:pt x="1789" y="9430"/>
                    <a:pt x="2174" y="9430"/>
                  </a:cubicBezTo>
                  <a:cubicBezTo>
                    <a:pt x="2624" y="9430"/>
                    <a:pt x="3109" y="9303"/>
                    <a:pt x="3529" y="9029"/>
                  </a:cubicBezTo>
                  <a:lnTo>
                    <a:pt x="3529" y="9029"/>
                  </a:lnTo>
                  <a:cubicBezTo>
                    <a:pt x="3529" y="9164"/>
                    <a:pt x="3511" y="9293"/>
                    <a:pt x="3474" y="9422"/>
                  </a:cubicBezTo>
                  <a:cubicBezTo>
                    <a:pt x="3326" y="9951"/>
                    <a:pt x="2994" y="10707"/>
                    <a:pt x="2607" y="11573"/>
                  </a:cubicBezTo>
                  <a:cubicBezTo>
                    <a:pt x="1765" y="13473"/>
                    <a:pt x="615" y="16067"/>
                    <a:pt x="523" y="18390"/>
                  </a:cubicBezTo>
                  <a:cubicBezTo>
                    <a:pt x="468" y="19865"/>
                    <a:pt x="597" y="21162"/>
                    <a:pt x="708" y="22299"/>
                  </a:cubicBezTo>
                  <a:cubicBezTo>
                    <a:pt x="849" y="23725"/>
                    <a:pt x="972" y="24955"/>
                    <a:pt x="658" y="25963"/>
                  </a:cubicBezTo>
                  <a:cubicBezTo>
                    <a:pt x="136" y="27653"/>
                    <a:pt x="1" y="28919"/>
                    <a:pt x="210" y="30192"/>
                  </a:cubicBezTo>
                  <a:cubicBezTo>
                    <a:pt x="222" y="30235"/>
                    <a:pt x="259" y="30266"/>
                    <a:pt x="302" y="30266"/>
                  </a:cubicBezTo>
                  <a:lnTo>
                    <a:pt x="320" y="30259"/>
                  </a:lnTo>
                  <a:cubicBezTo>
                    <a:pt x="370" y="30253"/>
                    <a:pt x="406" y="30204"/>
                    <a:pt x="394" y="30155"/>
                  </a:cubicBezTo>
                  <a:cubicBezTo>
                    <a:pt x="191" y="28913"/>
                    <a:pt x="320" y="27678"/>
                    <a:pt x="837" y="26018"/>
                  </a:cubicBezTo>
                  <a:cubicBezTo>
                    <a:pt x="1162" y="24967"/>
                    <a:pt x="1040" y="23719"/>
                    <a:pt x="898" y="22281"/>
                  </a:cubicBezTo>
                  <a:cubicBezTo>
                    <a:pt x="788" y="21144"/>
                    <a:pt x="658" y="19859"/>
                    <a:pt x="714" y="18390"/>
                  </a:cubicBezTo>
                  <a:cubicBezTo>
                    <a:pt x="800" y="16104"/>
                    <a:pt x="1943" y="13528"/>
                    <a:pt x="2779" y="11647"/>
                  </a:cubicBezTo>
                  <a:cubicBezTo>
                    <a:pt x="3172" y="10768"/>
                    <a:pt x="3504" y="10012"/>
                    <a:pt x="3658" y="9471"/>
                  </a:cubicBezTo>
                  <a:cubicBezTo>
                    <a:pt x="3707" y="9281"/>
                    <a:pt x="3726" y="9090"/>
                    <a:pt x="3707" y="8893"/>
                  </a:cubicBezTo>
                  <a:cubicBezTo>
                    <a:pt x="3799" y="8820"/>
                    <a:pt x="3885" y="8740"/>
                    <a:pt x="3965" y="8654"/>
                  </a:cubicBezTo>
                  <a:cubicBezTo>
                    <a:pt x="5219" y="7308"/>
                    <a:pt x="4500" y="374"/>
                    <a:pt x="4469" y="79"/>
                  </a:cubicBezTo>
                  <a:cubicBezTo>
                    <a:pt x="4458" y="25"/>
                    <a:pt x="4415" y="0"/>
                    <a:pt x="437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6"/>
            <p:cNvSpPr/>
            <p:nvPr/>
          </p:nvSpPr>
          <p:spPr>
            <a:xfrm>
              <a:off x="6836750" y="3361175"/>
              <a:ext cx="115100" cy="758125"/>
            </a:xfrm>
            <a:custGeom>
              <a:avLst/>
              <a:gdLst/>
              <a:ahLst/>
              <a:cxnLst/>
              <a:rect l="l" t="t" r="r" b="b"/>
              <a:pathLst>
                <a:path w="4604" h="30325" extrusionOk="0">
                  <a:moveTo>
                    <a:pt x="3130" y="8132"/>
                  </a:moveTo>
                  <a:cubicBezTo>
                    <a:pt x="3295" y="8132"/>
                    <a:pt x="3448" y="8176"/>
                    <a:pt x="3577" y="8264"/>
                  </a:cubicBezTo>
                  <a:cubicBezTo>
                    <a:pt x="3725" y="8368"/>
                    <a:pt x="3793" y="8559"/>
                    <a:pt x="3750" y="8731"/>
                  </a:cubicBezTo>
                  <a:cubicBezTo>
                    <a:pt x="3700" y="9056"/>
                    <a:pt x="3387" y="9468"/>
                    <a:pt x="2920" y="9604"/>
                  </a:cubicBezTo>
                  <a:cubicBezTo>
                    <a:pt x="2822" y="9631"/>
                    <a:pt x="2724" y="9644"/>
                    <a:pt x="2626" y="9644"/>
                  </a:cubicBezTo>
                  <a:cubicBezTo>
                    <a:pt x="2324" y="9644"/>
                    <a:pt x="2024" y="9517"/>
                    <a:pt x="1741" y="9267"/>
                  </a:cubicBezTo>
                  <a:lnTo>
                    <a:pt x="1741" y="9267"/>
                  </a:lnTo>
                  <a:cubicBezTo>
                    <a:pt x="1865" y="8900"/>
                    <a:pt x="2104" y="8588"/>
                    <a:pt x="2422" y="8374"/>
                  </a:cubicBezTo>
                  <a:cubicBezTo>
                    <a:pt x="2657" y="8214"/>
                    <a:pt x="2904" y="8132"/>
                    <a:pt x="3130" y="8132"/>
                  </a:cubicBezTo>
                  <a:close/>
                  <a:moveTo>
                    <a:pt x="1584" y="0"/>
                  </a:moveTo>
                  <a:cubicBezTo>
                    <a:pt x="1544" y="0"/>
                    <a:pt x="1504" y="24"/>
                    <a:pt x="1494" y="76"/>
                  </a:cubicBezTo>
                  <a:cubicBezTo>
                    <a:pt x="1432" y="383"/>
                    <a:pt x="0" y="7594"/>
                    <a:pt x="1408" y="9198"/>
                  </a:cubicBezTo>
                  <a:cubicBezTo>
                    <a:pt x="1451" y="9241"/>
                    <a:pt x="1488" y="9284"/>
                    <a:pt x="1524" y="9321"/>
                  </a:cubicBezTo>
                  <a:cubicBezTo>
                    <a:pt x="1451" y="9597"/>
                    <a:pt x="1445" y="9892"/>
                    <a:pt x="1512" y="10169"/>
                  </a:cubicBezTo>
                  <a:cubicBezTo>
                    <a:pt x="1604" y="10593"/>
                    <a:pt x="1856" y="11232"/>
                    <a:pt x="2176" y="12050"/>
                  </a:cubicBezTo>
                  <a:cubicBezTo>
                    <a:pt x="2926" y="13968"/>
                    <a:pt x="4057" y="16857"/>
                    <a:pt x="4235" y="19660"/>
                  </a:cubicBezTo>
                  <a:cubicBezTo>
                    <a:pt x="4413" y="22512"/>
                    <a:pt x="3946" y="24380"/>
                    <a:pt x="3664" y="25499"/>
                  </a:cubicBezTo>
                  <a:cubicBezTo>
                    <a:pt x="3547" y="25942"/>
                    <a:pt x="3473" y="26267"/>
                    <a:pt x="3473" y="26489"/>
                  </a:cubicBezTo>
                  <a:cubicBezTo>
                    <a:pt x="3473" y="26839"/>
                    <a:pt x="3565" y="27349"/>
                    <a:pt x="3670" y="27933"/>
                  </a:cubicBezTo>
                  <a:cubicBezTo>
                    <a:pt x="3799" y="28640"/>
                    <a:pt x="3946" y="29439"/>
                    <a:pt x="3977" y="30232"/>
                  </a:cubicBezTo>
                  <a:cubicBezTo>
                    <a:pt x="3977" y="30281"/>
                    <a:pt x="4020" y="30324"/>
                    <a:pt x="4075" y="30324"/>
                  </a:cubicBezTo>
                  <a:lnTo>
                    <a:pt x="4081" y="30318"/>
                  </a:lnTo>
                  <a:cubicBezTo>
                    <a:pt x="4131" y="30312"/>
                    <a:pt x="4174" y="30269"/>
                    <a:pt x="4168" y="30220"/>
                  </a:cubicBezTo>
                  <a:cubicBezTo>
                    <a:pt x="4137" y="29414"/>
                    <a:pt x="3989" y="28603"/>
                    <a:pt x="3860" y="27890"/>
                  </a:cubicBezTo>
                  <a:cubicBezTo>
                    <a:pt x="3756" y="27318"/>
                    <a:pt x="3664" y="26821"/>
                    <a:pt x="3664" y="26482"/>
                  </a:cubicBezTo>
                  <a:cubicBezTo>
                    <a:pt x="3664" y="26286"/>
                    <a:pt x="3743" y="25972"/>
                    <a:pt x="3848" y="25542"/>
                  </a:cubicBezTo>
                  <a:cubicBezTo>
                    <a:pt x="4131" y="24411"/>
                    <a:pt x="4604" y="22524"/>
                    <a:pt x="4426" y="19641"/>
                  </a:cubicBezTo>
                  <a:cubicBezTo>
                    <a:pt x="4241" y="16808"/>
                    <a:pt x="3110" y="13900"/>
                    <a:pt x="2354" y="11982"/>
                  </a:cubicBezTo>
                  <a:cubicBezTo>
                    <a:pt x="2041" y="11171"/>
                    <a:pt x="1789" y="10532"/>
                    <a:pt x="1697" y="10126"/>
                  </a:cubicBezTo>
                  <a:cubicBezTo>
                    <a:pt x="1647" y="9911"/>
                    <a:pt x="1641" y="9683"/>
                    <a:pt x="1690" y="9468"/>
                  </a:cubicBezTo>
                  <a:lnTo>
                    <a:pt x="1690" y="9468"/>
                  </a:lnTo>
                  <a:cubicBezTo>
                    <a:pt x="2034" y="9752"/>
                    <a:pt x="2360" y="9833"/>
                    <a:pt x="2620" y="9833"/>
                  </a:cubicBezTo>
                  <a:cubicBezTo>
                    <a:pt x="2760" y="9833"/>
                    <a:pt x="2880" y="9810"/>
                    <a:pt x="2975" y="9782"/>
                  </a:cubicBezTo>
                  <a:cubicBezTo>
                    <a:pt x="3461" y="9647"/>
                    <a:pt x="3866" y="9216"/>
                    <a:pt x="3940" y="8761"/>
                  </a:cubicBezTo>
                  <a:cubicBezTo>
                    <a:pt x="3995" y="8509"/>
                    <a:pt x="3897" y="8251"/>
                    <a:pt x="3688" y="8104"/>
                  </a:cubicBezTo>
                  <a:cubicBezTo>
                    <a:pt x="3525" y="7994"/>
                    <a:pt x="3333" y="7939"/>
                    <a:pt x="3130" y="7939"/>
                  </a:cubicBezTo>
                  <a:cubicBezTo>
                    <a:pt x="2867" y="7939"/>
                    <a:pt x="2584" y="8031"/>
                    <a:pt x="2317" y="8214"/>
                  </a:cubicBezTo>
                  <a:cubicBezTo>
                    <a:pt x="1992" y="8436"/>
                    <a:pt x="1740" y="8749"/>
                    <a:pt x="1592" y="9118"/>
                  </a:cubicBezTo>
                  <a:lnTo>
                    <a:pt x="1549" y="9069"/>
                  </a:lnTo>
                  <a:cubicBezTo>
                    <a:pt x="203" y="7538"/>
                    <a:pt x="1666" y="187"/>
                    <a:pt x="1678" y="113"/>
                  </a:cubicBezTo>
                  <a:cubicBezTo>
                    <a:pt x="1692" y="43"/>
                    <a:pt x="1638" y="0"/>
                    <a:pt x="15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6"/>
            <p:cNvSpPr/>
            <p:nvPr/>
          </p:nvSpPr>
          <p:spPr>
            <a:xfrm>
              <a:off x="6821225" y="3301900"/>
              <a:ext cx="109750" cy="84400"/>
            </a:xfrm>
            <a:custGeom>
              <a:avLst/>
              <a:gdLst/>
              <a:ahLst/>
              <a:cxnLst/>
              <a:rect l="l" t="t" r="r" b="b"/>
              <a:pathLst>
                <a:path w="4390" h="3376" extrusionOk="0">
                  <a:moveTo>
                    <a:pt x="1806" y="0"/>
                  </a:moveTo>
                  <a:cubicBezTo>
                    <a:pt x="1640" y="0"/>
                    <a:pt x="1457" y="14"/>
                    <a:pt x="1254" y="44"/>
                  </a:cubicBezTo>
                  <a:cubicBezTo>
                    <a:pt x="0" y="228"/>
                    <a:pt x="941" y="3351"/>
                    <a:pt x="1807" y="3375"/>
                  </a:cubicBezTo>
                  <a:cubicBezTo>
                    <a:pt x="1810" y="3375"/>
                    <a:pt x="1813" y="3375"/>
                    <a:pt x="1816" y="3375"/>
                  </a:cubicBezTo>
                  <a:cubicBezTo>
                    <a:pt x="2640" y="3375"/>
                    <a:pt x="4390" y="0"/>
                    <a:pt x="180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86"/>
          <p:cNvGrpSpPr/>
          <p:nvPr/>
        </p:nvGrpSpPr>
        <p:grpSpPr>
          <a:xfrm>
            <a:off x="2881219" y="1559619"/>
            <a:ext cx="1182076" cy="1120100"/>
            <a:chOff x="2834338" y="1606500"/>
            <a:chExt cx="1182076" cy="1120100"/>
          </a:xfrm>
        </p:grpSpPr>
        <p:grpSp>
          <p:nvGrpSpPr>
            <p:cNvPr id="11193" name="Google Shape;11193;p86"/>
            <p:cNvGrpSpPr/>
            <p:nvPr/>
          </p:nvGrpSpPr>
          <p:grpSpPr>
            <a:xfrm>
              <a:off x="3260010" y="1885839"/>
              <a:ext cx="756404" cy="756404"/>
              <a:chOff x="5681300" y="2527788"/>
              <a:chExt cx="805800" cy="805800"/>
            </a:xfrm>
          </p:grpSpPr>
          <p:sp>
            <p:nvSpPr>
              <p:cNvPr id="11194" name="Google Shape;11194;p8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86"/>
            <p:cNvGrpSpPr/>
            <p:nvPr/>
          </p:nvGrpSpPr>
          <p:grpSpPr>
            <a:xfrm>
              <a:off x="2834338" y="1606500"/>
              <a:ext cx="904525" cy="1120100"/>
              <a:chOff x="2834338" y="1606500"/>
              <a:chExt cx="904525" cy="1120100"/>
            </a:xfrm>
          </p:grpSpPr>
          <p:sp>
            <p:nvSpPr>
              <p:cNvPr id="11197" name="Google Shape;11197;p86"/>
              <p:cNvSpPr/>
              <p:nvPr/>
            </p:nvSpPr>
            <p:spPr>
              <a:xfrm>
                <a:off x="2834338" y="1617250"/>
                <a:ext cx="456425" cy="436900"/>
              </a:xfrm>
              <a:custGeom>
                <a:avLst/>
                <a:gdLst/>
                <a:ahLst/>
                <a:cxnLst/>
                <a:rect l="l" t="t" r="r" b="b"/>
                <a:pathLst>
                  <a:path w="18257" h="17476" extrusionOk="0">
                    <a:moveTo>
                      <a:pt x="2822" y="0"/>
                    </a:moveTo>
                    <a:cubicBezTo>
                      <a:pt x="1267" y="6"/>
                      <a:pt x="6" y="1267"/>
                      <a:pt x="0" y="2822"/>
                    </a:cubicBezTo>
                    <a:lnTo>
                      <a:pt x="0" y="14654"/>
                    </a:lnTo>
                    <a:cubicBezTo>
                      <a:pt x="6" y="16209"/>
                      <a:pt x="1267" y="17469"/>
                      <a:pt x="2822" y="17475"/>
                    </a:cubicBezTo>
                    <a:lnTo>
                      <a:pt x="15441" y="17475"/>
                    </a:lnTo>
                    <a:cubicBezTo>
                      <a:pt x="16996" y="17469"/>
                      <a:pt x="18250" y="16209"/>
                      <a:pt x="18256" y="14660"/>
                    </a:cubicBezTo>
                    <a:lnTo>
                      <a:pt x="18256" y="2828"/>
                    </a:lnTo>
                    <a:cubicBezTo>
                      <a:pt x="18256" y="1273"/>
                      <a:pt x="16996" y="13"/>
                      <a:pt x="15441" y="6"/>
                    </a:cubicBezTo>
                    <a:lnTo>
                      <a:pt x="15441" y="1150"/>
                    </a:lnTo>
                    <a:cubicBezTo>
                      <a:pt x="16363" y="1156"/>
                      <a:pt x="17113" y="1900"/>
                      <a:pt x="17113" y="2828"/>
                    </a:cubicBezTo>
                    <a:lnTo>
                      <a:pt x="17113" y="14660"/>
                    </a:lnTo>
                    <a:cubicBezTo>
                      <a:pt x="17113" y="15582"/>
                      <a:pt x="16363" y="16326"/>
                      <a:pt x="15441" y="16332"/>
                    </a:cubicBezTo>
                    <a:lnTo>
                      <a:pt x="2822" y="16332"/>
                    </a:lnTo>
                    <a:cubicBezTo>
                      <a:pt x="1900" y="16326"/>
                      <a:pt x="1150" y="15582"/>
                      <a:pt x="1150" y="14660"/>
                    </a:cubicBezTo>
                    <a:lnTo>
                      <a:pt x="1150" y="2828"/>
                    </a:lnTo>
                    <a:cubicBezTo>
                      <a:pt x="1150" y="1900"/>
                      <a:pt x="1900" y="1156"/>
                      <a:pt x="2822" y="1150"/>
                    </a:cubicBezTo>
                    <a:lnTo>
                      <a:pt x="282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6"/>
              <p:cNvSpPr/>
              <p:nvPr/>
            </p:nvSpPr>
            <p:spPr>
              <a:xfrm>
                <a:off x="3525238" y="2159375"/>
                <a:ext cx="213625" cy="205575"/>
              </a:xfrm>
              <a:custGeom>
                <a:avLst/>
                <a:gdLst/>
                <a:ahLst/>
                <a:cxnLst/>
                <a:rect l="l" t="t" r="r" b="b"/>
                <a:pathLst>
                  <a:path w="8545" h="8223" extrusionOk="0">
                    <a:moveTo>
                      <a:pt x="4438" y="1"/>
                    </a:moveTo>
                    <a:cubicBezTo>
                      <a:pt x="2772" y="1"/>
                      <a:pt x="1273" y="1003"/>
                      <a:pt x="639" y="2540"/>
                    </a:cubicBezTo>
                    <a:cubicBezTo>
                      <a:pt x="0" y="4076"/>
                      <a:pt x="350" y="5840"/>
                      <a:pt x="1531" y="7020"/>
                    </a:cubicBezTo>
                    <a:cubicBezTo>
                      <a:pt x="2316" y="7806"/>
                      <a:pt x="3369" y="8223"/>
                      <a:pt x="4438" y="8223"/>
                    </a:cubicBezTo>
                    <a:cubicBezTo>
                      <a:pt x="4967" y="8223"/>
                      <a:pt x="5499" y="8121"/>
                      <a:pt x="6005" y="7912"/>
                    </a:cubicBezTo>
                    <a:cubicBezTo>
                      <a:pt x="7542" y="7272"/>
                      <a:pt x="8544" y="5773"/>
                      <a:pt x="8544" y="4113"/>
                    </a:cubicBezTo>
                    <a:cubicBezTo>
                      <a:pt x="8544" y="1839"/>
                      <a:pt x="6706" y="1"/>
                      <a:pt x="4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6"/>
              <p:cNvSpPr/>
              <p:nvPr/>
            </p:nvSpPr>
            <p:spPr>
              <a:xfrm>
                <a:off x="3048238" y="2039825"/>
                <a:ext cx="602250" cy="686775"/>
              </a:xfrm>
              <a:custGeom>
                <a:avLst/>
                <a:gdLst/>
                <a:ahLst/>
                <a:cxnLst/>
                <a:rect l="l" t="t" r="r" b="b"/>
                <a:pathLst>
                  <a:path w="24090" h="27471" extrusionOk="0">
                    <a:moveTo>
                      <a:pt x="1" y="1"/>
                    </a:moveTo>
                    <a:lnTo>
                      <a:pt x="1" y="24655"/>
                    </a:lnTo>
                    <a:cubicBezTo>
                      <a:pt x="7" y="26210"/>
                      <a:pt x="1267" y="27470"/>
                      <a:pt x="2822" y="27470"/>
                    </a:cubicBezTo>
                    <a:lnTo>
                      <a:pt x="21268" y="27470"/>
                    </a:lnTo>
                    <a:cubicBezTo>
                      <a:pt x="22823" y="27470"/>
                      <a:pt x="24084" y="26210"/>
                      <a:pt x="24090" y="24655"/>
                    </a:cubicBezTo>
                    <a:lnTo>
                      <a:pt x="24090" y="8895"/>
                    </a:lnTo>
                    <a:lnTo>
                      <a:pt x="22940" y="8895"/>
                    </a:lnTo>
                    <a:lnTo>
                      <a:pt x="22940" y="24655"/>
                    </a:lnTo>
                    <a:cubicBezTo>
                      <a:pt x="22940" y="25577"/>
                      <a:pt x="22190" y="26327"/>
                      <a:pt x="21268" y="26327"/>
                    </a:cubicBezTo>
                    <a:lnTo>
                      <a:pt x="2822" y="26327"/>
                    </a:lnTo>
                    <a:cubicBezTo>
                      <a:pt x="1900" y="26327"/>
                      <a:pt x="1150" y="25577"/>
                      <a:pt x="1150" y="24655"/>
                    </a:cubicBezTo>
                    <a:lnTo>
                      <a:pt x="11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3559813" y="2191500"/>
                <a:ext cx="146925" cy="141400"/>
              </a:xfrm>
              <a:custGeom>
                <a:avLst/>
                <a:gdLst/>
                <a:ahLst/>
                <a:cxnLst/>
                <a:rect l="l" t="t" r="r" b="b"/>
                <a:pathLst>
                  <a:path w="5877" h="5656" extrusionOk="0">
                    <a:moveTo>
                      <a:pt x="3055" y="1"/>
                    </a:moveTo>
                    <a:cubicBezTo>
                      <a:pt x="1906" y="1"/>
                      <a:pt x="879" y="689"/>
                      <a:pt x="443" y="1746"/>
                    </a:cubicBezTo>
                    <a:cubicBezTo>
                      <a:pt x="0" y="2803"/>
                      <a:pt x="246" y="4021"/>
                      <a:pt x="1051" y="4826"/>
                    </a:cubicBezTo>
                    <a:cubicBezTo>
                      <a:pt x="1594" y="5368"/>
                      <a:pt x="2318" y="5655"/>
                      <a:pt x="3054" y="5655"/>
                    </a:cubicBezTo>
                    <a:cubicBezTo>
                      <a:pt x="3419" y="5655"/>
                      <a:pt x="3787" y="5585"/>
                      <a:pt x="4137" y="5440"/>
                    </a:cubicBezTo>
                    <a:cubicBezTo>
                      <a:pt x="5188" y="4998"/>
                      <a:pt x="5876" y="3971"/>
                      <a:pt x="5876" y="2828"/>
                    </a:cubicBezTo>
                    <a:cubicBezTo>
                      <a:pt x="5876" y="1267"/>
                      <a:pt x="4610" y="1"/>
                      <a:pt x="30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6"/>
              <p:cNvSpPr/>
              <p:nvPr/>
            </p:nvSpPr>
            <p:spPr>
              <a:xfrm>
                <a:off x="3589613" y="2228525"/>
                <a:ext cx="81175" cy="69575"/>
              </a:xfrm>
              <a:custGeom>
                <a:avLst/>
                <a:gdLst/>
                <a:ahLst/>
                <a:cxnLst/>
                <a:rect l="l" t="t" r="r" b="b"/>
                <a:pathLst>
                  <a:path w="3247" h="2783" extrusionOk="0">
                    <a:moveTo>
                      <a:pt x="1863" y="1"/>
                    </a:moveTo>
                    <a:cubicBezTo>
                      <a:pt x="621" y="1"/>
                      <a:pt x="1" y="1501"/>
                      <a:pt x="880" y="2374"/>
                    </a:cubicBezTo>
                    <a:cubicBezTo>
                      <a:pt x="1162" y="2656"/>
                      <a:pt x="1510" y="2783"/>
                      <a:pt x="1851" y="2783"/>
                    </a:cubicBezTo>
                    <a:cubicBezTo>
                      <a:pt x="2563" y="2783"/>
                      <a:pt x="3246" y="2230"/>
                      <a:pt x="3246" y="1390"/>
                    </a:cubicBezTo>
                    <a:cubicBezTo>
                      <a:pt x="3246" y="622"/>
                      <a:pt x="2625" y="1"/>
                      <a:pt x="18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6"/>
              <p:cNvSpPr/>
              <p:nvPr/>
            </p:nvSpPr>
            <p:spPr>
              <a:xfrm>
                <a:off x="3019663" y="2014625"/>
                <a:ext cx="85775" cy="50275"/>
              </a:xfrm>
              <a:custGeom>
                <a:avLst/>
                <a:gdLst/>
                <a:ahLst/>
                <a:cxnLst/>
                <a:rect l="l" t="t" r="r" b="b"/>
                <a:pathLst>
                  <a:path w="3431" h="2011" extrusionOk="0">
                    <a:moveTo>
                      <a:pt x="1008" y="1"/>
                    </a:moveTo>
                    <a:cubicBezTo>
                      <a:pt x="455" y="1"/>
                      <a:pt x="0" y="449"/>
                      <a:pt x="0" y="1009"/>
                    </a:cubicBezTo>
                    <a:cubicBezTo>
                      <a:pt x="0" y="1562"/>
                      <a:pt x="455" y="2011"/>
                      <a:pt x="1008" y="2011"/>
                    </a:cubicBezTo>
                    <a:lnTo>
                      <a:pt x="2428" y="2011"/>
                    </a:lnTo>
                    <a:cubicBezTo>
                      <a:pt x="2981" y="2011"/>
                      <a:pt x="3430" y="1562"/>
                      <a:pt x="3430" y="1009"/>
                    </a:cubicBezTo>
                    <a:cubicBezTo>
                      <a:pt x="3430" y="449"/>
                      <a:pt x="2981" y="1"/>
                      <a:pt x="24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2891963" y="1606500"/>
                <a:ext cx="85775" cy="50425"/>
              </a:xfrm>
              <a:custGeom>
                <a:avLst/>
                <a:gdLst/>
                <a:ahLst/>
                <a:cxnLst/>
                <a:rect l="l" t="t" r="r" b="b"/>
                <a:pathLst>
                  <a:path w="3431" h="2017" extrusionOk="0">
                    <a:moveTo>
                      <a:pt x="1008" y="0"/>
                    </a:moveTo>
                    <a:cubicBezTo>
                      <a:pt x="449" y="0"/>
                      <a:pt x="0" y="455"/>
                      <a:pt x="0" y="1008"/>
                    </a:cubicBezTo>
                    <a:cubicBezTo>
                      <a:pt x="0" y="1567"/>
                      <a:pt x="449" y="2016"/>
                      <a:pt x="1008" y="2016"/>
                    </a:cubicBezTo>
                    <a:lnTo>
                      <a:pt x="2422" y="2016"/>
                    </a:lnTo>
                    <a:cubicBezTo>
                      <a:pt x="2975" y="2016"/>
                      <a:pt x="3424" y="1567"/>
                      <a:pt x="3430" y="1008"/>
                    </a:cubicBezTo>
                    <a:cubicBezTo>
                      <a:pt x="3430" y="449"/>
                      <a:pt x="2975" y="0"/>
                      <a:pt x="24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3147513" y="1606500"/>
                <a:ext cx="85775" cy="50425"/>
              </a:xfrm>
              <a:custGeom>
                <a:avLst/>
                <a:gdLst/>
                <a:ahLst/>
                <a:cxnLst/>
                <a:rect l="l" t="t" r="r" b="b"/>
                <a:pathLst>
                  <a:path w="3431" h="2017" extrusionOk="0">
                    <a:moveTo>
                      <a:pt x="1008" y="0"/>
                    </a:moveTo>
                    <a:cubicBezTo>
                      <a:pt x="455" y="0"/>
                      <a:pt x="0" y="455"/>
                      <a:pt x="7" y="1008"/>
                    </a:cubicBezTo>
                    <a:cubicBezTo>
                      <a:pt x="7" y="1567"/>
                      <a:pt x="455" y="2016"/>
                      <a:pt x="1008" y="2016"/>
                    </a:cubicBezTo>
                    <a:lnTo>
                      <a:pt x="2428" y="2016"/>
                    </a:lnTo>
                    <a:cubicBezTo>
                      <a:pt x="2982" y="2016"/>
                      <a:pt x="3430" y="1561"/>
                      <a:pt x="3430" y="1008"/>
                    </a:cubicBezTo>
                    <a:cubicBezTo>
                      <a:pt x="3430" y="449"/>
                      <a:pt x="2982" y="0"/>
                      <a:pt x="24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05" name="Google Shape;11205;p86"/>
          <p:cNvGrpSpPr/>
          <p:nvPr/>
        </p:nvGrpSpPr>
        <p:grpSpPr>
          <a:xfrm>
            <a:off x="3082819" y="2817700"/>
            <a:ext cx="1013175" cy="1561450"/>
            <a:chOff x="3035938" y="2817700"/>
            <a:chExt cx="1013175" cy="1561450"/>
          </a:xfrm>
        </p:grpSpPr>
        <p:grpSp>
          <p:nvGrpSpPr>
            <p:cNvPr id="11206" name="Google Shape;11206;p86"/>
            <p:cNvGrpSpPr/>
            <p:nvPr/>
          </p:nvGrpSpPr>
          <p:grpSpPr>
            <a:xfrm>
              <a:off x="3035938" y="2817700"/>
              <a:ext cx="1013175" cy="1561450"/>
              <a:chOff x="3035938" y="2817700"/>
              <a:chExt cx="1013175" cy="1561450"/>
            </a:xfrm>
          </p:grpSpPr>
          <p:sp>
            <p:nvSpPr>
              <p:cNvPr id="11207" name="Google Shape;11207;p86"/>
              <p:cNvSpPr/>
              <p:nvPr/>
            </p:nvSpPr>
            <p:spPr>
              <a:xfrm>
                <a:off x="3035938" y="2817700"/>
                <a:ext cx="1013175" cy="1561450"/>
              </a:xfrm>
              <a:custGeom>
                <a:avLst/>
                <a:gdLst/>
                <a:ahLst/>
                <a:cxnLst/>
                <a:rect l="l" t="t" r="r" b="b"/>
                <a:pathLst>
                  <a:path w="40527" h="62458" extrusionOk="0">
                    <a:moveTo>
                      <a:pt x="2275" y="0"/>
                    </a:moveTo>
                    <a:cubicBezTo>
                      <a:pt x="1015" y="0"/>
                      <a:pt x="1" y="1021"/>
                      <a:pt x="1" y="2275"/>
                    </a:cubicBezTo>
                    <a:lnTo>
                      <a:pt x="1" y="60189"/>
                    </a:lnTo>
                    <a:cubicBezTo>
                      <a:pt x="1" y="61443"/>
                      <a:pt x="1015" y="62457"/>
                      <a:pt x="2275" y="62457"/>
                    </a:cubicBezTo>
                    <a:lnTo>
                      <a:pt x="38252" y="62457"/>
                    </a:lnTo>
                    <a:cubicBezTo>
                      <a:pt x="39506" y="62457"/>
                      <a:pt x="40526" y="61443"/>
                      <a:pt x="40526" y="60189"/>
                    </a:cubicBezTo>
                    <a:lnTo>
                      <a:pt x="40526" y="2275"/>
                    </a:lnTo>
                    <a:cubicBezTo>
                      <a:pt x="40526" y="1021"/>
                      <a:pt x="39506" y="0"/>
                      <a:pt x="3825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8" name="Google Shape;11208;p86"/>
              <p:cNvGrpSpPr/>
              <p:nvPr/>
            </p:nvGrpSpPr>
            <p:grpSpPr>
              <a:xfrm>
                <a:off x="3196388" y="2817700"/>
                <a:ext cx="681075" cy="1561450"/>
                <a:chOff x="3196388" y="2817700"/>
                <a:chExt cx="681075" cy="1561450"/>
              </a:xfrm>
            </p:grpSpPr>
            <p:sp>
              <p:nvSpPr>
                <p:cNvPr id="11209" name="Google Shape;11209;p86"/>
                <p:cNvSpPr/>
                <p:nvPr/>
              </p:nvSpPr>
              <p:spPr>
                <a:xfrm>
                  <a:off x="3526163" y="2870875"/>
                  <a:ext cx="32750" cy="1471075"/>
                </a:xfrm>
                <a:custGeom>
                  <a:avLst/>
                  <a:gdLst/>
                  <a:ahLst/>
                  <a:cxnLst/>
                  <a:rect l="l" t="t" r="r" b="b"/>
                  <a:pathLst>
                    <a:path w="1310" h="58843" extrusionOk="0">
                      <a:moveTo>
                        <a:pt x="652" y="0"/>
                      </a:moveTo>
                      <a:cubicBezTo>
                        <a:pt x="295" y="0"/>
                        <a:pt x="0" y="295"/>
                        <a:pt x="0" y="652"/>
                      </a:cubicBezTo>
                      <a:lnTo>
                        <a:pt x="0" y="58191"/>
                      </a:lnTo>
                      <a:cubicBezTo>
                        <a:pt x="0" y="58548"/>
                        <a:pt x="295" y="58843"/>
                        <a:pt x="652" y="58843"/>
                      </a:cubicBezTo>
                      <a:cubicBezTo>
                        <a:pt x="1014" y="58843"/>
                        <a:pt x="1309" y="58548"/>
                        <a:pt x="1309" y="58191"/>
                      </a:cubicBezTo>
                      <a:lnTo>
                        <a:pt x="1309" y="652"/>
                      </a:lnTo>
                      <a:cubicBezTo>
                        <a:pt x="1309" y="295"/>
                        <a:pt x="1014" y="0"/>
                        <a:pt x="65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6"/>
                <p:cNvSpPr/>
                <p:nvPr/>
              </p:nvSpPr>
              <p:spPr>
                <a:xfrm>
                  <a:off x="3196388" y="4351925"/>
                  <a:ext cx="27825" cy="27225"/>
                </a:xfrm>
                <a:custGeom>
                  <a:avLst/>
                  <a:gdLst/>
                  <a:ahLst/>
                  <a:cxnLst/>
                  <a:rect l="l" t="t" r="r" b="b"/>
                  <a:pathLst>
                    <a:path w="1113" h="1089" extrusionOk="0">
                      <a:moveTo>
                        <a:pt x="553" y="0"/>
                      </a:moveTo>
                      <a:cubicBezTo>
                        <a:pt x="246" y="0"/>
                        <a:pt x="0" y="252"/>
                        <a:pt x="12" y="566"/>
                      </a:cubicBezTo>
                      <a:lnTo>
                        <a:pt x="12" y="1088"/>
                      </a:lnTo>
                      <a:lnTo>
                        <a:pt x="1100" y="1088"/>
                      </a:lnTo>
                      <a:lnTo>
                        <a:pt x="1100" y="566"/>
                      </a:lnTo>
                      <a:cubicBezTo>
                        <a:pt x="1113" y="252"/>
                        <a:pt x="861" y="0"/>
                        <a:pt x="5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6"/>
                <p:cNvSpPr/>
                <p:nvPr/>
              </p:nvSpPr>
              <p:spPr>
                <a:xfrm>
                  <a:off x="3261838" y="4352375"/>
                  <a:ext cx="27375" cy="26775"/>
                </a:xfrm>
                <a:custGeom>
                  <a:avLst/>
                  <a:gdLst/>
                  <a:ahLst/>
                  <a:cxnLst/>
                  <a:rect l="l" t="t" r="r" b="b"/>
                  <a:pathLst>
                    <a:path w="1095" h="1071" extrusionOk="0">
                      <a:moveTo>
                        <a:pt x="548" y="1"/>
                      </a:moveTo>
                      <a:cubicBezTo>
                        <a:pt x="246" y="1"/>
                        <a:pt x="1" y="247"/>
                        <a:pt x="7" y="548"/>
                      </a:cubicBezTo>
                      <a:lnTo>
                        <a:pt x="7" y="1070"/>
                      </a:lnTo>
                      <a:lnTo>
                        <a:pt x="1095" y="1070"/>
                      </a:lnTo>
                      <a:lnTo>
                        <a:pt x="1095" y="548"/>
                      </a:lnTo>
                      <a:cubicBezTo>
                        <a:pt x="1095" y="247"/>
                        <a:pt x="849"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6"/>
                <p:cNvSpPr/>
                <p:nvPr/>
              </p:nvSpPr>
              <p:spPr>
                <a:xfrm>
                  <a:off x="3327313" y="4352375"/>
                  <a:ext cx="27375" cy="26775"/>
                </a:xfrm>
                <a:custGeom>
                  <a:avLst/>
                  <a:gdLst/>
                  <a:ahLst/>
                  <a:cxnLst/>
                  <a:rect l="l" t="t" r="r" b="b"/>
                  <a:pathLst>
                    <a:path w="1095" h="1071" extrusionOk="0">
                      <a:moveTo>
                        <a:pt x="547" y="1"/>
                      </a:moveTo>
                      <a:cubicBezTo>
                        <a:pt x="246" y="1"/>
                        <a:pt x="0" y="247"/>
                        <a:pt x="0" y="548"/>
                      </a:cubicBezTo>
                      <a:lnTo>
                        <a:pt x="0" y="1070"/>
                      </a:lnTo>
                      <a:lnTo>
                        <a:pt x="1094" y="1070"/>
                      </a:lnTo>
                      <a:lnTo>
                        <a:pt x="1094" y="548"/>
                      </a:lnTo>
                      <a:cubicBezTo>
                        <a:pt x="1094" y="247"/>
                        <a:pt x="848" y="1"/>
                        <a:pt x="5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3392463" y="4351925"/>
                  <a:ext cx="27825" cy="27225"/>
                </a:xfrm>
                <a:custGeom>
                  <a:avLst/>
                  <a:gdLst/>
                  <a:ahLst/>
                  <a:cxnLst/>
                  <a:rect l="l" t="t" r="r" b="b"/>
                  <a:pathLst>
                    <a:path w="1113" h="1089" extrusionOk="0">
                      <a:moveTo>
                        <a:pt x="554" y="0"/>
                      </a:moveTo>
                      <a:cubicBezTo>
                        <a:pt x="246" y="0"/>
                        <a:pt x="0"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6"/>
                <p:cNvSpPr/>
                <p:nvPr/>
              </p:nvSpPr>
              <p:spPr>
                <a:xfrm>
                  <a:off x="3458063" y="4352375"/>
                  <a:ext cx="27225" cy="26775"/>
                </a:xfrm>
                <a:custGeom>
                  <a:avLst/>
                  <a:gdLst/>
                  <a:ahLst/>
                  <a:cxnLst/>
                  <a:rect l="l" t="t" r="r" b="b"/>
                  <a:pathLst>
                    <a:path w="1089" h="1071" extrusionOk="0">
                      <a:moveTo>
                        <a:pt x="542" y="1"/>
                      </a:moveTo>
                      <a:cubicBezTo>
                        <a:pt x="247" y="1"/>
                        <a:pt x="1" y="247"/>
                        <a:pt x="1" y="548"/>
                      </a:cubicBezTo>
                      <a:lnTo>
                        <a:pt x="1" y="1070"/>
                      </a:lnTo>
                      <a:lnTo>
                        <a:pt x="1089" y="1070"/>
                      </a:lnTo>
                      <a:lnTo>
                        <a:pt x="1089" y="548"/>
                      </a:lnTo>
                      <a:cubicBezTo>
                        <a:pt x="1089" y="247"/>
                        <a:pt x="843" y="1"/>
                        <a:pt x="5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6"/>
                <p:cNvSpPr/>
                <p:nvPr/>
              </p:nvSpPr>
              <p:spPr>
                <a:xfrm>
                  <a:off x="3523388" y="4352375"/>
                  <a:ext cx="27375" cy="26775"/>
                </a:xfrm>
                <a:custGeom>
                  <a:avLst/>
                  <a:gdLst/>
                  <a:ahLst/>
                  <a:cxnLst/>
                  <a:rect l="l" t="t" r="r" b="b"/>
                  <a:pathLst>
                    <a:path w="1095" h="1071" extrusionOk="0">
                      <a:moveTo>
                        <a:pt x="547" y="1"/>
                      </a:moveTo>
                      <a:cubicBezTo>
                        <a:pt x="246" y="1"/>
                        <a:pt x="0" y="247"/>
                        <a:pt x="0" y="548"/>
                      </a:cubicBezTo>
                      <a:lnTo>
                        <a:pt x="0" y="1070"/>
                      </a:lnTo>
                      <a:lnTo>
                        <a:pt x="1094" y="1070"/>
                      </a:lnTo>
                      <a:lnTo>
                        <a:pt x="1094" y="548"/>
                      </a:lnTo>
                      <a:cubicBezTo>
                        <a:pt x="1094" y="247"/>
                        <a:pt x="849" y="1"/>
                        <a:pt x="5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3588538" y="4351925"/>
                  <a:ext cx="27850" cy="27225"/>
                </a:xfrm>
                <a:custGeom>
                  <a:avLst/>
                  <a:gdLst/>
                  <a:ahLst/>
                  <a:cxnLst/>
                  <a:rect l="l" t="t" r="r" b="b"/>
                  <a:pathLst>
                    <a:path w="1114" h="1089" extrusionOk="0">
                      <a:moveTo>
                        <a:pt x="554" y="0"/>
                      </a:moveTo>
                      <a:cubicBezTo>
                        <a:pt x="246" y="0"/>
                        <a:pt x="1"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6"/>
                <p:cNvSpPr/>
                <p:nvPr/>
              </p:nvSpPr>
              <p:spPr>
                <a:xfrm>
                  <a:off x="3654163" y="4352375"/>
                  <a:ext cx="27225" cy="26775"/>
                </a:xfrm>
                <a:custGeom>
                  <a:avLst/>
                  <a:gdLst/>
                  <a:ahLst/>
                  <a:cxnLst/>
                  <a:rect l="l" t="t" r="r" b="b"/>
                  <a:pathLst>
                    <a:path w="1089" h="1071" extrusionOk="0">
                      <a:moveTo>
                        <a:pt x="541" y="1"/>
                      </a:moveTo>
                      <a:cubicBezTo>
                        <a:pt x="246"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6"/>
                <p:cNvSpPr/>
                <p:nvPr/>
              </p:nvSpPr>
              <p:spPr>
                <a:xfrm>
                  <a:off x="3719463" y="4352375"/>
                  <a:ext cx="27375" cy="26775"/>
                </a:xfrm>
                <a:custGeom>
                  <a:avLst/>
                  <a:gdLst/>
                  <a:ahLst/>
                  <a:cxnLst/>
                  <a:rect l="l" t="t" r="r" b="b"/>
                  <a:pathLst>
                    <a:path w="1095" h="1071" extrusionOk="0">
                      <a:moveTo>
                        <a:pt x="548" y="1"/>
                      </a:moveTo>
                      <a:cubicBezTo>
                        <a:pt x="246" y="1"/>
                        <a:pt x="1" y="247"/>
                        <a:pt x="1" y="548"/>
                      </a:cubicBezTo>
                      <a:lnTo>
                        <a:pt x="1" y="1070"/>
                      </a:lnTo>
                      <a:lnTo>
                        <a:pt x="1095" y="1070"/>
                      </a:lnTo>
                      <a:lnTo>
                        <a:pt x="1095" y="548"/>
                      </a:lnTo>
                      <a:cubicBezTo>
                        <a:pt x="1095" y="247"/>
                        <a:pt x="849"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6"/>
                <p:cNvSpPr/>
                <p:nvPr/>
              </p:nvSpPr>
              <p:spPr>
                <a:xfrm>
                  <a:off x="3784938" y="4352375"/>
                  <a:ext cx="27225" cy="26775"/>
                </a:xfrm>
                <a:custGeom>
                  <a:avLst/>
                  <a:gdLst/>
                  <a:ahLst/>
                  <a:cxnLst/>
                  <a:rect l="l" t="t" r="r" b="b"/>
                  <a:pathLst>
                    <a:path w="1089" h="1071" extrusionOk="0">
                      <a:moveTo>
                        <a:pt x="541" y="1"/>
                      </a:moveTo>
                      <a:cubicBezTo>
                        <a:pt x="240"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6"/>
                <p:cNvSpPr/>
                <p:nvPr/>
              </p:nvSpPr>
              <p:spPr>
                <a:xfrm>
                  <a:off x="3850238" y="4352375"/>
                  <a:ext cx="27225" cy="26775"/>
                </a:xfrm>
                <a:custGeom>
                  <a:avLst/>
                  <a:gdLst/>
                  <a:ahLst/>
                  <a:cxnLst/>
                  <a:rect l="l" t="t" r="r" b="b"/>
                  <a:pathLst>
                    <a:path w="1089" h="1071" extrusionOk="0">
                      <a:moveTo>
                        <a:pt x="548" y="1"/>
                      </a:moveTo>
                      <a:cubicBezTo>
                        <a:pt x="246" y="1"/>
                        <a:pt x="0" y="247"/>
                        <a:pt x="0" y="548"/>
                      </a:cubicBezTo>
                      <a:lnTo>
                        <a:pt x="0" y="1070"/>
                      </a:lnTo>
                      <a:lnTo>
                        <a:pt x="1088" y="1070"/>
                      </a:lnTo>
                      <a:lnTo>
                        <a:pt x="1088" y="548"/>
                      </a:lnTo>
                      <a:cubicBezTo>
                        <a:pt x="1088" y="247"/>
                        <a:pt x="843"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3196388" y="2817700"/>
                  <a:ext cx="27825" cy="26450"/>
                </a:xfrm>
                <a:custGeom>
                  <a:avLst/>
                  <a:gdLst/>
                  <a:ahLst/>
                  <a:cxnLst/>
                  <a:rect l="l" t="t" r="r" b="b"/>
                  <a:pathLst>
                    <a:path w="1113" h="1058" extrusionOk="0">
                      <a:moveTo>
                        <a:pt x="1100" y="0"/>
                      </a:moveTo>
                      <a:lnTo>
                        <a:pt x="12" y="7"/>
                      </a:lnTo>
                      <a:lnTo>
                        <a:pt x="12" y="498"/>
                      </a:lnTo>
                      <a:cubicBezTo>
                        <a:pt x="0" y="806"/>
                        <a:pt x="246" y="1058"/>
                        <a:pt x="553" y="1058"/>
                      </a:cubicBezTo>
                      <a:cubicBezTo>
                        <a:pt x="861" y="1058"/>
                        <a:pt x="1113" y="806"/>
                        <a:pt x="1100" y="498"/>
                      </a:cubicBezTo>
                      <a:lnTo>
                        <a:pt x="110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3261988" y="2817700"/>
                  <a:ext cx="27225" cy="26000"/>
                </a:xfrm>
                <a:custGeom>
                  <a:avLst/>
                  <a:gdLst/>
                  <a:ahLst/>
                  <a:cxnLst/>
                  <a:rect l="l" t="t" r="r" b="b"/>
                  <a:pathLst>
                    <a:path w="1089" h="1040" extrusionOk="0">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3327313" y="2817700"/>
                  <a:ext cx="27375" cy="26000"/>
                </a:xfrm>
                <a:custGeom>
                  <a:avLst/>
                  <a:gdLst/>
                  <a:ahLst/>
                  <a:cxnLst/>
                  <a:rect l="l" t="t" r="r" b="b"/>
                  <a:pathLst>
                    <a:path w="1095" h="1040" extrusionOk="0">
                      <a:moveTo>
                        <a:pt x="1094" y="0"/>
                      </a:moveTo>
                      <a:lnTo>
                        <a:pt x="0" y="7"/>
                      </a:lnTo>
                      <a:lnTo>
                        <a:pt x="0" y="498"/>
                      </a:lnTo>
                      <a:cubicBezTo>
                        <a:pt x="0" y="793"/>
                        <a:pt x="246" y="1039"/>
                        <a:pt x="547" y="1039"/>
                      </a:cubicBezTo>
                      <a:cubicBezTo>
                        <a:pt x="848" y="1039"/>
                        <a:pt x="1094" y="793"/>
                        <a:pt x="1094" y="498"/>
                      </a:cubicBezTo>
                      <a:lnTo>
                        <a:pt x="109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6"/>
                <p:cNvSpPr/>
                <p:nvPr/>
              </p:nvSpPr>
              <p:spPr>
                <a:xfrm>
                  <a:off x="3392463" y="2817700"/>
                  <a:ext cx="27825" cy="26450"/>
                </a:xfrm>
                <a:custGeom>
                  <a:avLst/>
                  <a:gdLst/>
                  <a:ahLst/>
                  <a:cxnLst/>
                  <a:rect l="l" t="t" r="r" b="b"/>
                  <a:pathLst>
                    <a:path w="1113" h="1058" extrusionOk="0">
                      <a:moveTo>
                        <a:pt x="1101" y="0"/>
                      </a:moveTo>
                      <a:lnTo>
                        <a:pt x="13" y="7"/>
                      </a:lnTo>
                      <a:lnTo>
                        <a:pt x="13" y="498"/>
                      </a:lnTo>
                      <a:cubicBezTo>
                        <a:pt x="0" y="806"/>
                        <a:pt x="246" y="1058"/>
                        <a:pt x="554" y="1058"/>
                      </a:cubicBezTo>
                      <a:cubicBezTo>
                        <a:pt x="861" y="1058"/>
                        <a:pt x="1113" y="806"/>
                        <a:pt x="1101" y="498"/>
                      </a:cubicBezTo>
                      <a:lnTo>
                        <a:pt x="110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6"/>
                <p:cNvSpPr/>
                <p:nvPr/>
              </p:nvSpPr>
              <p:spPr>
                <a:xfrm>
                  <a:off x="3458063" y="2817700"/>
                  <a:ext cx="27225" cy="26000"/>
                </a:xfrm>
                <a:custGeom>
                  <a:avLst/>
                  <a:gdLst/>
                  <a:ahLst/>
                  <a:cxnLst/>
                  <a:rect l="l" t="t" r="r" b="b"/>
                  <a:pathLst>
                    <a:path w="1089" h="1040" extrusionOk="0">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3523388" y="2817700"/>
                  <a:ext cx="27375" cy="26000"/>
                </a:xfrm>
                <a:custGeom>
                  <a:avLst/>
                  <a:gdLst/>
                  <a:ahLst/>
                  <a:cxnLst/>
                  <a:rect l="l" t="t" r="r" b="b"/>
                  <a:pathLst>
                    <a:path w="1095" h="1040" extrusionOk="0">
                      <a:moveTo>
                        <a:pt x="1094" y="0"/>
                      </a:moveTo>
                      <a:lnTo>
                        <a:pt x="0" y="7"/>
                      </a:lnTo>
                      <a:lnTo>
                        <a:pt x="0" y="498"/>
                      </a:lnTo>
                      <a:cubicBezTo>
                        <a:pt x="0" y="793"/>
                        <a:pt x="246" y="1039"/>
                        <a:pt x="547" y="1039"/>
                      </a:cubicBezTo>
                      <a:cubicBezTo>
                        <a:pt x="849" y="1039"/>
                        <a:pt x="1088" y="793"/>
                        <a:pt x="1094" y="498"/>
                      </a:cubicBezTo>
                      <a:lnTo>
                        <a:pt x="109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3588538" y="2817700"/>
                  <a:ext cx="27850" cy="26450"/>
                </a:xfrm>
                <a:custGeom>
                  <a:avLst/>
                  <a:gdLst/>
                  <a:ahLst/>
                  <a:cxnLst/>
                  <a:rect l="l" t="t" r="r" b="b"/>
                  <a:pathLst>
                    <a:path w="1114" h="1058" extrusionOk="0">
                      <a:moveTo>
                        <a:pt x="1101" y="0"/>
                      </a:moveTo>
                      <a:lnTo>
                        <a:pt x="13" y="7"/>
                      </a:lnTo>
                      <a:lnTo>
                        <a:pt x="13" y="498"/>
                      </a:lnTo>
                      <a:cubicBezTo>
                        <a:pt x="1" y="806"/>
                        <a:pt x="246" y="1058"/>
                        <a:pt x="554" y="1058"/>
                      </a:cubicBezTo>
                      <a:cubicBezTo>
                        <a:pt x="861" y="1058"/>
                        <a:pt x="1113" y="806"/>
                        <a:pt x="1101" y="498"/>
                      </a:cubicBezTo>
                      <a:lnTo>
                        <a:pt x="110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3654163" y="2817700"/>
                  <a:ext cx="27225" cy="26000"/>
                </a:xfrm>
                <a:custGeom>
                  <a:avLst/>
                  <a:gdLst/>
                  <a:ahLst/>
                  <a:cxnLst/>
                  <a:rect l="l" t="t" r="r" b="b"/>
                  <a:pathLst>
                    <a:path w="1089" h="1040" extrusionOk="0">
                      <a:moveTo>
                        <a:pt x="1088" y="0"/>
                      </a:moveTo>
                      <a:lnTo>
                        <a:pt x="0" y="7"/>
                      </a:lnTo>
                      <a:lnTo>
                        <a:pt x="0" y="498"/>
                      </a:lnTo>
                      <a:cubicBezTo>
                        <a:pt x="0" y="793"/>
                        <a:pt x="246" y="1039"/>
                        <a:pt x="541" y="1039"/>
                      </a:cubicBezTo>
                      <a:cubicBezTo>
                        <a:pt x="842"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6"/>
                <p:cNvSpPr/>
                <p:nvPr/>
              </p:nvSpPr>
              <p:spPr>
                <a:xfrm>
                  <a:off x="3719463" y="2817700"/>
                  <a:ext cx="27375" cy="26000"/>
                </a:xfrm>
                <a:custGeom>
                  <a:avLst/>
                  <a:gdLst/>
                  <a:ahLst/>
                  <a:cxnLst/>
                  <a:rect l="l" t="t" r="r" b="b"/>
                  <a:pathLst>
                    <a:path w="1095" h="1040" extrusionOk="0">
                      <a:moveTo>
                        <a:pt x="1095" y="0"/>
                      </a:moveTo>
                      <a:lnTo>
                        <a:pt x="1" y="7"/>
                      </a:lnTo>
                      <a:lnTo>
                        <a:pt x="1" y="498"/>
                      </a:lnTo>
                      <a:cubicBezTo>
                        <a:pt x="1" y="793"/>
                        <a:pt x="246" y="1039"/>
                        <a:pt x="548" y="1039"/>
                      </a:cubicBezTo>
                      <a:cubicBezTo>
                        <a:pt x="849" y="1039"/>
                        <a:pt x="1089" y="793"/>
                        <a:pt x="1095" y="498"/>
                      </a:cubicBezTo>
                      <a:lnTo>
                        <a:pt x="109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6"/>
                <p:cNvSpPr/>
                <p:nvPr/>
              </p:nvSpPr>
              <p:spPr>
                <a:xfrm>
                  <a:off x="3784938" y="2817700"/>
                  <a:ext cx="27225" cy="26000"/>
                </a:xfrm>
                <a:custGeom>
                  <a:avLst/>
                  <a:gdLst/>
                  <a:ahLst/>
                  <a:cxnLst/>
                  <a:rect l="l" t="t" r="r" b="b"/>
                  <a:pathLst>
                    <a:path w="1089" h="1040" extrusionOk="0">
                      <a:moveTo>
                        <a:pt x="1088" y="0"/>
                      </a:moveTo>
                      <a:lnTo>
                        <a:pt x="0" y="7"/>
                      </a:lnTo>
                      <a:lnTo>
                        <a:pt x="0" y="498"/>
                      </a:lnTo>
                      <a:cubicBezTo>
                        <a:pt x="0" y="793"/>
                        <a:pt x="240" y="1039"/>
                        <a:pt x="541" y="1039"/>
                      </a:cubicBezTo>
                      <a:cubicBezTo>
                        <a:pt x="842"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6"/>
                <p:cNvSpPr/>
                <p:nvPr/>
              </p:nvSpPr>
              <p:spPr>
                <a:xfrm>
                  <a:off x="3850238" y="2817700"/>
                  <a:ext cx="27225" cy="26000"/>
                </a:xfrm>
                <a:custGeom>
                  <a:avLst/>
                  <a:gdLst/>
                  <a:ahLst/>
                  <a:cxnLst/>
                  <a:rect l="l" t="t" r="r" b="b"/>
                  <a:pathLst>
                    <a:path w="1089" h="1040" extrusionOk="0">
                      <a:moveTo>
                        <a:pt x="1088" y="0"/>
                      </a:moveTo>
                      <a:lnTo>
                        <a:pt x="0" y="7"/>
                      </a:lnTo>
                      <a:lnTo>
                        <a:pt x="0" y="498"/>
                      </a:lnTo>
                      <a:cubicBezTo>
                        <a:pt x="0" y="793"/>
                        <a:pt x="246" y="1039"/>
                        <a:pt x="548" y="1039"/>
                      </a:cubicBezTo>
                      <a:cubicBezTo>
                        <a:pt x="843"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32" name="Google Shape;11232;p86"/>
            <p:cNvGrpSpPr/>
            <p:nvPr/>
          </p:nvGrpSpPr>
          <p:grpSpPr>
            <a:xfrm>
              <a:off x="3090338" y="2927425"/>
              <a:ext cx="389575" cy="1365675"/>
              <a:chOff x="3090338" y="2927425"/>
              <a:chExt cx="389575" cy="1365675"/>
            </a:xfrm>
          </p:grpSpPr>
          <p:grpSp>
            <p:nvGrpSpPr>
              <p:cNvPr id="11233" name="Google Shape;11233;p86"/>
              <p:cNvGrpSpPr/>
              <p:nvPr/>
            </p:nvGrpSpPr>
            <p:grpSpPr>
              <a:xfrm>
                <a:off x="3090338" y="2927425"/>
                <a:ext cx="389575" cy="202550"/>
                <a:chOff x="3090338" y="2927425"/>
                <a:chExt cx="389575" cy="202550"/>
              </a:xfrm>
            </p:grpSpPr>
            <p:sp>
              <p:nvSpPr>
                <p:cNvPr id="11234" name="Google Shape;11234;p86"/>
                <p:cNvSpPr/>
                <p:nvPr/>
              </p:nvSpPr>
              <p:spPr>
                <a:xfrm>
                  <a:off x="3090338" y="2927425"/>
                  <a:ext cx="389575" cy="202550"/>
                </a:xfrm>
                <a:custGeom>
                  <a:avLst/>
                  <a:gdLst/>
                  <a:ahLst/>
                  <a:cxnLst/>
                  <a:rect l="l" t="t" r="r" b="b"/>
                  <a:pathLst>
                    <a:path w="15583" h="8102" extrusionOk="0">
                      <a:moveTo>
                        <a:pt x="831" y="0"/>
                      </a:moveTo>
                      <a:cubicBezTo>
                        <a:pt x="376" y="0"/>
                        <a:pt x="1" y="369"/>
                        <a:pt x="1" y="830"/>
                      </a:cubicBezTo>
                      <a:lnTo>
                        <a:pt x="1" y="7272"/>
                      </a:lnTo>
                      <a:cubicBezTo>
                        <a:pt x="1" y="7733"/>
                        <a:pt x="376"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3102338" y="2950925"/>
                  <a:ext cx="359300" cy="155850"/>
                </a:xfrm>
                <a:custGeom>
                  <a:avLst/>
                  <a:gdLst/>
                  <a:ahLst/>
                  <a:cxnLst/>
                  <a:rect l="l" t="t" r="r" b="b"/>
                  <a:pathLst>
                    <a:path w="14372" h="6234" extrusionOk="0">
                      <a:moveTo>
                        <a:pt x="3369" y="1"/>
                      </a:moveTo>
                      <a:cubicBezTo>
                        <a:pt x="2539" y="1"/>
                        <a:pt x="1746" y="326"/>
                        <a:pt x="1168" y="910"/>
                      </a:cubicBezTo>
                      <a:cubicBezTo>
                        <a:pt x="271" y="1802"/>
                        <a:pt x="0" y="3142"/>
                        <a:pt x="480" y="4309"/>
                      </a:cubicBezTo>
                      <a:cubicBezTo>
                        <a:pt x="965" y="5477"/>
                        <a:pt x="2102" y="6233"/>
                        <a:pt x="3369" y="6233"/>
                      </a:cubicBezTo>
                      <a:lnTo>
                        <a:pt x="11261" y="6233"/>
                      </a:lnTo>
                      <a:cubicBezTo>
                        <a:pt x="12982" y="6227"/>
                        <a:pt x="14371" y="4838"/>
                        <a:pt x="14371" y="3117"/>
                      </a:cubicBezTo>
                      <a:cubicBezTo>
                        <a:pt x="14371" y="1396"/>
                        <a:pt x="12982" y="1"/>
                        <a:pt x="1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86"/>
              <p:cNvGrpSpPr/>
              <p:nvPr/>
            </p:nvGrpSpPr>
            <p:grpSpPr>
              <a:xfrm>
                <a:off x="3090338" y="3218150"/>
                <a:ext cx="389575" cy="202575"/>
                <a:chOff x="3090338" y="3218150"/>
                <a:chExt cx="389575" cy="202575"/>
              </a:xfrm>
            </p:grpSpPr>
            <p:sp>
              <p:nvSpPr>
                <p:cNvPr id="11237" name="Google Shape;11237;p86"/>
                <p:cNvSpPr/>
                <p:nvPr/>
              </p:nvSpPr>
              <p:spPr>
                <a:xfrm>
                  <a:off x="3090338" y="3218150"/>
                  <a:ext cx="389575" cy="202575"/>
                </a:xfrm>
                <a:custGeom>
                  <a:avLst/>
                  <a:gdLst/>
                  <a:ahLst/>
                  <a:cxnLst/>
                  <a:rect l="l" t="t" r="r" b="b"/>
                  <a:pathLst>
                    <a:path w="15583" h="8103" extrusionOk="0">
                      <a:moveTo>
                        <a:pt x="831" y="1"/>
                      </a:moveTo>
                      <a:cubicBezTo>
                        <a:pt x="376" y="1"/>
                        <a:pt x="1" y="376"/>
                        <a:pt x="1" y="831"/>
                      </a:cubicBezTo>
                      <a:lnTo>
                        <a:pt x="1" y="7272"/>
                      </a:lnTo>
                      <a:cubicBezTo>
                        <a:pt x="1" y="7733"/>
                        <a:pt x="376"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6"/>
                <p:cNvSpPr/>
                <p:nvPr/>
              </p:nvSpPr>
              <p:spPr>
                <a:xfrm>
                  <a:off x="3102488" y="3241525"/>
                  <a:ext cx="359150" cy="155825"/>
                </a:xfrm>
                <a:custGeom>
                  <a:avLst/>
                  <a:gdLst/>
                  <a:ahLst/>
                  <a:cxnLst/>
                  <a:rect l="l" t="t" r="r" b="b"/>
                  <a:pathLst>
                    <a:path w="14366" h="6233" extrusionOk="0">
                      <a:moveTo>
                        <a:pt x="3363" y="0"/>
                      </a:moveTo>
                      <a:cubicBezTo>
                        <a:pt x="2533" y="6"/>
                        <a:pt x="1740" y="332"/>
                        <a:pt x="1162" y="922"/>
                      </a:cubicBezTo>
                      <a:cubicBezTo>
                        <a:pt x="265" y="1807"/>
                        <a:pt x="0" y="3147"/>
                        <a:pt x="480" y="4315"/>
                      </a:cubicBezTo>
                      <a:cubicBezTo>
                        <a:pt x="957" y="5472"/>
                        <a:pt x="2087" y="6233"/>
                        <a:pt x="3341" y="6233"/>
                      </a:cubicBezTo>
                      <a:cubicBezTo>
                        <a:pt x="3346" y="6233"/>
                        <a:pt x="3352" y="6233"/>
                        <a:pt x="3357" y="6233"/>
                      </a:cubicBezTo>
                      <a:lnTo>
                        <a:pt x="11255" y="6233"/>
                      </a:lnTo>
                      <a:cubicBezTo>
                        <a:pt x="12976" y="6233"/>
                        <a:pt x="14365" y="4838"/>
                        <a:pt x="14365" y="3116"/>
                      </a:cubicBezTo>
                      <a:cubicBezTo>
                        <a:pt x="14365" y="1395"/>
                        <a:pt x="12976" y="6"/>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86"/>
              <p:cNvGrpSpPr/>
              <p:nvPr/>
            </p:nvGrpSpPr>
            <p:grpSpPr>
              <a:xfrm>
                <a:off x="3090338" y="3509050"/>
                <a:ext cx="389575" cy="202550"/>
                <a:chOff x="3090338" y="3509050"/>
                <a:chExt cx="389575" cy="202550"/>
              </a:xfrm>
            </p:grpSpPr>
            <p:sp>
              <p:nvSpPr>
                <p:cNvPr id="11240" name="Google Shape;11240;p86"/>
                <p:cNvSpPr/>
                <p:nvPr/>
              </p:nvSpPr>
              <p:spPr>
                <a:xfrm>
                  <a:off x="3090338" y="3509050"/>
                  <a:ext cx="389575" cy="202550"/>
                </a:xfrm>
                <a:custGeom>
                  <a:avLst/>
                  <a:gdLst/>
                  <a:ahLst/>
                  <a:cxnLst/>
                  <a:rect l="l" t="t" r="r" b="b"/>
                  <a:pathLst>
                    <a:path w="15583" h="8102" extrusionOk="0">
                      <a:moveTo>
                        <a:pt x="831" y="1"/>
                      </a:moveTo>
                      <a:cubicBezTo>
                        <a:pt x="376" y="1"/>
                        <a:pt x="1" y="369"/>
                        <a:pt x="1" y="830"/>
                      </a:cubicBezTo>
                      <a:lnTo>
                        <a:pt x="1" y="7272"/>
                      </a:lnTo>
                      <a:cubicBezTo>
                        <a:pt x="1" y="7727"/>
                        <a:pt x="376"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3102488" y="3532400"/>
                  <a:ext cx="359150" cy="155850"/>
                </a:xfrm>
                <a:custGeom>
                  <a:avLst/>
                  <a:gdLst/>
                  <a:ahLst/>
                  <a:cxnLst/>
                  <a:rect l="l" t="t" r="r" b="b"/>
                  <a:pathLst>
                    <a:path w="14366" h="6234" extrusionOk="0">
                      <a:moveTo>
                        <a:pt x="3363" y="1"/>
                      </a:moveTo>
                      <a:cubicBezTo>
                        <a:pt x="2533" y="1"/>
                        <a:pt x="1740" y="327"/>
                        <a:pt x="1162" y="917"/>
                      </a:cubicBezTo>
                      <a:cubicBezTo>
                        <a:pt x="265" y="1802"/>
                        <a:pt x="0" y="3142"/>
                        <a:pt x="480" y="4310"/>
                      </a:cubicBezTo>
                      <a:cubicBezTo>
                        <a:pt x="959" y="5471"/>
                        <a:pt x="2096" y="6234"/>
                        <a:pt x="3357" y="6234"/>
                      </a:cubicBezTo>
                      <a:lnTo>
                        <a:pt x="11255" y="6234"/>
                      </a:lnTo>
                      <a:cubicBezTo>
                        <a:pt x="12976" y="6227"/>
                        <a:pt x="14365" y="4838"/>
                        <a:pt x="14365" y="3117"/>
                      </a:cubicBezTo>
                      <a:cubicBezTo>
                        <a:pt x="14365" y="1396"/>
                        <a:pt x="12976" y="1"/>
                        <a:pt x="11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86"/>
              <p:cNvGrpSpPr/>
              <p:nvPr/>
            </p:nvGrpSpPr>
            <p:grpSpPr>
              <a:xfrm>
                <a:off x="3090338" y="3799800"/>
                <a:ext cx="389575" cy="202550"/>
                <a:chOff x="3090338" y="3799800"/>
                <a:chExt cx="389575" cy="202550"/>
              </a:xfrm>
            </p:grpSpPr>
            <p:sp>
              <p:nvSpPr>
                <p:cNvPr id="11243" name="Google Shape;11243;p86"/>
                <p:cNvSpPr/>
                <p:nvPr/>
              </p:nvSpPr>
              <p:spPr>
                <a:xfrm>
                  <a:off x="3090338" y="3799800"/>
                  <a:ext cx="389575" cy="202550"/>
                </a:xfrm>
                <a:custGeom>
                  <a:avLst/>
                  <a:gdLst/>
                  <a:ahLst/>
                  <a:cxnLst/>
                  <a:rect l="l" t="t" r="r" b="b"/>
                  <a:pathLst>
                    <a:path w="15583" h="8102" extrusionOk="0">
                      <a:moveTo>
                        <a:pt x="831" y="0"/>
                      </a:moveTo>
                      <a:cubicBezTo>
                        <a:pt x="376" y="0"/>
                        <a:pt x="1" y="369"/>
                        <a:pt x="1" y="830"/>
                      </a:cubicBezTo>
                      <a:lnTo>
                        <a:pt x="1" y="7272"/>
                      </a:lnTo>
                      <a:cubicBezTo>
                        <a:pt x="1" y="7733"/>
                        <a:pt x="376"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3102488" y="3823150"/>
                  <a:ext cx="359150" cy="155850"/>
                </a:xfrm>
                <a:custGeom>
                  <a:avLst/>
                  <a:gdLst/>
                  <a:ahLst/>
                  <a:cxnLst/>
                  <a:rect l="l" t="t" r="r" b="b"/>
                  <a:pathLst>
                    <a:path w="14366" h="6234" extrusionOk="0">
                      <a:moveTo>
                        <a:pt x="3363" y="0"/>
                      </a:moveTo>
                      <a:cubicBezTo>
                        <a:pt x="2533" y="0"/>
                        <a:pt x="1740" y="332"/>
                        <a:pt x="1162" y="916"/>
                      </a:cubicBezTo>
                      <a:cubicBezTo>
                        <a:pt x="265" y="1808"/>
                        <a:pt x="0" y="3148"/>
                        <a:pt x="480" y="4309"/>
                      </a:cubicBezTo>
                      <a:cubicBezTo>
                        <a:pt x="959" y="5477"/>
                        <a:pt x="2096" y="6233"/>
                        <a:pt x="3357" y="6233"/>
                      </a:cubicBezTo>
                      <a:lnTo>
                        <a:pt x="11255" y="6233"/>
                      </a:lnTo>
                      <a:cubicBezTo>
                        <a:pt x="12976" y="6233"/>
                        <a:pt x="14365" y="4838"/>
                        <a:pt x="14365" y="3117"/>
                      </a:cubicBezTo>
                      <a:cubicBezTo>
                        <a:pt x="14365" y="1396"/>
                        <a:pt x="12976" y="0"/>
                        <a:pt x="112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6"/>
              <p:cNvGrpSpPr/>
              <p:nvPr/>
            </p:nvGrpSpPr>
            <p:grpSpPr>
              <a:xfrm>
                <a:off x="3090338" y="4090525"/>
                <a:ext cx="389575" cy="202575"/>
                <a:chOff x="3090338" y="4090525"/>
                <a:chExt cx="389575" cy="202575"/>
              </a:xfrm>
            </p:grpSpPr>
            <p:sp>
              <p:nvSpPr>
                <p:cNvPr id="11246" name="Google Shape;11246;p86"/>
                <p:cNvSpPr/>
                <p:nvPr/>
              </p:nvSpPr>
              <p:spPr>
                <a:xfrm>
                  <a:off x="3090338" y="4090525"/>
                  <a:ext cx="389575" cy="202575"/>
                </a:xfrm>
                <a:custGeom>
                  <a:avLst/>
                  <a:gdLst/>
                  <a:ahLst/>
                  <a:cxnLst/>
                  <a:rect l="l" t="t" r="r" b="b"/>
                  <a:pathLst>
                    <a:path w="15583" h="8103" extrusionOk="0">
                      <a:moveTo>
                        <a:pt x="831" y="1"/>
                      </a:moveTo>
                      <a:cubicBezTo>
                        <a:pt x="376" y="1"/>
                        <a:pt x="1" y="370"/>
                        <a:pt x="1" y="831"/>
                      </a:cubicBezTo>
                      <a:lnTo>
                        <a:pt x="1" y="7272"/>
                      </a:lnTo>
                      <a:cubicBezTo>
                        <a:pt x="1" y="7733"/>
                        <a:pt x="376"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3102488" y="4113875"/>
                  <a:ext cx="359150" cy="155850"/>
                </a:xfrm>
                <a:custGeom>
                  <a:avLst/>
                  <a:gdLst/>
                  <a:ahLst/>
                  <a:cxnLst/>
                  <a:rect l="l" t="t" r="r" b="b"/>
                  <a:pathLst>
                    <a:path w="14366" h="6234" extrusionOk="0">
                      <a:moveTo>
                        <a:pt x="3363" y="1"/>
                      </a:moveTo>
                      <a:cubicBezTo>
                        <a:pt x="2533" y="1"/>
                        <a:pt x="1740" y="333"/>
                        <a:pt x="1162" y="917"/>
                      </a:cubicBezTo>
                      <a:cubicBezTo>
                        <a:pt x="265" y="1808"/>
                        <a:pt x="0" y="3148"/>
                        <a:pt x="480" y="4316"/>
                      </a:cubicBezTo>
                      <a:cubicBezTo>
                        <a:pt x="959" y="5478"/>
                        <a:pt x="2096" y="6234"/>
                        <a:pt x="3357" y="6234"/>
                      </a:cubicBezTo>
                      <a:lnTo>
                        <a:pt x="11255" y="6234"/>
                      </a:lnTo>
                      <a:cubicBezTo>
                        <a:pt x="12976" y="6234"/>
                        <a:pt x="14365" y="4838"/>
                        <a:pt x="14365" y="3117"/>
                      </a:cubicBezTo>
                      <a:cubicBezTo>
                        <a:pt x="14365" y="1396"/>
                        <a:pt x="12976"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48" name="Google Shape;11248;p86"/>
            <p:cNvGrpSpPr/>
            <p:nvPr/>
          </p:nvGrpSpPr>
          <p:grpSpPr>
            <a:xfrm>
              <a:off x="3602363" y="2927425"/>
              <a:ext cx="389575" cy="1365675"/>
              <a:chOff x="3602363" y="2927425"/>
              <a:chExt cx="389575" cy="1365675"/>
            </a:xfrm>
          </p:grpSpPr>
          <p:grpSp>
            <p:nvGrpSpPr>
              <p:cNvPr id="11249" name="Google Shape;11249;p86"/>
              <p:cNvGrpSpPr/>
              <p:nvPr/>
            </p:nvGrpSpPr>
            <p:grpSpPr>
              <a:xfrm>
                <a:off x="3602363" y="2927425"/>
                <a:ext cx="389575" cy="202550"/>
                <a:chOff x="3602363" y="2927425"/>
                <a:chExt cx="389575" cy="202550"/>
              </a:xfrm>
            </p:grpSpPr>
            <p:sp>
              <p:nvSpPr>
                <p:cNvPr id="11250" name="Google Shape;11250;p86"/>
                <p:cNvSpPr/>
                <p:nvPr/>
              </p:nvSpPr>
              <p:spPr>
                <a:xfrm>
                  <a:off x="3602363" y="2927425"/>
                  <a:ext cx="389575" cy="202550"/>
                </a:xfrm>
                <a:custGeom>
                  <a:avLst/>
                  <a:gdLst/>
                  <a:ahLst/>
                  <a:cxnLst/>
                  <a:rect l="l" t="t" r="r" b="b"/>
                  <a:pathLst>
                    <a:path w="15583" h="8102" extrusionOk="0">
                      <a:moveTo>
                        <a:pt x="831" y="0"/>
                      </a:moveTo>
                      <a:cubicBezTo>
                        <a:pt x="370" y="0"/>
                        <a:pt x="1" y="369"/>
                        <a:pt x="1" y="830"/>
                      </a:cubicBezTo>
                      <a:lnTo>
                        <a:pt x="1" y="7272"/>
                      </a:lnTo>
                      <a:cubicBezTo>
                        <a:pt x="1" y="7733"/>
                        <a:pt x="370"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6"/>
                <p:cNvSpPr/>
                <p:nvPr/>
              </p:nvSpPr>
              <p:spPr>
                <a:xfrm>
                  <a:off x="3614363" y="2950925"/>
                  <a:ext cx="359300" cy="155850"/>
                </a:xfrm>
                <a:custGeom>
                  <a:avLst/>
                  <a:gdLst/>
                  <a:ahLst/>
                  <a:cxnLst/>
                  <a:rect l="l" t="t" r="r" b="b"/>
                  <a:pathLst>
                    <a:path w="14372" h="6234" extrusionOk="0">
                      <a:moveTo>
                        <a:pt x="3363" y="1"/>
                      </a:moveTo>
                      <a:cubicBezTo>
                        <a:pt x="2539" y="1"/>
                        <a:pt x="1746" y="326"/>
                        <a:pt x="1168" y="910"/>
                      </a:cubicBezTo>
                      <a:cubicBezTo>
                        <a:pt x="271" y="1802"/>
                        <a:pt x="0" y="3142"/>
                        <a:pt x="480" y="4309"/>
                      </a:cubicBezTo>
                      <a:cubicBezTo>
                        <a:pt x="965" y="5471"/>
                        <a:pt x="2102" y="6233"/>
                        <a:pt x="3363" y="6233"/>
                      </a:cubicBezTo>
                      <a:lnTo>
                        <a:pt x="11261" y="6233"/>
                      </a:lnTo>
                      <a:cubicBezTo>
                        <a:pt x="12976" y="6227"/>
                        <a:pt x="14371" y="4838"/>
                        <a:pt x="14371" y="3117"/>
                      </a:cubicBezTo>
                      <a:cubicBezTo>
                        <a:pt x="14371" y="1396"/>
                        <a:pt x="12976" y="1"/>
                        <a:pt x="1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86"/>
              <p:cNvGrpSpPr/>
              <p:nvPr/>
            </p:nvGrpSpPr>
            <p:grpSpPr>
              <a:xfrm>
                <a:off x="3602363" y="3218150"/>
                <a:ext cx="389575" cy="202575"/>
                <a:chOff x="3602363" y="3218150"/>
                <a:chExt cx="389575" cy="202575"/>
              </a:xfrm>
            </p:grpSpPr>
            <p:sp>
              <p:nvSpPr>
                <p:cNvPr id="11253" name="Google Shape;11253;p86"/>
                <p:cNvSpPr/>
                <p:nvPr/>
              </p:nvSpPr>
              <p:spPr>
                <a:xfrm>
                  <a:off x="3602363" y="3218150"/>
                  <a:ext cx="389575" cy="202575"/>
                </a:xfrm>
                <a:custGeom>
                  <a:avLst/>
                  <a:gdLst/>
                  <a:ahLst/>
                  <a:cxnLst/>
                  <a:rect l="l" t="t" r="r" b="b"/>
                  <a:pathLst>
                    <a:path w="15583" h="8103" extrusionOk="0">
                      <a:moveTo>
                        <a:pt x="831" y="1"/>
                      </a:moveTo>
                      <a:cubicBezTo>
                        <a:pt x="370" y="1"/>
                        <a:pt x="1" y="376"/>
                        <a:pt x="1" y="831"/>
                      </a:cubicBezTo>
                      <a:lnTo>
                        <a:pt x="1" y="7272"/>
                      </a:lnTo>
                      <a:cubicBezTo>
                        <a:pt x="1" y="7733"/>
                        <a:pt x="370"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3614513" y="3241525"/>
                  <a:ext cx="359150" cy="155825"/>
                </a:xfrm>
                <a:custGeom>
                  <a:avLst/>
                  <a:gdLst/>
                  <a:ahLst/>
                  <a:cxnLst/>
                  <a:rect l="l" t="t" r="r" b="b"/>
                  <a:pathLst>
                    <a:path w="14366" h="6233" extrusionOk="0">
                      <a:moveTo>
                        <a:pt x="3357" y="0"/>
                      </a:moveTo>
                      <a:cubicBezTo>
                        <a:pt x="2533" y="6"/>
                        <a:pt x="1740" y="332"/>
                        <a:pt x="1162" y="922"/>
                      </a:cubicBezTo>
                      <a:cubicBezTo>
                        <a:pt x="265" y="1807"/>
                        <a:pt x="0" y="3147"/>
                        <a:pt x="480" y="4315"/>
                      </a:cubicBezTo>
                      <a:cubicBezTo>
                        <a:pt x="957" y="5472"/>
                        <a:pt x="2087" y="6233"/>
                        <a:pt x="3341" y="6233"/>
                      </a:cubicBezTo>
                      <a:cubicBezTo>
                        <a:pt x="3346" y="6233"/>
                        <a:pt x="3351" y="6233"/>
                        <a:pt x="3357" y="6233"/>
                      </a:cubicBezTo>
                      <a:lnTo>
                        <a:pt x="11255" y="6233"/>
                      </a:lnTo>
                      <a:cubicBezTo>
                        <a:pt x="12970" y="6233"/>
                        <a:pt x="14365" y="4838"/>
                        <a:pt x="14365" y="3116"/>
                      </a:cubicBezTo>
                      <a:cubicBezTo>
                        <a:pt x="14365" y="1395"/>
                        <a:pt x="12970" y="6"/>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86"/>
              <p:cNvGrpSpPr/>
              <p:nvPr/>
            </p:nvGrpSpPr>
            <p:grpSpPr>
              <a:xfrm>
                <a:off x="3602363" y="3509050"/>
                <a:ext cx="389575" cy="202550"/>
                <a:chOff x="3602363" y="3509050"/>
                <a:chExt cx="389575" cy="202550"/>
              </a:xfrm>
            </p:grpSpPr>
            <p:sp>
              <p:nvSpPr>
                <p:cNvPr id="11256" name="Google Shape;11256;p86"/>
                <p:cNvSpPr/>
                <p:nvPr/>
              </p:nvSpPr>
              <p:spPr>
                <a:xfrm>
                  <a:off x="3602363" y="3509050"/>
                  <a:ext cx="389575" cy="202550"/>
                </a:xfrm>
                <a:custGeom>
                  <a:avLst/>
                  <a:gdLst/>
                  <a:ahLst/>
                  <a:cxnLst/>
                  <a:rect l="l" t="t" r="r" b="b"/>
                  <a:pathLst>
                    <a:path w="15583" h="8102" extrusionOk="0">
                      <a:moveTo>
                        <a:pt x="831" y="1"/>
                      </a:moveTo>
                      <a:cubicBezTo>
                        <a:pt x="370" y="1"/>
                        <a:pt x="1" y="369"/>
                        <a:pt x="1" y="830"/>
                      </a:cubicBezTo>
                      <a:lnTo>
                        <a:pt x="1" y="7272"/>
                      </a:lnTo>
                      <a:cubicBezTo>
                        <a:pt x="1" y="7727"/>
                        <a:pt x="370"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6"/>
                <p:cNvSpPr/>
                <p:nvPr/>
              </p:nvSpPr>
              <p:spPr>
                <a:xfrm>
                  <a:off x="3614513" y="3532400"/>
                  <a:ext cx="359150" cy="155850"/>
                </a:xfrm>
                <a:custGeom>
                  <a:avLst/>
                  <a:gdLst/>
                  <a:ahLst/>
                  <a:cxnLst/>
                  <a:rect l="l" t="t" r="r" b="b"/>
                  <a:pathLst>
                    <a:path w="14366" h="6234" extrusionOk="0">
                      <a:moveTo>
                        <a:pt x="3357" y="1"/>
                      </a:moveTo>
                      <a:cubicBezTo>
                        <a:pt x="2533" y="1"/>
                        <a:pt x="1740" y="327"/>
                        <a:pt x="1162" y="917"/>
                      </a:cubicBezTo>
                      <a:cubicBezTo>
                        <a:pt x="265" y="1802"/>
                        <a:pt x="0" y="3142"/>
                        <a:pt x="480" y="4310"/>
                      </a:cubicBezTo>
                      <a:cubicBezTo>
                        <a:pt x="959" y="5471"/>
                        <a:pt x="2096" y="6234"/>
                        <a:pt x="3357" y="6234"/>
                      </a:cubicBezTo>
                      <a:lnTo>
                        <a:pt x="11255" y="6234"/>
                      </a:lnTo>
                      <a:cubicBezTo>
                        <a:pt x="12970" y="6227"/>
                        <a:pt x="14365" y="4838"/>
                        <a:pt x="14365" y="3117"/>
                      </a:cubicBezTo>
                      <a:cubicBezTo>
                        <a:pt x="14365" y="1396"/>
                        <a:pt x="12970"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86"/>
              <p:cNvGrpSpPr/>
              <p:nvPr/>
            </p:nvGrpSpPr>
            <p:grpSpPr>
              <a:xfrm>
                <a:off x="3602363" y="3799800"/>
                <a:ext cx="389575" cy="202550"/>
                <a:chOff x="3602363" y="3799800"/>
                <a:chExt cx="389575" cy="202550"/>
              </a:xfrm>
            </p:grpSpPr>
            <p:sp>
              <p:nvSpPr>
                <p:cNvPr id="11259" name="Google Shape;11259;p86"/>
                <p:cNvSpPr/>
                <p:nvPr/>
              </p:nvSpPr>
              <p:spPr>
                <a:xfrm>
                  <a:off x="3602363" y="3799800"/>
                  <a:ext cx="389575" cy="202550"/>
                </a:xfrm>
                <a:custGeom>
                  <a:avLst/>
                  <a:gdLst/>
                  <a:ahLst/>
                  <a:cxnLst/>
                  <a:rect l="l" t="t" r="r" b="b"/>
                  <a:pathLst>
                    <a:path w="15583" h="8102" extrusionOk="0">
                      <a:moveTo>
                        <a:pt x="831" y="0"/>
                      </a:moveTo>
                      <a:cubicBezTo>
                        <a:pt x="370" y="0"/>
                        <a:pt x="1" y="369"/>
                        <a:pt x="1" y="830"/>
                      </a:cubicBezTo>
                      <a:lnTo>
                        <a:pt x="1" y="7272"/>
                      </a:lnTo>
                      <a:cubicBezTo>
                        <a:pt x="1" y="7733"/>
                        <a:pt x="370"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6"/>
                <p:cNvSpPr/>
                <p:nvPr/>
              </p:nvSpPr>
              <p:spPr>
                <a:xfrm>
                  <a:off x="3614513" y="3823150"/>
                  <a:ext cx="359150" cy="155850"/>
                </a:xfrm>
                <a:custGeom>
                  <a:avLst/>
                  <a:gdLst/>
                  <a:ahLst/>
                  <a:cxnLst/>
                  <a:rect l="l" t="t" r="r" b="b"/>
                  <a:pathLst>
                    <a:path w="14366" h="6234" extrusionOk="0">
                      <a:moveTo>
                        <a:pt x="3357" y="0"/>
                      </a:moveTo>
                      <a:cubicBezTo>
                        <a:pt x="2533" y="0"/>
                        <a:pt x="1740" y="332"/>
                        <a:pt x="1162" y="916"/>
                      </a:cubicBezTo>
                      <a:cubicBezTo>
                        <a:pt x="265" y="1808"/>
                        <a:pt x="0" y="3148"/>
                        <a:pt x="480" y="4309"/>
                      </a:cubicBezTo>
                      <a:cubicBezTo>
                        <a:pt x="959" y="5477"/>
                        <a:pt x="2096" y="6233"/>
                        <a:pt x="3357" y="6233"/>
                      </a:cubicBezTo>
                      <a:lnTo>
                        <a:pt x="11255" y="6233"/>
                      </a:lnTo>
                      <a:cubicBezTo>
                        <a:pt x="12970" y="6233"/>
                        <a:pt x="14365" y="4838"/>
                        <a:pt x="14365" y="3117"/>
                      </a:cubicBezTo>
                      <a:cubicBezTo>
                        <a:pt x="14365" y="1396"/>
                        <a:pt x="12970" y="0"/>
                        <a:pt x="112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6"/>
              <p:cNvGrpSpPr/>
              <p:nvPr/>
            </p:nvGrpSpPr>
            <p:grpSpPr>
              <a:xfrm>
                <a:off x="3602363" y="4090525"/>
                <a:ext cx="389575" cy="202575"/>
                <a:chOff x="3602363" y="4090525"/>
                <a:chExt cx="389575" cy="202575"/>
              </a:xfrm>
            </p:grpSpPr>
            <p:sp>
              <p:nvSpPr>
                <p:cNvPr id="11262" name="Google Shape;11262;p86"/>
                <p:cNvSpPr/>
                <p:nvPr/>
              </p:nvSpPr>
              <p:spPr>
                <a:xfrm>
                  <a:off x="3602363" y="4090525"/>
                  <a:ext cx="389575" cy="202575"/>
                </a:xfrm>
                <a:custGeom>
                  <a:avLst/>
                  <a:gdLst/>
                  <a:ahLst/>
                  <a:cxnLst/>
                  <a:rect l="l" t="t" r="r" b="b"/>
                  <a:pathLst>
                    <a:path w="15583" h="8103" extrusionOk="0">
                      <a:moveTo>
                        <a:pt x="831" y="1"/>
                      </a:moveTo>
                      <a:cubicBezTo>
                        <a:pt x="370" y="1"/>
                        <a:pt x="1" y="370"/>
                        <a:pt x="1" y="831"/>
                      </a:cubicBezTo>
                      <a:lnTo>
                        <a:pt x="1" y="7272"/>
                      </a:lnTo>
                      <a:cubicBezTo>
                        <a:pt x="1" y="7733"/>
                        <a:pt x="370"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6"/>
                <p:cNvSpPr/>
                <p:nvPr/>
              </p:nvSpPr>
              <p:spPr>
                <a:xfrm>
                  <a:off x="3614513" y="4113875"/>
                  <a:ext cx="359150" cy="155850"/>
                </a:xfrm>
                <a:custGeom>
                  <a:avLst/>
                  <a:gdLst/>
                  <a:ahLst/>
                  <a:cxnLst/>
                  <a:rect l="l" t="t" r="r" b="b"/>
                  <a:pathLst>
                    <a:path w="14366" h="6234" extrusionOk="0">
                      <a:moveTo>
                        <a:pt x="3357" y="1"/>
                      </a:moveTo>
                      <a:cubicBezTo>
                        <a:pt x="2533" y="1"/>
                        <a:pt x="1740" y="333"/>
                        <a:pt x="1162" y="917"/>
                      </a:cubicBezTo>
                      <a:cubicBezTo>
                        <a:pt x="265" y="1808"/>
                        <a:pt x="0" y="3148"/>
                        <a:pt x="480" y="4316"/>
                      </a:cubicBezTo>
                      <a:cubicBezTo>
                        <a:pt x="959" y="5478"/>
                        <a:pt x="2096" y="6234"/>
                        <a:pt x="3357" y="6234"/>
                      </a:cubicBezTo>
                      <a:lnTo>
                        <a:pt x="11255" y="6234"/>
                      </a:lnTo>
                      <a:cubicBezTo>
                        <a:pt x="12970" y="6234"/>
                        <a:pt x="14365" y="4838"/>
                        <a:pt x="14365" y="3117"/>
                      </a:cubicBezTo>
                      <a:cubicBezTo>
                        <a:pt x="14365" y="1396"/>
                        <a:pt x="12970"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264" name="Google Shape;11264;p86"/>
          <p:cNvGrpSpPr/>
          <p:nvPr/>
        </p:nvGrpSpPr>
        <p:grpSpPr>
          <a:xfrm>
            <a:off x="4358525" y="1562650"/>
            <a:ext cx="381425" cy="1329000"/>
            <a:chOff x="4358525" y="1562650"/>
            <a:chExt cx="381425" cy="1329000"/>
          </a:xfrm>
        </p:grpSpPr>
        <p:grpSp>
          <p:nvGrpSpPr>
            <p:cNvPr id="11265" name="Google Shape;11265;p86"/>
            <p:cNvGrpSpPr/>
            <p:nvPr/>
          </p:nvGrpSpPr>
          <p:grpSpPr>
            <a:xfrm>
              <a:off x="4358525" y="1562650"/>
              <a:ext cx="381425" cy="1329000"/>
              <a:chOff x="4358525" y="1562650"/>
              <a:chExt cx="381425" cy="1329000"/>
            </a:xfrm>
          </p:grpSpPr>
          <p:sp>
            <p:nvSpPr>
              <p:cNvPr id="11266" name="Google Shape;11266;p86"/>
              <p:cNvSpPr/>
              <p:nvPr/>
            </p:nvSpPr>
            <p:spPr>
              <a:xfrm>
                <a:off x="4458550" y="1632600"/>
                <a:ext cx="175225" cy="167075"/>
              </a:xfrm>
              <a:custGeom>
                <a:avLst/>
                <a:gdLst/>
                <a:ahLst/>
                <a:cxnLst/>
                <a:rect l="l" t="t" r="r" b="b"/>
                <a:pathLst>
                  <a:path w="7009" h="6683" extrusionOk="0">
                    <a:moveTo>
                      <a:pt x="3505" y="1"/>
                    </a:moveTo>
                    <a:lnTo>
                      <a:pt x="1" y="2072"/>
                    </a:lnTo>
                    <a:cubicBezTo>
                      <a:pt x="1" y="2072"/>
                      <a:pt x="782" y="5017"/>
                      <a:pt x="247" y="6682"/>
                    </a:cubicBezTo>
                    <a:lnTo>
                      <a:pt x="7008" y="6682"/>
                    </a:lnTo>
                    <a:cubicBezTo>
                      <a:pt x="7008" y="6682"/>
                      <a:pt x="6732" y="4974"/>
                      <a:pt x="7008" y="2146"/>
                    </a:cubicBezTo>
                    <a:lnTo>
                      <a:pt x="350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7" name="Google Shape;11267;p86"/>
              <p:cNvGrpSpPr/>
              <p:nvPr/>
            </p:nvGrpSpPr>
            <p:grpSpPr>
              <a:xfrm>
                <a:off x="4358525" y="1619100"/>
                <a:ext cx="381425" cy="1272550"/>
                <a:chOff x="4358525" y="1619100"/>
                <a:chExt cx="381425" cy="1272550"/>
              </a:xfrm>
            </p:grpSpPr>
            <p:sp>
              <p:nvSpPr>
                <p:cNvPr id="11268" name="Google Shape;11268;p86"/>
                <p:cNvSpPr/>
                <p:nvPr/>
              </p:nvSpPr>
              <p:spPr>
                <a:xfrm>
                  <a:off x="4358525" y="1732025"/>
                  <a:ext cx="381425" cy="1159625"/>
                </a:xfrm>
                <a:custGeom>
                  <a:avLst/>
                  <a:gdLst/>
                  <a:ahLst/>
                  <a:cxnLst/>
                  <a:rect l="l" t="t" r="r" b="b"/>
                  <a:pathLst>
                    <a:path w="15257" h="46385" extrusionOk="0">
                      <a:moveTo>
                        <a:pt x="6073" y="1"/>
                      </a:moveTo>
                      <a:cubicBezTo>
                        <a:pt x="6073" y="1"/>
                        <a:pt x="6147" y="1482"/>
                        <a:pt x="6073" y="1722"/>
                      </a:cubicBezTo>
                      <a:cubicBezTo>
                        <a:pt x="6006" y="1968"/>
                        <a:pt x="5834" y="2312"/>
                        <a:pt x="5176" y="2521"/>
                      </a:cubicBezTo>
                      <a:cubicBezTo>
                        <a:pt x="4524" y="2724"/>
                        <a:pt x="3830" y="2656"/>
                        <a:pt x="3037" y="3142"/>
                      </a:cubicBezTo>
                      <a:cubicBezTo>
                        <a:pt x="2244" y="3621"/>
                        <a:pt x="2041" y="5558"/>
                        <a:pt x="2041" y="6799"/>
                      </a:cubicBezTo>
                      <a:cubicBezTo>
                        <a:pt x="2041" y="8041"/>
                        <a:pt x="1937" y="10801"/>
                        <a:pt x="1697" y="11870"/>
                      </a:cubicBezTo>
                      <a:cubicBezTo>
                        <a:pt x="1451" y="12940"/>
                        <a:pt x="800" y="15841"/>
                        <a:pt x="763" y="16702"/>
                      </a:cubicBezTo>
                      <a:cubicBezTo>
                        <a:pt x="726" y="17562"/>
                        <a:pt x="418" y="18773"/>
                        <a:pt x="351" y="19289"/>
                      </a:cubicBezTo>
                      <a:cubicBezTo>
                        <a:pt x="277" y="19812"/>
                        <a:pt x="0" y="21779"/>
                        <a:pt x="209" y="22191"/>
                      </a:cubicBezTo>
                      <a:cubicBezTo>
                        <a:pt x="673" y="23114"/>
                        <a:pt x="1007" y="23375"/>
                        <a:pt x="1170" y="23375"/>
                      </a:cubicBezTo>
                      <a:cubicBezTo>
                        <a:pt x="1253" y="23375"/>
                        <a:pt x="1291" y="23306"/>
                        <a:pt x="1279" y="23223"/>
                      </a:cubicBezTo>
                      <a:cubicBezTo>
                        <a:pt x="1248" y="22983"/>
                        <a:pt x="972" y="22504"/>
                        <a:pt x="898" y="22018"/>
                      </a:cubicBezTo>
                      <a:cubicBezTo>
                        <a:pt x="843" y="21628"/>
                        <a:pt x="924" y="21082"/>
                        <a:pt x="1012" y="21082"/>
                      </a:cubicBezTo>
                      <a:cubicBezTo>
                        <a:pt x="1034" y="21082"/>
                        <a:pt x="1056" y="21114"/>
                        <a:pt x="1076" y="21189"/>
                      </a:cubicBezTo>
                      <a:cubicBezTo>
                        <a:pt x="1163" y="21526"/>
                        <a:pt x="1284" y="22372"/>
                        <a:pt x="1455" y="22372"/>
                      </a:cubicBezTo>
                      <a:cubicBezTo>
                        <a:pt x="1477" y="22372"/>
                        <a:pt x="1501" y="22358"/>
                        <a:pt x="1525" y="22326"/>
                      </a:cubicBezTo>
                      <a:cubicBezTo>
                        <a:pt x="1728" y="22049"/>
                        <a:pt x="1795" y="20943"/>
                        <a:pt x="1795" y="20396"/>
                      </a:cubicBezTo>
                      <a:cubicBezTo>
                        <a:pt x="1795" y="19849"/>
                        <a:pt x="1525" y="19289"/>
                        <a:pt x="1556" y="18736"/>
                      </a:cubicBezTo>
                      <a:cubicBezTo>
                        <a:pt x="1592" y="18189"/>
                        <a:pt x="2871" y="14907"/>
                        <a:pt x="3111" y="13530"/>
                      </a:cubicBezTo>
                      <a:cubicBezTo>
                        <a:pt x="3350" y="12147"/>
                        <a:pt x="3695" y="8385"/>
                        <a:pt x="3695" y="8385"/>
                      </a:cubicBezTo>
                      <a:cubicBezTo>
                        <a:pt x="3836" y="9246"/>
                        <a:pt x="4389" y="10352"/>
                        <a:pt x="4420" y="11975"/>
                      </a:cubicBezTo>
                      <a:cubicBezTo>
                        <a:pt x="4457" y="13597"/>
                        <a:pt x="3037" y="16253"/>
                        <a:pt x="2766" y="18496"/>
                      </a:cubicBezTo>
                      <a:cubicBezTo>
                        <a:pt x="2490" y="20740"/>
                        <a:pt x="3283" y="27403"/>
                        <a:pt x="3590" y="29923"/>
                      </a:cubicBezTo>
                      <a:cubicBezTo>
                        <a:pt x="3904" y="32443"/>
                        <a:pt x="3246" y="35068"/>
                        <a:pt x="3492" y="36586"/>
                      </a:cubicBezTo>
                      <a:cubicBezTo>
                        <a:pt x="3732" y="38104"/>
                        <a:pt x="4524" y="41799"/>
                        <a:pt x="4524" y="42315"/>
                      </a:cubicBezTo>
                      <a:cubicBezTo>
                        <a:pt x="4524" y="42831"/>
                        <a:pt x="4488" y="43280"/>
                        <a:pt x="4629" y="43624"/>
                      </a:cubicBezTo>
                      <a:cubicBezTo>
                        <a:pt x="4764" y="43968"/>
                        <a:pt x="4322" y="44522"/>
                        <a:pt x="4180" y="45112"/>
                      </a:cubicBezTo>
                      <a:cubicBezTo>
                        <a:pt x="4039" y="45696"/>
                        <a:pt x="4420" y="46384"/>
                        <a:pt x="5041" y="46384"/>
                      </a:cubicBezTo>
                      <a:cubicBezTo>
                        <a:pt x="5662" y="46384"/>
                        <a:pt x="6252" y="45868"/>
                        <a:pt x="6147" y="45419"/>
                      </a:cubicBezTo>
                      <a:cubicBezTo>
                        <a:pt x="6043" y="44970"/>
                        <a:pt x="6043" y="43870"/>
                        <a:pt x="6110" y="43280"/>
                      </a:cubicBezTo>
                      <a:cubicBezTo>
                        <a:pt x="6178" y="42696"/>
                        <a:pt x="5834" y="42383"/>
                        <a:pt x="5834" y="41829"/>
                      </a:cubicBezTo>
                      <a:cubicBezTo>
                        <a:pt x="5834" y="41276"/>
                        <a:pt x="6043" y="37207"/>
                        <a:pt x="6067" y="33949"/>
                      </a:cubicBezTo>
                      <a:cubicBezTo>
                        <a:pt x="6073" y="32566"/>
                        <a:pt x="6436" y="31509"/>
                        <a:pt x="6805" y="28380"/>
                      </a:cubicBezTo>
                      <a:cubicBezTo>
                        <a:pt x="7174" y="25252"/>
                        <a:pt x="7629" y="20740"/>
                        <a:pt x="7629" y="20740"/>
                      </a:cubicBezTo>
                      <a:cubicBezTo>
                        <a:pt x="7629" y="20740"/>
                        <a:pt x="8090" y="25252"/>
                        <a:pt x="8458" y="28380"/>
                      </a:cubicBezTo>
                      <a:cubicBezTo>
                        <a:pt x="8827" y="31509"/>
                        <a:pt x="9184" y="32566"/>
                        <a:pt x="9196" y="33949"/>
                      </a:cubicBezTo>
                      <a:cubicBezTo>
                        <a:pt x="9221" y="37207"/>
                        <a:pt x="9430" y="41276"/>
                        <a:pt x="9430" y="41829"/>
                      </a:cubicBezTo>
                      <a:cubicBezTo>
                        <a:pt x="9430" y="42383"/>
                        <a:pt x="9079" y="42696"/>
                        <a:pt x="9153" y="43280"/>
                      </a:cubicBezTo>
                      <a:cubicBezTo>
                        <a:pt x="9221" y="43870"/>
                        <a:pt x="9221" y="44970"/>
                        <a:pt x="9116" y="45419"/>
                      </a:cubicBezTo>
                      <a:cubicBezTo>
                        <a:pt x="9012" y="45868"/>
                        <a:pt x="9602" y="46384"/>
                        <a:pt x="10222" y="46384"/>
                      </a:cubicBezTo>
                      <a:cubicBezTo>
                        <a:pt x="10843" y="46384"/>
                        <a:pt x="11218" y="45696"/>
                        <a:pt x="11083" y="45112"/>
                      </a:cubicBezTo>
                      <a:cubicBezTo>
                        <a:pt x="10948" y="44522"/>
                        <a:pt x="10499" y="43968"/>
                        <a:pt x="10634" y="43624"/>
                      </a:cubicBezTo>
                      <a:cubicBezTo>
                        <a:pt x="10770" y="43280"/>
                        <a:pt x="10739" y="42831"/>
                        <a:pt x="10739" y="42315"/>
                      </a:cubicBezTo>
                      <a:cubicBezTo>
                        <a:pt x="10739" y="41799"/>
                        <a:pt x="11532" y="38104"/>
                        <a:pt x="11771" y="36586"/>
                      </a:cubicBezTo>
                      <a:cubicBezTo>
                        <a:pt x="12017" y="35068"/>
                        <a:pt x="11360" y="32443"/>
                        <a:pt x="11673" y="29923"/>
                      </a:cubicBezTo>
                      <a:cubicBezTo>
                        <a:pt x="11980" y="27403"/>
                        <a:pt x="12773" y="20740"/>
                        <a:pt x="12497" y="18496"/>
                      </a:cubicBezTo>
                      <a:cubicBezTo>
                        <a:pt x="12220" y="16253"/>
                        <a:pt x="10806" y="13597"/>
                        <a:pt x="10843" y="11975"/>
                      </a:cubicBezTo>
                      <a:cubicBezTo>
                        <a:pt x="10874" y="10352"/>
                        <a:pt x="11427" y="9246"/>
                        <a:pt x="11569" y="8385"/>
                      </a:cubicBezTo>
                      <a:cubicBezTo>
                        <a:pt x="11569" y="8385"/>
                        <a:pt x="11913" y="12147"/>
                        <a:pt x="12153" y="13530"/>
                      </a:cubicBezTo>
                      <a:cubicBezTo>
                        <a:pt x="12398" y="14907"/>
                        <a:pt x="13671" y="18189"/>
                        <a:pt x="13708" y="18736"/>
                      </a:cubicBezTo>
                      <a:cubicBezTo>
                        <a:pt x="13745" y="19289"/>
                        <a:pt x="13462" y="19842"/>
                        <a:pt x="13462" y="20396"/>
                      </a:cubicBezTo>
                      <a:cubicBezTo>
                        <a:pt x="13462" y="20949"/>
                        <a:pt x="13529" y="22055"/>
                        <a:pt x="13738" y="22326"/>
                      </a:cubicBezTo>
                      <a:cubicBezTo>
                        <a:pt x="13762" y="22358"/>
                        <a:pt x="13785" y="22372"/>
                        <a:pt x="13806" y="22372"/>
                      </a:cubicBezTo>
                      <a:cubicBezTo>
                        <a:pt x="13973" y="22372"/>
                        <a:pt x="14094" y="21526"/>
                        <a:pt x="14181" y="21189"/>
                      </a:cubicBezTo>
                      <a:cubicBezTo>
                        <a:pt x="14201" y="21114"/>
                        <a:pt x="14223" y="21082"/>
                        <a:pt x="14245" y="21082"/>
                      </a:cubicBezTo>
                      <a:cubicBezTo>
                        <a:pt x="14333" y="21082"/>
                        <a:pt x="14412" y="21628"/>
                        <a:pt x="14353" y="22018"/>
                      </a:cubicBezTo>
                      <a:cubicBezTo>
                        <a:pt x="14285" y="22498"/>
                        <a:pt x="14009" y="22983"/>
                        <a:pt x="13978" y="23223"/>
                      </a:cubicBezTo>
                      <a:cubicBezTo>
                        <a:pt x="13966" y="23306"/>
                        <a:pt x="14004" y="23375"/>
                        <a:pt x="14087" y="23375"/>
                      </a:cubicBezTo>
                      <a:cubicBezTo>
                        <a:pt x="14250" y="23375"/>
                        <a:pt x="14584" y="23114"/>
                        <a:pt x="15048" y="22191"/>
                      </a:cubicBezTo>
                      <a:cubicBezTo>
                        <a:pt x="15257" y="21779"/>
                        <a:pt x="14980" y="19812"/>
                        <a:pt x="14912" y="19289"/>
                      </a:cubicBezTo>
                      <a:cubicBezTo>
                        <a:pt x="14839" y="18773"/>
                        <a:pt x="14531" y="17568"/>
                        <a:pt x="14494" y="16702"/>
                      </a:cubicBezTo>
                      <a:cubicBezTo>
                        <a:pt x="14464" y="15841"/>
                        <a:pt x="13806" y="12940"/>
                        <a:pt x="13566" y="11870"/>
                      </a:cubicBezTo>
                      <a:cubicBezTo>
                        <a:pt x="13320" y="10801"/>
                        <a:pt x="13222" y="8041"/>
                        <a:pt x="13222" y="6799"/>
                      </a:cubicBezTo>
                      <a:cubicBezTo>
                        <a:pt x="13222" y="5558"/>
                        <a:pt x="13013" y="3621"/>
                        <a:pt x="12220" y="3142"/>
                      </a:cubicBezTo>
                      <a:cubicBezTo>
                        <a:pt x="11427" y="2656"/>
                        <a:pt x="10739" y="2724"/>
                        <a:pt x="10081" y="2521"/>
                      </a:cubicBezTo>
                      <a:cubicBezTo>
                        <a:pt x="9423" y="2312"/>
                        <a:pt x="9251" y="1968"/>
                        <a:pt x="9184" y="1722"/>
                      </a:cubicBezTo>
                      <a:cubicBezTo>
                        <a:pt x="9116" y="1482"/>
                        <a:pt x="9184" y="1"/>
                        <a:pt x="9184" y="1"/>
                      </a:cubicBezTo>
                      <a:lnTo>
                        <a:pt x="9184" y="1"/>
                      </a:lnTo>
                      <a:lnTo>
                        <a:pt x="7629" y="32"/>
                      </a:lnTo>
                      <a:lnTo>
                        <a:pt x="6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6"/>
                <p:cNvSpPr/>
                <p:nvPr/>
              </p:nvSpPr>
              <p:spPr>
                <a:xfrm>
                  <a:off x="4510350" y="1731875"/>
                  <a:ext cx="77775" cy="60725"/>
                </a:xfrm>
                <a:custGeom>
                  <a:avLst/>
                  <a:gdLst/>
                  <a:ahLst/>
                  <a:cxnLst/>
                  <a:rect l="l" t="t" r="r" b="b"/>
                  <a:pathLst>
                    <a:path w="3111" h="2429" extrusionOk="0">
                      <a:moveTo>
                        <a:pt x="0" y="1"/>
                      </a:moveTo>
                      <a:lnTo>
                        <a:pt x="0" y="1"/>
                      </a:lnTo>
                      <a:cubicBezTo>
                        <a:pt x="0" y="1"/>
                        <a:pt x="37" y="751"/>
                        <a:pt x="31" y="1267"/>
                      </a:cubicBezTo>
                      <a:cubicBezTo>
                        <a:pt x="504" y="1919"/>
                        <a:pt x="1088" y="2429"/>
                        <a:pt x="1556" y="2429"/>
                      </a:cubicBezTo>
                      <a:cubicBezTo>
                        <a:pt x="2023" y="2429"/>
                        <a:pt x="2607" y="1919"/>
                        <a:pt x="3080" y="1267"/>
                      </a:cubicBezTo>
                      <a:cubicBezTo>
                        <a:pt x="3074" y="751"/>
                        <a:pt x="3111" y="1"/>
                        <a:pt x="3111" y="1"/>
                      </a:cubicBezTo>
                      <a:lnTo>
                        <a:pt x="3111" y="1"/>
                      </a:lnTo>
                      <a:lnTo>
                        <a:pt x="1556" y="38"/>
                      </a:lnTo>
                      <a:lnTo>
                        <a:pt x="0"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6"/>
                <p:cNvSpPr/>
                <p:nvPr/>
              </p:nvSpPr>
              <p:spPr>
                <a:xfrm>
                  <a:off x="4485925" y="1619100"/>
                  <a:ext cx="126650" cy="162275"/>
                </a:xfrm>
                <a:custGeom>
                  <a:avLst/>
                  <a:gdLst/>
                  <a:ahLst/>
                  <a:cxnLst/>
                  <a:rect l="l" t="t" r="r" b="b"/>
                  <a:pathLst>
                    <a:path w="5066" h="6491" extrusionOk="0">
                      <a:moveTo>
                        <a:pt x="2533" y="0"/>
                      </a:moveTo>
                      <a:cubicBezTo>
                        <a:pt x="49" y="0"/>
                        <a:pt x="0" y="1057"/>
                        <a:pt x="185" y="3153"/>
                      </a:cubicBezTo>
                      <a:cubicBezTo>
                        <a:pt x="369" y="5249"/>
                        <a:pt x="1660" y="6491"/>
                        <a:pt x="2533" y="6491"/>
                      </a:cubicBezTo>
                      <a:cubicBezTo>
                        <a:pt x="3405" y="6491"/>
                        <a:pt x="4696" y="5249"/>
                        <a:pt x="4881" y="3153"/>
                      </a:cubicBezTo>
                      <a:cubicBezTo>
                        <a:pt x="5065" y="1057"/>
                        <a:pt x="5016" y="0"/>
                        <a:pt x="25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1" name="Google Shape;11271;p86"/>
              <p:cNvSpPr/>
              <p:nvPr/>
            </p:nvSpPr>
            <p:spPr>
              <a:xfrm>
                <a:off x="4445650" y="1562650"/>
                <a:ext cx="190125" cy="218425"/>
              </a:xfrm>
              <a:custGeom>
                <a:avLst/>
                <a:gdLst/>
                <a:ahLst/>
                <a:cxnLst/>
                <a:rect l="l" t="t" r="r" b="b"/>
                <a:pathLst>
                  <a:path w="7605" h="8737" extrusionOk="0">
                    <a:moveTo>
                      <a:pt x="3680" y="1"/>
                    </a:moveTo>
                    <a:cubicBezTo>
                      <a:pt x="3316" y="1"/>
                      <a:pt x="2904" y="60"/>
                      <a:pt x="2453" y="217"/>
                    </a:cubicBezTo>
                    <a:cubicBezTo>
                      <a:pt x="658" y="844"/>
                      <a:pt x="1" y="3395"/>
                      <a:pt x="726" y="5774"/>
                    </a:cubicBezTo>
                    <a:cubicBezTo>
                      <a:pt x="1451" y="8159"/>
                      <a:pt x="2828" y="8737"/>
                      <a:pt x="2828" y="8737"/>
                    </a:cubicBezTo>
                    <a:cubicBezTo>
                      <a:pt x="1832" y="7464"/>
                      <a:pt x="1796" y="5412"/>
                      <a:pt x="1796" y="5411"/>
                    </a:cubicBezTo>
                    <a:lnTo>
                      <a:pt x="1796" y="5411"/>
                    </a:lnTo>
                    <a:cubicBezTo>
                      <a:pt x="1998" y="6333"/>
                      <a:pt x="2588" y="6770"/>
                      <a:pt x="2588" y="6770"/>
                    </a:cubicBezTo>
                    <a:cubicBezTo>
                      <a:pt x="2140" y="6290"/>
                      <a:pt x="2072" y="4840"/>
                      <a:pt x="2588" y="4594"/>
                    </a:cubicBezTo>
                    <a:cubicBezTo>
                      <a:pt x="3105" y="4354"/>
                      <a:pt x="4137" y="3696"/>
                      <a:pt x="4137" y="3696"/>
                    </a:cubicBezTo>
                    <a:lnTo>
                      <a:pt x="4137" y="3696"/>
                    </a:lnTo>
                    <a:cubicBezTo>
                      <a:pt x="3867" y="4219"/>
                      <a:pt x="3215" y="4526"/>
                      <a:pt x="3215" y="4526"/>
                    </a:cubicBezTo>
                    <a:cubicBezTo>
                      <a:pt x="4734" y="4286"/>
                      <a:pt x="5182" y="3389"/>
                      <a:pt x="5182" y="3389"/>
                    </a:cubicBezTo>
                    <a:cubicBezTo>
                      <a:pt x="5182" y="3389"/>
                      <a:pt x="6252" y="4286"/>
                      <a:pt x="5871" y="6358"/>
                    </a:cubicBezTo>
                    <a:cubicBezTo>
                      <a:pt x="6141" y="5983"/>
                      <a:pt x="6307" y="5540"/>
                      <a:pt x="6350" y="5079"/>
                    </a:cubicBezTo>
                    <a:cubicBezTo>
                      <a:pt x="6350" y="5036"/>
                      <a:pt x="6356" y="4987"/>
                      <a:pt x="6356" y="4944"/>
                    </a:cubicBezTo>
                    <a:cubicBezTo>
                      <a:pt x="6356" y="4861"/>
                      <a:pt x="6360" y="4822"/>
                      <a:pt x="6364" y="4822"/>
                    </a:cubicBezTo>
                    <a:lnTo>
                      <a:pt x="6364" y="4822"/>
                    </a:lnTo>
                    <a:cubicBezTo>
                      <a:pt x="6404" y="4822"/>
                      <a:pt x="6538" y="7625"/>
                      <a:pt x="5459" y="8737"/>
                    </a:cubicBezTo>
                    <a:cubicBezTo>
                      <a:pt x="5459" y="8737"/>
                      <a:pt x="7457" y="7563"/>
                      <a:pt x="7530" y="4944"/>
                    </a:cubicBezTo>
                    <a:cubicBezTo>
                      <a:pt x="7604" y="2320"/>
                      <a:pt x="7045" y="592"/>
                      <a:pt x="5422" y="525"/>
                    </a:cubicBezTo>
                    <a:cubicBezTo>
                      <a:pt x="5422" y="525"/>
                      <a:pt x="4764" y="1"/>
                      <a:pt x="368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2" name="Google Shape;11272;p86"/>
            <p:cNvSpPr/>
            <p:nvPr/>
          </p:nvSpPr>
          <p:spPr>
            <a:xfrm>
              <a:off x="4646675" y="1802575"/>
              <a:ext cx="1075" cy="16775"/>
            </a:xfrm>
            <a:custGeom>
              <a:avLst/>
              <a:gdLst/>
              <a:ahLst/>
              <a:cxnLst/>
              <a:rect l="l" t="t" r="r" b="b"/>
              <a:pathLst>
                <a:path w="43" h="671" extrusionOk="0">
                  <a:moveTo>
                    <a:pt x="18" y="0"/>
                  </a:moveTo>
                  <a:cubicBezTo>
                    <a:pt x="7" y="176"/>
                    <a:pt x="1" y="383"/>
                    <a:pt x="5" y="612"/>
                  </a:cubicBezTo>
                  <a:lnTo>
                    <a:pt x="5" y="612"/>
                  </a:lnTo>
                  <a:cubicBezTo>
                    <a:pt x="2" y="415"/>
                    <a:pt x="15" y="214"/>
                    <a:pt x="43" y="19"/>
                  </a:cubicBezTo>
                  <a:cubicBezTo>
                    <a:pt x="36" y="13"/>
                    <a:pt x="24" y="6"/>
                    <a:pt x="18" y="0"/>
                  </a:cubicBezTo>
                  <a:close/>
                  <a:moveTo>
                    <a:pt x="5" y="612"/>
                  </a:moveTo>
                  <a:cubicBezTo>
                    <a:pt x="5" y="632"/>
                    <a:pt x="5" y="651"/>
                    <a:pt x="6" y="670"/>
                  </a:cubicBezTo>
                  <a:cubicBezTo>
                    <a:pt x="5" y="651"/>
                    <a:pt x="5" y="631"/>
                    <a:pt x="5" y="612"/>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6"/>
            <p:cNvSpPr/>
            <p:nvPr/>
          </p:nvSpPr>
          <p:spPr>
            <a:xfrm>
              <a:off x="4450725" y="1802575"/>
              <a:ext cx="950" cy="16775"/>
            </a:xfrm>
            <a:custGeom>
              <a:avLst/>
              <a:gdLst/>
              <a:ahLst/>
              <a:cxnLst/>
              <a:rect l="l" t="t" r="r" b="b"/>
              <a:pathLst>
                <a:path w="38" h="671" extrusionOk="0">
                  <a:moveTo>
                    <a:pt x="25" y="0"/>
                  </a:moveTo>
                  <a:cubicBezTo>
                    <a:pt x="13" y="6"/>
                    <a:pt x="7" y="13"/>
                    <a:pt x="0" y="19"/>
                  </a:cubicBezTo>
                  <a:cubicBezTo>
                    <a:pt x="25" y="234"/>
                    <a:pt x="37" y="455"/>
                    <a:pt x="37" y="670"/>
                  </a:cubicBezTo>
                  <a:cubicBezTo>
                    <a:pt x="37" y="418"/>
                    <a:pt x="37" y="191"/>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4" name="Google Shape;11274;p86"/>
            <p:cNvGrpSpPr/>
            <p:nvPr/>
          </p:nvGrpSpPr>
          <p:grpSpPr>
            <a:xfrm>
              <a:off x="4434425" y="1799150"/>
              <a:ext cx="229625" cy="176600"/>
              <a:chOff x="4434425" y="1799150"/>
              <a:chExt cx="229625" cy="176600"/>
            </a:xfrm>
          </p:grpSpPr>
          <p:sp>
            <p:nvSpPr>
              <p:cNvPr id="11275" name="Google Shape;11275;p86"/>
              <p:cNvSpPr/>
              <p:nvPr/>
            </p:nvSpPr>
            <p:spPr>
              <a:xfrm>
                <a:off x="4437500" y="1805750"/>
                <a:ext cx="223475" cy="170000"/>
              </a:xfrm>
              <a:custGeom>
                <a:avLst/>
                <a:gdLst/>
                <a:ahLst/>
                <a:cxnLst/>
                <a:rect l="l" t="t" r="r" b="b"/>
                <a:pathLst>
                  <a:path w="8939" h="6800" extrusionOk="0">
                    <a:moveTo>
                      <a:pt x="955" y="1"/>
                    </a:moveTo>
                    <a:cubicBezTo>
                      <a:pt x="728" y="1"/>
                      <a:pt x="529" y="156"/>
                      <a:pt x="529" y="156"/>
                    </a:cubicBezTo>
                    <a:cubicBezTo>
                      <a:pt x="634" y="875"/>
                      <a:pt x="511" y="3100"/>
                      <a:pt x="302" y="3696"/>
                    </a:cubicBezTo>
                    <a:cubicBezTo>
                      <a:pt x="1" y="4563"/>
                      <a:pt x="198" y="5596"/>
                      <a:pt x="456" y="6210"/>
                    </a:cubicBezTo>
                    <a:cubicBezTo>
                      <a:pt x="499" y="5743"/>
                      <a:pt x="536" y="5436"/>
                      <a:pt x="536" y="5436"/>
                    </a:cubicBezTo>
                    <a:cubicBezTo>
                      <a:pt x="597" y="5817"/>
                      <a:pt x="738" y="6247"/>
                      <a:pt x="880" y="6751"/>
                    </a:cubicBezTo>
                    <a:cubicBezTo>
                      <a:pt x="989" y="6784"/>
                      <a:pt x="1151" y="6800"/>
                      <a:pt x="1341" y="6800"/>
                    </a:cubicBezTo>
                    <a:cubicBezTo>
                      <a:pt x="1967" y="6800"/>
                      <a:pt x="2898" y="6634"/>
                      <a:pt x="3228" y="6389"/>
                    </a:cubicBezTo>
                    <a:cubicBezTo>
                      <a:pt x="3689" y="6045"/>
                      <a:pt x="4470" y="5719"/>
                      <a:pt x="4470" y="5719"/>
                    </a:cubicBezTo>
                    <a:cubicBezTo>
                      <a:pt x="4470" y="5719"/>
                      <a:pt x="5250" y="6045"/>
                      <a:pt x="5711" y="6389"/>
                    </a:cubicBezTo>
                    <a:cubicBezTo>
                      <a:pt x="6041" y="6634"/>
                      <a:pt x="6968" y="6800"/>
                      <a:pt x="7596" y="6800"/>
                    </a:cubicBezTo>
                    <a:cubicBezTo>
                      <a:pt x="7786" y="6800"/>
                      <a:pt x="7949" y="6784"/>
                      <a:pt x="8059" y="6751"/>
                    </a:cubicBezTo>
                    <a:cubicBezTo>
                      <a:pt x="8201" y="6247"/>
                      <a:pt x="8342" y="5817"/>
                      <a:pt x="8403" y="5436"/>
                    </a:cubicBezTo>
                    <a:cubicBezTo>
                      <a:pt x="8403" y="5436"/>
                      <a:pt x="8428" y="5743"/>
                      <a:pt x="8477" y="6210"/>
                    </a:cubicBezTo>
                    <a:cubicBezTo>
                      <a:pt x="8742" y="5596"/>
                      <a:pt x="8938" y="4563"/>
                      <a:pt x="8631" y="3696"/>
                    </a:cubicBezTo>
                    <a:cubicBezTo>
                      <a:pt x="8428" y="3100"/>
                      <a:pt x="8299" y="875"/>
                      <a:pt x="8410" y="156"/>
                    </a:cubicBezTo>
                    <a:cubicBezTo>
                      <a:pt x="8410" y="156"/>
                      <a:pt x="8211" y="1"/>
                      <a:pt x="7985" y="1"/>
                    </a:cubicBezTo>
                    <a:cubicBezTo>
                      <a:pt x="7940" y="1"/>
                      <a:pt x="7895" y="7"/>
                      <a:pt x="7850" y="21"/>
                    </a:cubicBezTo>
                    <a:cubicBezTo>
                      <a:pt x="7850" y="21"/>
                      <a:pt x="7654" y="2104"/>
                      <a:pt x="7481" y="2707"/>
                    </a:cubicBezTo>
                    <a:cubicBezTo>
                      <a:pt x="7438" y="2873"/>
                      <a:pt x="6725" y="2688"/>
                      <a:pt x="5988" y="3309"/>
                    </a:cubicBezTo>
                    <a:cubicBezTo>
                      <a:pt x="5250" y="3930"/>
                      <a:pt x="4881" y="4594"/>
                      <a:pt x="4470" y="4594"/>
                    </a:cubicBezTo>
                    <a:cubicBezTo>
                      <a:pt x="4052" y="4594"/>
                      <a:pt x="3683" y="3930"/>
                      <a:pt x="2951" y="3309"/>
                    </a:cubicBezTo>
                    <a:cubicBezTo>
                      <a:pt x="2214" y="2688"/>
                      <a:pt x="1501" y="2873"/>
                      <a:pt x="1452" y="2707"/>
                    </a:cubicBezTo>
                    <a:cubicBezTo>
                      <a:pt x="1279" y="2104"/>
                      <a:pt x="1089" y="21"/>
                      <a:pt x="1089" y="21"/>
                    </a:cubicBezTo>
                    <a:cubicBezTo>
                      <a:pt x="1044" y="7"/>
                      <a:pt x="999" y="1"/>
                      <a:pt x="9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6"/>
              <p:cNvSpPr/>
              <p:nvPr/>
            </p:nvSpPr>
            <p:spPr>
              <a:xfrm>
                <a:off x="4434425" y="1799150"/>
                <a:ext cx="229625" cy="170050"/>
              </a:xfrm>
              <a:custGeom>
                <a:avLst/>
                <a:gdLst/>
                <a:ahLst/>
                <a:cxnLst/>
                <a:rect l="l" t="t" r="r" b="b"/>
                <a:pathLst>
                  <a:path w="9185" h="6802" extrusionOk="0">
                    <a:moveTo>
                      <a:pt x="1078" y="1"/>
                    </a:moveTo>
                    <a:cubicBezTo>
                      <a:pt x="851" y="1"/>
                      <a:pt x="652" y="156"/>
                      <a:pt x="652" y="156"/>
                    </a:cubicBezTo>
                    <a:cubicBezTo>
                      <a:pt x="757" y="875"/>
                      <a:pt x="634" y="3100"/>
                      <a:pt x="425" y="3696"/>
                    </a:cubicBezTo>
                    <a:cubicBezTo>
                      <a:pt x="1" y="4932"/>
                      <a:pt x="579" y="6511"/>
                      <a:pt x="917" y="6714"/>
                    </a:cubicBezTo>
                    <a:cubicBezTo>
                      <a:pt x="1014" y="6774"/>
                      <a:pt x="1217" y="6801"/>
                      <a:pt x="1470" y="6801"/>
                    </a:cubicBezTo>
                    <a:cubicBezTo>
                      <a:pt x="2096" y="6801"/>
                      <a:pt x="3022" y="6634"/>
                      <a:pt x="3351" y="6388"/>
                    </a:cubicBezTo>
                    <a:cubicBezTo>
                      <a:pt x="3812" y="6044"/>
                      <a:pt x="4593" y="5725"/>
                      <a:pt x="4593" y="5725"/>
                    </a:cubicBezTo>
                    <a:cubicBezTo>
                      <a:pt x="4593" y="5725"/>
                      <a:pt x="5373" y="6044"/>
                      <a:pt x="5834" y="6388"/>
                    </a:cubicBezTo>
                    <a:cubicBezTo>
                      <a:pt x="6163" y="6634"/>
                      <a:pt x="7089" y="6801"/>
                      <a:pt x="7716" y="6801"/>
                    </a:cubicBezTo>
                    <a:cubicBezTo>
                      <a:pt x="7968" y="6801"/>
                      <a:pt x="8171" y="6774"/>
                      <a:pt x="8268" y="6714"/>
                    </a:cubicBezTo>
                    <a:cubicBezTo>
                      <a:pt x="8606" y="6511"/>
                      <a:pt x="9184" y="4932"/>
                      <a:pt x="8754" y="3696"/>
                    </a:cubicBezTo>
                    <a:cubicBezTo>
                      <a:pt x="8551" y="3100"/>
                      <a:pt x="8422" y="875"/>
                      <a:pt x="8533" y="156"/>
                    </a:cubicBezTo>
                    <a:cubicBezTo>
                      <a:pt x="8533" y="156"/>
                      <a:pt x="8334" y="1"/>
                      <a:pt x="8108" y="1"/>
                    </a:cubicBezTo>
                    <a:cubicBezTo>
                      <a:pt x="8063" y="1"/>
                      <a:pt x="8018" y="6"/>
                      <a:pt x="7973" y="20"/>
                    </a:cubicBezTo>
                    <a:cubicBezTo>
                      <a:pt x="7973" y="20"/>
                      <a:pt x="7777" y="2104"/>
                      <a:pt x="7604" y="2713"/>
                    </a:cubicBezTo>
                    <a:cubicBezTo>
                      <a:pt x="7561" y="2873"/>
                      <a:pt x="6848" y="2688"/>
                      <a:pt x="6111" y="3309"/>
                    </a:cubicBezTo>
                    <a:cubicBezTo>
                      <a:pt x="5373" y="3930"/>
                      <a:pt x="5004" y="4600"/>
                      <a:pt x="4593" y="4600"/>
                    </a:cubicBezTo>
                    <a:cubicBezTo>
                      <a:pt x="4175" y="4600"/>
                      <a:pt x="3806" y="3930"/>
                      <a:pt x="3074" y="3309"/>
                    </a:cubicBezTo>
                    <a:cubicBezTo>
                      <a:pt x="2337" y="2688"/>
                      <a:pt x="1624" y="2873"/>
                      <a:pt x="1575" y="2713"/>
                    </a:cubicBezTo>
                    <a:cubicBezTo>
                      <a:pt x="1402" y="2110"/>
                      <a:pt x="1212" y="20"/>
                      <a:pt x="1212" y="20"/>
                    </a:cubicBezTo>
                    <a:cubicBezTo>
                      <a:pt x="1167" y="6"/>
                      <a:pt x="1122" y="1"/>
                      <a:pt x="10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4440425" y="1912450"/>
                <a:ext cx="217625" cy="56675"/>
              </a:xfrm>
              <a:custGeom>
                <a:avLst/>
                <a:gdLst/>
                <a:ahLst/>
                <a:cxnLst/>
                <a:rect l="l" t="t" r="r" b="b"/>
                <a:pathLst>
                  <a:path w="8705" h="2267" extrusionOk="0">
                    <a:moveTo>
                      <a:pt x="38" y="0"/>
                    </a:moveTo>
                    <a:cubicBezTo>
                      <a:pt x="1" y="1020"/>
                      <a:pt x="412" y="2022"/>
                      <a:pt x="677" y="2182"/>
                    </a:cubicBezTo>
                    <a:cubicBezTo>
                      <a:pt x="773" y="2240"/>
                      <a:pt x="976" y="2267"/>
                      <a:pt x="1227" y="2267"/>
                    </a:cubicBezTo>
                    <a:cubicBezTo>
                      <a:pt x="1854" y="2267"/>
                      <a:pt x="2782" y="2102"/>
                      <a:pt x="3111" y="1856"/>
                    </a:cubicBezTo>
                    <a:cubicBezTo>
                      <a:pt x="3566" y="1512"/>
                      <a:pt x="4353" y="1186"/>
                      <a:pt x="4353" y="1186"/>
                    </a:cubicBezTo>
                    <a:cubicBezTo>
                      <a:pt x="4353" y="1186"/>
                      <a:pt x="5133" y="1506"/>
                      <a:pt x="5594" y="1856"/>
                    </a:cubicBezTo>
                    <a:cubicBezTo>
                      <a:pt x="5923" y="2102"/>
                      <a:pt x="6851" y="2267"/>
                      <a:pt x="7478" y="2267"/>
                    </a:cubicBezTo>
                    <a:cubicBezTo>
                      <a:pt x="7729" y="2267"/>
                      <a:pt x="7932" y="2240"/>
                      <a:pt x="8028" y="2182"/>
                    </a:cubicBezTo>
                    <a:cubicBezTo>
                      <a:pt x="8293" y="2022"/>
                      <a:pt x="8704" y="1020"/>
                      <a:pt x="8668" y="0"/>
                    </a:cubicBezTo>
                    <a:lnTo>
                      <a:pt x="8668" y="0"/>
                    </a:lnTo>
                    <a:cubicBezTo>
                      <a:pt x="8631" y="928"/>
                      <a:pt x="8268" y="1777"/>
                      <a:pt x="8028" y="1924"/>
                    </a:cubicBezTo>
                    <a:cubicBezTo>
                      <a:pt x="7932" y="1982"/>
                      <a:pt x="7730" y="2008"/>
                      <a:pt x="7480" y="2008"/>
                    </a:cubicBezTo>
                    <a:cubicBezTo>
                      <a:pt x="6853" y="2008"/>
                      <a:pt x="5924" y="1843"/>
                      <a:pt x="5594" y="1592"/>
                    </a:cubicBezTo>
                    <a:cubicBezTo>
                      <a:pt x="5133" y="1248"/>
                      <a:pt x="4353" y="928"/>
                      <a:pt x="4353" y="928"/>
                    </a:cubicBezTo>
                    <a:cubicBezTo>
                      <a:pt x="4353" y="928"/>
                      <a:pt x="3566" y="1248"/>
                      <a:pt x="3111" y="1592"/>
                    </a:cubicBezTo>
                    <a:cubicBezTo>
                      <a:pt x="2781" y="1843"/>
                      <a:pt x="1852" y="2008"/>
                      <a:pt x="1225" y="2008"/>
                    </a:cubicBezTo>
                    <a:cubicBezTo>
                      <a:pt x="975" y="2008"/>
                      <a:pt x="773" y="1982"/>
                      <a:pt x="677" y="1924"/>
                    </a:cubicBezTo>
                    <a:cubicBezTo>
                      <a:pt x="437" y="1777"/>
                      <a:pt x="68" y="928"/>
                      <a:pt x="3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86"/>
            <p:cNvGrpSpPr/>
            <p:nvPr/>
          </p:nvGrpSpPr>
          <p:grpSpPr>
            <a:xfrm>
              <a:off x="4427975" y="2144625"/>
              <a:ext cx="241150" cy="131875"/>
              <a:chOff x="4427975" y="2144625"/>
              <a:chExt cx="241150" cy="131875"/>
            </a:xfrm>
          </p:grpSpPr>
          <p:sp>
            <p:nvSpPr>
              <p:cNvPr id="11279" name="Google Shape;11279;p86"/>
              <p:cNvSpPr/>
              <p:nvPr/>
            </p:nvSpPr>
            <p:spPr>
              <a:xfrm>
                <a:off x="4427975" y="2154475"/>
                <a:ext cx="241150" cy="122025"/>
              </a:xfrm>
              <a:custGeom>
                <a:avLst/>
                <a:gdLst/>
                <a:ahLst/>
                <a:cxnLst/>
                <a:rect l="l" t="t" r="r" b="b"/>
                <a:pathLst>
                  <a:path w="9646" h="4881" extrusionOk="0">
                    <a:moveTo>
                      <a:pt x="406" y="0"/>
                    </a:moveTo>
                    <a:cubicBezTo>
                      <a:pt x="351" y="68"/>
                      <a:pt x="302" y="142"/>
                      <a:pt x="259" y="221"/>
                    </a:cubicBezTo>
                    <a:cubicBezTo>
                      <a:pt x="154" y="603"/>
                      <a:pt x="75" y="996"/>
                      <a:pt x="13" y="1389"/>
                    </a:cubicBezTo>
                    <a:cubicBezTo>
                      <a:pt x="1" y="1568"/>
                      <a:pt x="1" y="1684"/>
                      <a:pt x="1" y="1684"/>
                    </a:cubicBezTo>
                    <a:cubicBezTo>
                      <a:pt x="443" y="1801"/>
                      <a:pt x="1347" y="2440"/>
                      <a:pt x="2447" y="3135"/>
                    </a:cubicBezTo>
                    <a:cubicBezTo>
                      <a:pt x="3554" y="3823"/>
                      <a:pt x="3990" y="4881"/>
                      <a:pt x="4334" y="4881"/>
                    </a:cubicBezTo>
                    <a:lnTo>
                      <a:pt x="4740" y="4881"/>
                    </a:lnTo>
                    <a:cubicBezTo>
                      <a:pt x="4808" y="4241"/>
                      <a:pt x="4851" y="3842"/>
                      <a:pt x="4851" y="3842"/>
                    </a:cubicBezTo>
                    <a:cubicBezTo>
                      <a:pt x="4851" y="3842"/>
                      <a:pt x="4887" y="4241"/>
                      <a:pt x="4955" y="4881"/>
                    </a:cubicBezTo>
                    <a:lnTo>
                      <a:pt x="5305" y="4881"/>
                    </a:lnTo>
                    <a:cubicBezTo>
                      <a:pt x="5650" y="4881"/>
                      <a:pt x="6086" y="3823"/>
                      <a:pt x="7192" y="3135"/>
                    </a:cubicBezTo>
                    <a:cubicBezTo>
                      <a:pt x="8293" y="2440"/>
                      <a:pt x="9196" y="1801"/>
                      <a:pt x="9639" y="1684"/>
                    </a:cubicBezTo>
                    <a:cubicBezTo>
                      <a:pt x="9645" y="1684"/>
                      <a:pt x="9639" y="430"/>
                      <a:pt x="9233" y="0"/>
                    </a:cubicBezTo>
                    <a:cubicBezTo>
                      <a:pt x="9233" y="0"/>
                      <a:pt x="7537" y="830"/>
                      <a:pt x="4820" y="830"/>
                    </a:cubicBezTo>
                    <a:cubicBezTo>
                      <a:pt x="2103" y="830"/>
                      <a:pt x="406" y="0"/>
                      <a:pt x="40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6"/>
              <p:cNvSpPr/>
              <p:nvPr/>
            </p:nvSpPr>
            <p:spPr>
              <a:xfrm>
                <a:off x="4427975" y="2144625"/>
                <a:ext cx="241150" cy="122050"/>
              </a:xfrm>
              <a:custGeom>
                <a:avLst/>
                <a:gdLst/>
                <a:ahLst/>
                <a:cxnLst/>
                <a:rect l="l" t="t" r="r" b="b"/>
                <a:pathLst>
                  <a:path w="9646" h="4882" extrusionOk="0">
                    <a:moveTo>
                      <a:pt x="413" y="1"/>
                    </a:moveTo>
                    <a:cubicBezTo>
                      <a:pt x="7" y="431"/>
                      <a:pt x="1" y="1685"/>
                      <a:pt x="1" y="1685"/>
                    </a:cubicBezTo>
                    <a:cubicBezTo>
                      <a:pt x="443" y="1802"/>
                      <a:pt x="1347" y="2447"/>
                      <a:pt x="2447" y="3136"/>
                    </a:cubicBezTo>
                    <a:cubicBezTo>
                      <a:pt x="3554" y="3824"/>
                      <a:pt x="3990" y="4881"/>
                      <a:pt x="4334" y="4881"/>
                    </a:cubicBezTo>
                    <a:lnTo>
                      <a:pt x="5305" y="4881"/>
                    </a:lnTo>
                    <a:cubicBezTo>
                      <a:pt x="5650" y="4881"/>
                      <a:pt x="6086" y="3824"/>
                      <a:pt x="7192" y="3136"/>
                    </a:cubicBezTo>
                    <a:cubicBezTo>
                      <a:pt x="8293" y="2447"/>
                      <a:pt x="9196" y="1802"/>
                      <a:pt x="9639" y="1685"/>
                    </a:cubicBezTo>
                    <a:cubicBezTo>
                      <a:pt x="9645" y="1685"/>
                      <a:pt x="9639" y="431"/>
                      <a:pt x="9233" y="1"/>
                    </a:cubicBezTo>
                    <a:cubicBezTo>
                      <a:pt x="9233" y="1"/>
                      <a:pt x="7537" y="837"/>
                      <a:pt x="4820" y="837"/>
                    </a:cubicBezTo>
                    <a:cubicBezTo>
                      <a:pt x="2103" y="837"/>
                      <a:pt x="413" y="1"/>
                      <a:pt x="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6"/>
              <p:cNvSpPr/>
              <p:nvPr/>
            </p:nvSpPr>
            <p:spPr>
              <a:xfrm>
                <a:off x="4427975" y="2178600"/>
                <a:ext cx="240975" cy="88075"/>
              </a:xfrm>
              <a:custGeom>
                <a:avLst/>
                <a:gdLst/>
                <a:ahLst/>
                <a:cxnLst/>
                <a:rect l="l" t="t" r="r" b="b"/>
                <a:pathLst>
                  <a:path w="9639" h="3523" extrusionOk="0">
                    <a:moveTo>
                      <a:pt x="13" y="0"/>
                    </a:moveTo>
                    <a:cubicBezTo>
                      <a:pt x="1" y="197"/>
                      <a:pt x="1" y="326"/>
                      <a:pt x="1" y="326"/>
                    </a:cubicBezTo>
                    <a:cubicBezTo>
                      <a:pt x="443" y="443"/>
                      <a:pt x="1347" y="1082"/>
                      <a:pt x="2447" y="1771"/>
                    </a:cubicBezTo>
                    <a:cubicBezTo>
                      <a:pt x="3554" y="2465"/>
                      <a:pt x="3990" y="3522"/>
                      <a:pt x="4334" y="3522"/>
                    </a:cubicBezTo>
                    <a:lnTo>
                      <a:pt x="5305" y="3522"/>
                    </a:lnTo>
                    <a:cubicBezTo>
                      <a:pt x="5650" y="3522"/>
                      <a:pt x="6086" y="2465"/>
                      <a:pt x="7192" y="1771"/>
                    </a:cubicBezTo>
                    <a:cubicBezTo>
                      <a:pt x="8293" y="1082"/>
                      <a:pt x="9196" y="443"/>
                      <a:pt x="9639" y="326"/>
                    </a:cubicBezTo>
                    <a:cubicBezTo>
                      <a:pt x="9639" y="326"/>
                      <a:pt x="9639" y="197"/>
                      <a:pt x="9627" y="0"/>
                    </a:cubicBezTo>
                    <a:cubicBezTo>
                      <a:pt x="9172" y="129"/>
                      <a:pt x="8280" y="762"/>
                      <a:pt x="7192" y="1445"/>
                    </a:cubicBezTo>
                    <a:cubicBezTo>
                      <a:pt x="6086" y="2139"/>
                      <a:pt x="5650" y="3197"/>
                      <a:pt x="5305" y="3197"/>
                    </a:cubicBezTo>
                    <a:lnTo>
                      <a:pt x="4334" y="3197"/>
                    </a:lnTo>
                    <a:cubicBezTo>
                      <a:pt x="3990" y="3197"/>
                      <a:pt x="3554" y="2133"/>
                      <a:pt x="2447" y="1445"/>
                    </a:cubicBezTo>
                    <a:cubicBezTo>
                      <a:pt x="1359" y="762"/>
                      <a:pt x="468" y="129"/>
                      <a:pt x="1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82" name="Google Shape;11282;p86"/>
          <p:cNvGrpSpPr/>
          <p:nvPr/>
        </p:nvGrpSpPr>
        <p:grpSpPr>
          <a:xfrm>
            <a:off x="4331625" y="3022588"/>
            <a:ext cx="435225" cy="1370250"/>
            <a:chOff x="4331625" y="2992450"/>
            <a:chExt cx="435225" cy="1370250"/>
          </a:xfrm>
        </p:grpSpPr>
        <p:grpSp>
          <p:nvGrpSpPr>
            <p:cNvPr id="11283" name="Google Shape;11283;p86"/>
            <p:cNvGrpSpPr/>
            <p:nvPr/>
          </p:nvGrpSpPr>
          <p:grpSpPr>
            <a:xfrm>
              <a:off x="4331625" y="2992450"/>
              <a:ext cx="435225" cy="1370250"/>
              <a:chOff x="4331625" y="2992450"/>
              <a:chExt cx="435225" cy="1370250"/>
            </a:xfrm>
          </p:grpSpPr>
          <p:sp>
            <p:nvSpPr>
              <p:cNvPr id="11284" name="Google Shape;11284;p86"/>
              <p:cNvSpPr/>
              <p:nvPr/>
            </p:nvSpPr>
            <p:spPr>
              <a:xfrm>
                <a:off x="4331625" y="3172825"/>
                <a:ext cx="435225" cy="1189875"/>
              </a:xfrm>
              <a:custGeom>
                <a:avLst/>
                <a:gdLst/>
                <a:ahLst/>
                <a:cxnLst/>
                <a:rect l="l" t="t" r="r" b="b"/>
                <a:pathLst>
                  <a:path w="17409" h="47595" extrusionOk="0">
                    <a:moveTo>
                      <a:pt x="7149" y="1"/>
                    </a:moveTo>
                    <a:cubicBezTo>
                      <a:pt x="7149" y="1"/>
                      <a:pt x="6904" y="1765"/>
                      <a:pt x="6836" y="2010"/>
                    </a:cubicBezTo>
                    <a:cubicBezTo>
                      <a:pt x="6768" y="2256"/>
                      <a:pt x="6326" y="2453"/>
                      <a:pt x="5668" y="2662"/>
                    </a:cubicBezTo>
                    <a:cubicBezTo>
                      <a:pt x="5017" y="2877"/>
                      <a:pt x="3406" y="2711"/>
                      <a:pt x="2613" y="3203"/>
                    </a:cubicBezTo>
                    <a:cubicBezTo>
                      <a:pt x="1820" y="3689"/>
                      <a:pt x="1931" y="5828"/>
                      <a:pt x="1931" y="7094"/>
                    </a:cubicBezTo>
                    <a:cubicBezTo>
                      <a:pt x="1931" y="8354"/>
                      <a:pt x="1390" y="10727"/>
                      <a:pt x="1150" y="11814"/>
                    </a:cubicBezTo>
                    <a:cubicBezTo>
                      <a:pt x="910" y="12902"/>
                      <a:pt x="861" y="16179"/>
                      <a:pt x="831" y="17058"/>
                    </a:cubicBezTo>
                    <a:cubicBezTo>
                      <a:pt x="794" y="17937"/>
                      <a:pt x="658"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7" y="21806"/>
                      <a:pt x="1220" y="21170"/>
                      <a:pt x="1354" y="21170"/>
                    </a:cubicBezTo>
                    <a:cubicBezTo>
                      <a:pt x="1384" y="21170"/>
                      <a:pt x="1415" y="21202"/>
                      <a:pt x="1445" y="21274"/>
                    </a:cubicBezTo>
                    <a:cubicBezTo>
                      <a:pt x="1578" y="21599"/>
                      <a:pt x="1559" y="22299"/>
                      <a:pt x="1840" y="22299"/>
                    </a:cubicBezTo>
                    <a:cubicBezTo>
                      <a:pt x="1883" y="22299"/>
                      <a:pt x="1933" y="22282"/>
                      <a:pt x="1992" y="22245"/>
                    </a:cubicBezTo>
                    <a:cubicBezTo>
                      <a:pt x="2287" y="22061"/>
                      <a:pt x="2232" y="20881"/>
                      <a:pt x="2146" y="20322"/>
                    </a:cubicBezTo>
                    <a:cubicBezTo>
                      <a:pt x="2035" y="19602"/>
                      <a:pt x="2140" y="19301"/>
                      <a:pt x="2195" y="18717"/>
                    </a:cubicBezTo>
                    <a:cubicBezTo>
                      <a:pt x="2244" y="18158"/>
                      <a:pt x="3203" y="14992"/>
                      <a:pt x="3369" y="13572"/>
                    </a:cubicBezTo>
                    <a:cubicBezTo>
                      <a:pt x="3640" y="11243"/>
                      <a:pt x="4586" y="7118"/>
                      <a:pt x="4586" y="7118"/>
                    </a:cubicBezTo>
                    <a:cubicBezTo>
                      <a:pt x="4721" y="7997"/>
                      <a:pt x="4648" y="10665"/>
                      <a:pt x="4678" y="12319"/>
                    </a:cubicBezTo>
                    <a:cubicBezTo>
                      <a:pt x="4715" y="13966"/>
                      <a:pt x="4457" y="15798"/>
                      <a:pt x="4334" y="18521"/>
                    </a:cubicBezTo>
                    <a:cubicBezTo>
                      <a:pt x="4224" y="20813"/>
                      <a:pt x="3418" y="28527"/>
                      <a:pt x="3732" y="31091"/>
                    </a:cubicBezTo>
                    <a:cubicBezTo>
                      <a:pt x="4045" y="33654"/>
                      <a:pt x="4015" y="35738"/>
                      <a:pt x="4254" y="37280"/>
                    </a:cubicBezTo>
                    <a:cubicBezTo>
                      <a:pt x="4494" y="38823"/>
                      <a:pt x="5355" y="42118"/>
                      <a:pt x="5269" y="42634"/>
                    </a:cubicBezTo>
                    <a:cubicBezTo>
                      <a:pt x="5195" y="43126"/>
                      <a:pt x="5244" y="43624"/>
                      <a:pt x="5410" y="44091"/>
                    </a:cubicBezTo>
                    <a:cubicBezTo>
                      <a:pt x="5545" y="44441"/>
                      <a:pt x="5090" y="45652"/>
                      <a:pt x="4949" y="46248"/>
                    </a:cubicBezTo>
                    <a:cubicBezTo>
                      <a:pt x="4808" y="46845"/>
                      <a:pt x="5521" y="47595"/>
                      <a:pt x="6141" y="47595"/>
                    </a:cubicBezTo>
                    <a:cubicBezTo>
                      <a:pt x="6762" y="47595"/>
                      <a:pt x="7481" y="46605"/>
                      <a:pt x="7377" y="46144"/>
                    </a:cubicBezTo>
                    <a:cubicBezTo>
                      <a:pt x="7272" y="45689"/>
                      <a:pt x="7211" y="44300"/>
                      <a:pt x="7328" y="43611"/>
                    </a:cubicBezTo>
                    <a:cubicBezTo>
                      <a:pt x="7444" y="42917"/>
                      <a:pt x="7162" y="42862"/>
                      <a:pt x="7162" y="42302"/>
                    </a:cubicBezTo>
                    <a:cubicBezTo>
                      <a:pt x="7162" y="41749"/>
                      <a:pt x="7377" y="37969"/>
                      <a:pt x="7401" y="34656"/>
                    </a:cubicBezTo>
                    <a:cubicBezTo>
                      <a:pt x="7408" y="33254"/>
                      <a:pt x="7518" y="32043"/>
                      <a:pt x="7869" y="28865"/>
                    </a:cubicBezTo>
                    <a:cubicBezTo>
                      <a:pt x="8305" y="24882"/>
                      <a:pt x="8698" y="21096"/>
                      <a:pt x="8698" y="21096"/>
                    </a:cubicBezTo>
                    <a:cubicBezTo>
                      <a:pt x="8698" y="21096"/>
                      <a:pt x="9086" y="24882"/>
                      <a:pt x="9522" y="28865"/>
                    </a:cubicBezTo>
                    <a:cubicBezTo>
                      <a:pt x="9872" y="32049"/>
                      <a:pt x="9983" y="33254"/>
                      <a:pt x="9989" y="34656"/>
                    </a:cubicBezTo>
                    <a:cubicBezTo>
                      <a:pt x="10014" y="37969"/>
                      <a:pt x="10229" y="41743"/>
                      <a:pt x="10229" y="42302"/>
                    </a:cubicBezTo>
                    <a:cubicBezTo>
                      <a:pt x="10229" y="42868"/>
                      <a:pt x="9946" y="42923"/>
                      <a:pt x="10063" y="43611"/>
                    </a:cubicBezTo>
                    <a:cubicBezTo>
                      <a:pt x="10180" y="44300"/>
                      <a:pt x="10118" y="45695"/>
                      <a:pt x="10014" y="46144"/>
                    </a:cubicBezTo>
                    <a:cubicBezTo>
                      <a:pt x="9909" y="46599"/>
                      <a:pt x="10628" y="47595"/>
                      <a:pt x="11249" y="47595"/>
                    </a:cubicBezTo>
                    <a:cubicBezTo>
                      <a:pt x="11870" y="47595"/>
                      <a:pt x="12583" y="46845"/>
                      <a:pt x="12442" y="46248"/>
                    </a:cubicBezTo>
                    <a:cubicBezTo>
                      <a:pt x="12307" y="45652"/>
                      <a:pt x="11846" y="44441"/>
                      <a:pt x="11981" y="44091"/>
                    </a:cubicBezTo>
                    <a:cubicBezTo>
                      <a:pt x="12147" y="43624"/>
                      <a:pt x="12196" y="43126"/>
                      <a:pt x="12128" y="42634"/>
                    </a:cubicBezTo>
                    <a:cubicBezTo>
                      <a:pt x="12036" y="42118"/>
                      <a:pt x="12897" y="38823"/>
                      <a:pt x="13143" y="37280"/>
                    </a:cubicBezTo>
                    <a:cubicBezTo>
                      <a:pt x="13382" y="35738"/>
                      <a:pt x="13352" y="33654"/>
                      <a:pt x="13665" y="31091"/>
                    </a:cubicBezTo>
                    <a:cubicBezTo>
                      <a:pt x="13972" y="28527"/>
                      <a:pt x="13167" y="20813"/>
                      <a:pt x="13063" y="18521"/>
                    </a:cubicBezTo>
                    <a:cubicBezTo>
                      <a:pt x="12934" y="15798"/>
                      <a:pt x="12675" y="13966"/>
                      <a:pt x="12712" y="12319"/>
                    </a:cubicBezTo>
                    <a:cubicBezTo>
                      <a:pt x="12749" y="10665"/>
                      <a:pt x="12669" y="7997"/>
                      <a:pt x="12804" y="7118"/>
                    </a:cubicBezTo>
                    <a:cubicBezTo>
                      <a:pt x="12804" y="7118"/>
                      <a:pt x="13757" y="11243"/>
                      <a:pt x="14028" y="13572"/>
                    </a:cubicBezTo>
                    <a:cubicBezTo>
                      <a:pt x="14187" y="14992"/>
                      <a:pt x="15146" y="18158"/>
                      <a:pt x="15202" y="18717"/>
                    </a:cubicBezTo>
                    <a:cubicBezTo>
                      <a:pt x="15257" y="19301"/>
                      <a:pt x="15355" y="19602"/>
                      <a:pt x="15251" y="20322"/>
                    </a:cubicBezTo>
                    <a:cubicBezTo>
                      <a:pt x="15165" y="20881"/>
                      <a:pt x="15109" y="22055"/>
                      <a:pt x="15405" y="22245"/>
                    </a:cubicBezTo>
                    <a:cubicBezTo>
                      <a:pt x="15463" y="22282"/>
                      <a:pt x="15512" y="22299"/>
                      <a:pt x="15555" y="22299"/>
                    </a:cubicBezTo>
                    <a:cubicBezTo>
                      <a:pt x="15833" y="22299"/>
                      <a:pt x="15818" y="21599"/>
                      <a:pt x="15952" y="21274"/>
                    </a:cubicBezTo>
                    <a:cubicBezTo>
                      <a:pt x="15982" y="21202"/>
                      <a:pt x="16013" y="21170"/>
                      <a:pt x="16042" y="21170"/>
                    </a:cubicBezTo>
                    <a:cubicBezTo>
                      <a:pt x="16176" y="21170"/>
                      <a:pt x="16290" y="21806"/>
                      <a:pt x="16234" y="22209"/>
                    </a:cubicBezTo>
                    <a:cubicBezTo>
                      <a:pt x="16161" y="22700"/>
                      <a:pt x="15521" y="23327"/>
                      <a:pt x="15638" y="23659"/>
                    </a:cubicBezTo>
                    <a:cubicBezTo>
                      <a:pt x="15659" y="23714"/>
                      <a:pt x="15699" y="23748"/>
                      <a:pt x="15758" y="23748"/>
                    </a:cubicBezTo>
                    <a:cubicBezTo>
                      <a:pt x="15944" y="23748"/>
                      <a:pt x="16323" y="23420"/>
                      <a:pt x="16923" y="22387"/>
                    </a:cubicBezTo>
                    <a:cubicBezTo>
                      <a:pt x="17408" y="21575"/>
                      <a:pt x="16886" y="20229"/>
                      <a:pt x="16812" y="19701"/>
                    </a:cubicBezTo>
                    <a:cubicBezTo>
                      <a:pt x="16745" y="19178"/>
                      <a:pt x="16609" y="17937"/>
                      <a:pt x="16579" y="17058"/>
                    </a:cubicBezTo>
                    <a:cubicBezTo>
                      <a:pt x="16542" y="16185"/>
                      <a:pt x="16499" y="12902"/>
                      <a:pt x="16253" y="11814"/>
                    </a:cubicBezTo>
                    <a:cubicBezTo>
                      <a:pt x="16013" y="10727"/>
                      <a:pt x="15478" y="8354"/>
                      <a:pt x="15478" y="7094"/>
                    </a:cubicBezTo>
                    <a:cubicBezTo>
                      <a:pt x="15478" y="5828"/>
                      <a:pt x="15589" y="3695"/>
                      <a:pt x="14796" y="3203"/>
                    </a:cubicBezTo>
                    <a:cubicBezTo>
                      <a:pt x="13997" y="2711"/>
                      <a:pt x="12393" y="2871"/>
                      <a:pt x="11735" y="2662"/>
                    </a:cubicBezTo>
                    <a:cubicBezTo>
                      <a:pt x="11083" y="2453"/>
                      <a:pt x="10641" y="2256"/>
                      <a:pt x="10567" y="2010"/>
                    </a:cubicBezTo>
                    <a:cubicBezTo>
                      <a:pt x="10499" y="1765"/>
                      <a:pt x="10260" y="1"/>
                      <a:pt x="10260" y="1"/>
                    </a:cubicBezTo>
                    <a:lnTo>
                      <a:pt x="8705" y="37"/>
                    </a:lnTo>
                    <a:lnTo>
                      <a:pt x="714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6"/>
              <p:cNvSpPr/>
              <p:nvPr/>
            </p:nvSpPr>
            <p:spPr>
              <a:xfrm>
                <a:off x="4473925" y="3018075"/>
                <a:ext cx="150475" cy="201175"/>
              </a:xfrm>
              <a:custGeom>
                <a:avLst/>
                <a:gdLst/>
                <a:ahLst/>
                <a:cxnLst/>
                <a:rect l="l" t="t" r="r" b="b"/>
                <a:pathLst>
                  <a:path w="6019" h="8047" extrusionOk="0">
                    <a:moveTo>
                      <a:pt x="3013" y="1"/>
                    </a:moveTo>
                    <a:cubicBezTo>
                      <a:pt x="56" y="1"/>
                      <a:pt x="1" y="1316"/>
                      <a:pt x="222" y="3916"/>
                    </a:cubicBezTo>
                    <a:cubicBezTo>
                      <a:pt x="437" y="6510"/>
                      <a:pt x="1974" y="8047"/>
                      <a:pt x="3013" y="8047"/>
                    </a:cubicBezTo>
                    <a:cubicBezTo>
                      <a:pt x="4051" y="8047"/>
                      <a:pt x="5582" y="6510"/>
                      <a:pt x="5803" y="3916"/>
                    </a:cubicBezTo>
                    <a:cubicBezTo>
                      <a:pt x="6018" y="1316"/>
                      <a:pt x="5963" y="1"/>
                      <a:pt x="30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6"/>
              <p:cNvSpPr/>
              <p:nvPr/>
            </p:nvSpPr>
            <p:spPr>
              <a:xfrm>
                <a:off x="4505900" y="3192950"/>
                <a:ext cx="86525" cy="38750"/>
              </a:xfrm>
              <a:custGeom>
                <a:avLst/>
                <a:gdLst/>
                <a:ahLst/>
                <a:cxnLst/>
                <a:rect l="l" t="t" r="r" b="b"/>
                <a:pathLst>
                  <a:path w="3461" h="1550" extrusionOk="0">
                    <a:moveTo>
                      <a:pt x="62" y="1"/>
                    </a:moveTo>
                    <a:cubicBezTo>
                      <a:pt x="43" y="142"/>
                      <a:pt x="25" y="283"/>
                      <a:pt x="0" y="419"/>
                    </a:cubicBezTo>
                    <a:cubicBezTo>
                      <a:pt x="547" y="1150"/>
                      <a:pt x="1205" y="1550"/>
                      <a:pt x="1734" y="1550"/>
                    </a:cubicBezTo>
                    <a:cubicBezTo>
                      <a:pt x="2262" y="1550"/>
                      <a:pt x="2920" y="1150"/>
                      <a:pt x="3461" y="419"/>
                    </a:cubicBezTo>
                    <a:cubicBezTo>
                      <a:pt x="3442" y="283"/>
                      <a:pt x="3418" y="142"/>
                      <a:pt x="3399" y="1"/>
                    </a:cubicBezTo>
                    <a:cubicBezTo>
                      <a:pt x="2865" y="683"/>
                      <a:pt x="2244" y="1052"/>
                      <a:pt x="1734" y="1052"/>
                    </a:cubicBezTo>
                    <a:cubicBezTo>
                      <a:pt x="1223" y="1052"/>
                      <a:pt x="596" y="683"/>
                      <a:pt x="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6"/>
              <p:cNvSpPr/>
              <p:nvPr/>
            </p:nvSpPr>
            <p:spPr>
              <a:xfrm>
                <a:off x="4465425" y="2992450"/>
                <a:ext cx="201850" cy="156325"/>
              </a:xfrm>
              <a:custGeom>
                <a:avLst/>
                <a:gdLst/>
                <a:ahLst/>
                <a:cxnLst/>
                <a:rect l="l" t="t" r="r" b="b"/>
                <a:pathLst>
                  <a:path w="8074" h="6253" extrusionOk="0">
                    <a:moveTo>
                      <a:pt x="3160" y="0"/>
                    </a:moveTo>
                    <a:cubicBezTo>
                      <a:pt x="1498" y="0"/>
                      <a:pt x="330" y="1278"/>
                      <a:pt x="187" y="2513"/>
                    </a:cubicBezTo>
                    <a:cubicBezTo>
                      <a:pt x="1" y="4124"/>
                      <a:pt x="402" y="6229"/>
                      <a:pt x="771" y="6229"/>
                    </a:cubicBezTo>
                    <a:cubicBezTo>
                      <a:pt x="779" y="6229"/>
                      <a:pt x="787" y="6228"/>
                      <a:pt x="796" y="6226"/>
                    </a:cubicBezTo>
                    <a:cubicBezTo>
                      <a:pt x="1131" y="6136"/>
                      <a:pt x="520" y="3966"/>
                      <a:pt x="1179" y="3966"/>
                    </a:cubicBezTo>
                    <a:cubicBezTo>
                      <a:pt x="1196" y="3966"/>
                      <a:pt x="1213" y="3967"/>
                      <a:pt x="1232" y="3970"/>
                    </a:cubicBezTo>
                    <a:cubicBezTo>
                      <a:pt x="1481" y="4008"/>
                      <a:pt x="1715" y="4025"/>
                      <a:pt x="1937" y="4025"/>
                    </a:cubicBezTo>
                    <a:cubicBezTo>
                      <a:pt x="3641" y="4025"/>
                      <a:pt x="4527" y="3023"/>
                      <a:pt x="4527" y="3023"/>
                    </a:cubicBezTo>
                    <a:cubicBezTo>
                      <a:pt x="4527" y="3023"/>
                      <a:pt x="5190" y="3810"/>
                      <a:pt x="5664" y="4001"/>
                    </a:cubicBezTo>
                    <a:cubicBezTo>
                      <a:pt x="6143" y="4197"/>
                      <a:pt x="5461" y="6121"/>
                      <a:pt x="5903" y="6250"/>
                    </a:cubicBezTo>
                    <a:cubicBezTo>
                      <a:pt x="5908" y="6252"/>
                      <a:pt x="5913" y="6253"/>
                      <a:pt x="5918" y="6253"/>
                    </a:cubicBezTo>
                    <a:cubicBezTo>
                      <a:pt x="6362" y="6253"/>
                      <a:pt x="8074" y="788"/>
                      <a:pt x="4938" y="460"/>
                    </a:cubicBezTo>
                    <a:cubicBezTo>
                      <a:pt x="4305" y="138"/>
                      <a:pt x="3706" y="0"/>
                      <a:pt x="316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8" name="Google Shape;11288;p86"/>
            <p:cNvGrpSpPr/>
            <p:nvPr/>
          </p:nvGrpSpPr>
          <p:grpSpPr>
            <a:xfrm>
              <a:off x="4415850" y="3599250"/>
              <a:ext cx="266625" cy="293850"/>
              <a:chOff x="4415850" y="3599250"/>
              <a:chExt cx="266625" cy="293850"/>
            </a:xfrm>
          </p:grpSpPr>
          <p:sp>
            <p:nvSpPr>
              <p:cNvPr id="11289" name="Google Shape;11289;p86"/>
              <p:cNvSpPr/>
              <p:nvPr/>
            </p:nvSpPr>
            <p:spPr>
              <a:xfrm>
                <a:off x="4423375" y="3863550"/>
                <a:ext cx="108500" cy="29550"/>
              </a:xfrm>
              <a:custGeom>
                <a:avLst/>
                <a:gdLst/>
                <a:ahLst/>
                <a:cxnLst/>
                <a:rect l="l" t="t" r="r" b="b"/>
                <a:pathLst>
                  <a:path w="4340" h="1182" extrusionOk="0">
                    <a:moveTo>
                      <a:pt x="37" y="1"/>
                    </a:moveTo>
                    <a:cubicBezTo>
                      <a:pt x="19" y="407"/>
                      <a:pt x="7" y="806"/>
                      <a:pt x="0" y="1181"/>
                    </a:cubicBezTo>
                    <a:lnTo>
                      <a:pt x="4211" y="1181"/>
                    </a:lnTo>
                    <a:cubicBezTo>
                      <a:pt x="4260" y="782"/>
                      <a:pt x="4297" y="388"/>
                      <a:pt x="434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4566425" y="3863550"/>
                <a:ext cx="108525" cy="29550"/>
              </a:xfrm>
              <a:custGeom>
                <a:avLst/>
                <a:gdLst/>
                <a:ahLst/>
                <a:cxnLst/>
                <a:rect l="l" t="t" r="r" b="b"/>
                <a:pathLst>
                  <a:path w="4341" h="1182" extrusionOk="0">
                    <a:moveTo>
                      <a:pt x="1" y="1"/>
                    </a:moveTo>
                    <a:cubicBezTo>
                      <a:pt x="44" y="388"/>
                      <a:pt x="87" y="782"/>
                      <a:pt x="130" y="1181"/>
                    </a:cubicBezTo>
                    <a:lnTo>
                      <a:pt x="4341" y="1181"/>
                    </a:lnTo>
                    <a:cubicBezTo>
                      <a:pt x="4334" y="806"/>
                      <a:pt x="4322" y="407"/>
                      <a:pt x="43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6"/>
              <p:cNvSpPr/>
              <p:nvPr/>
            </p:nvSpPr>
            <p:spPr>
              <a:xfrm>
                <a:off x="4415850" y="3617700"/>
                <a:ext cx="133400" cy="269700"/>
              </a:xfrm>
              <a:custGeom>
                <a:avLst/>
                <a:gdLst/>
                <a:ahLst/>
                <a:cxnLst/>
                <a:rect l="l" t="t" r="r" b="b"/>
                <a:pathLst>
                  <a:path w="5336" h="10788" extrusionOk="0">
                    <a:moveTo>
                      <a:pt x="1008" y="0"/>
                    </a:moveTo>
                    <a:cubicBezTo>
                      <a:pt x="492" y="2324"/>
                      <a:pt x="0" y="10788"/>
                      <a:pt x="0" y="10788"/>
                    </a:cubicBezTo>
                    <a:lnTo>
                      <a:pt x="4942" y="10788"/>
                    </a:lnTo>
                    <a:cubicBezTo>
                      <a:pt x="4942" y="9644"/>
                      <a:pt x="5336" y="6411"/>
                      <a:pt x="5336" y="6411"/>
                    </a:cubicBezTo>
                    <a:lnTo>
                      <a:pt x="5336" y="726"/>
                    </a:lnTo>
                    <a:cubicBezTo>
                      <a:pt x="5022" y="363"/>
                      <a:pt x="1008" y="0"/>
                      <a:pt x="10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6"/>
              <p:cNvSpPr/>
              <p:nvPr/>
            </p:nvSpPr>
            <p:spPr>
              <a:xfrm>
                <a:off x="4428900" y="3599250"/>
                <a:ext cx="120350" cy="36600"/>
              </a:xfrm>
              <a:custGeom>
                <a:avLst/>
                <a:gdLst/>
                <a:ahLst/>
                <a:cxnLst/>
                <a:rect l="l" t="t" r="r" b="b"/>
                <a:pathLst>
                  <a:path w="4814" h="1464" extrusionOk="0">
                    <a:moveTo>
                      <a:pt x="529" y="1"/>
                    </a:moveTo>
                    <a:cubicBezTo>
                      <a:pt x="1" y="1"/>
                      <a:pt x="81" y="1464"/>
                      <a:pt x="443" y="1464"/>
                    </a:cubicBezTo>
                    <a:lnTo>
                      <a:pt x="4814" y="1464"/>
                    </a:lnTo>
                    <a:lnTo>
                      <a:pt x="48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6"/>
              <p:cNvSpPr/>
              <p:nvPr/>
            </p:nvSpPr>
            <p:spPr>
              <a:xfrm>
                <a:off x="4416000" y="3857575"/>
                <a:ext cx="124950" cy="29525"/>
              </a:xfrm>
              <a:custGeom>
                <a:avLst/>
                <a:gdLst/>
                <a:ahLst/>
                <a:cxnLst/>
                <a:rect l="l" t="t" r="r" b="b"/>
                <a:pathLst>
                  <a:path w="4998" h="1181" extrusionOk="0">
                    <a:moveTo>
                      <a:pt x="68" y="0"/>
                    </a:moveTo>
                    <a:cubicBezTo>
                      <a:pt x="31" y="615"/>
                      <a:pt x="6" y="1045"/>
                      <a:pt x="0" y="1180"/>
                    </a:cubicBezTo>
                    <a:lnTo>
                      <a:pt x="4936" y="1180"/>
                    </a:lnTo>
                    <a:cubicBezTo>
                      <a:pt x="4936" y="885"/>
                      <a:pt x="4961" y="467"/>
                      <a:pt x="49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6"/>
              <p:cNvSpPr/>
              <p:nvPr/>
            </p:nvSpPr>
            <p:spPr>
              <a:xfrm>
                <a:off x="4549225" y="3617700"/>
                <a:ext cx="133250" cy="269700"/>
              </a:xfrm>
              <a:custGeom>
                <a:avLst/>
                <a:gdLst/>
                <a:ahLst/>
                <a:cxnLst/>
                <a:rect l="l" t="t" r="r" b="b"/>
                <a:pathLst>
                  <a:path w="5330" h="10788" extrusionOk="0">
                    <a:moveTo>
                      <a:pt x="4328" y="0"/>
                    </a:moveTo>
                    <a:cubicBezTo>
                      <a:pt x="4328" y="0"/>
                      <a:pt x="320" y="363"/>
                      <a:pt x="1" y="726"/>
                    </a:cubicBezTo>
                    <a:lnTo>
                      <a:pt x="1" y="6411"/>
                    </a:lnTo>
                    <a:cubicBezTo>
                      <a:pt x="1" y="6411"/>
                      <a:pt x="394" y="9644"/>
                      <a:pt x="394" y="10788"/>
                    </a:cubicBezTo>
                    <a:lnTo>
                      <a:pt x="5330" y="10788"/>
                    </a:lnTo>
                    <a:cubicBezTo>
                      <a:pt x="5330" y="10788"/>
                      <a:pt x="4844" y="2324"/>
                      <a:pt x="43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6"/>
              <p:cNvSpPr/>
              <p:nvPr/>
            </p:nvSpPr>
            <p:spPr>
              <a:xfrm>
                <a:off x="4549225" y="3599250"/>
                <a:ext cx="120200" cy="36600"/>
              </a:xfrm>
              <a:custGeom>
                <a:avLst/>
                <a:gdLst/>
                <a:ahLst/>
                <a:cxnLst/>
                <a:rect l="l" t="t" r="r" b="b"/>
                <a:pathLst>
                  <a:path w="4808" h="1464" extrusionOk="0">
                    <a:moveTo>
                      <a:pt x="1" y="1"/>
                    </a:moveTo>
                    <a:lnTo>
                      <a:pt x="1" y="1464"/>
                    </a:lnTo>
                    <a:lnTo>
                      <a:pt x="4365" y="1464"/>
                    </a:lnTo>
                    <a:cubicBezTo>
                      <a:pt x="4727" y="1464"/>
                      <a:pt x="4807" y="1"/>
                      <a:pt x="42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4557375" y="3857575"/>
                <a:ext cx="125100" cy="29525"/>
              </a:xfrm>
              <a:custGeom>
                <a:avLst/>
                <a:gdLst/>
                <a:ahLst/>
                <a:cxnLst/>
                <a:rect l="l" t="t" r="r" b="b"/>
                <a:pathLst>
                  <a:path w="5004" h="1181" extrusionOk="0">
                    <a:moveTo>
                      <a:pt x="0" y="0"/>
                    </a:moveTo>
                    <a:cubicBezTo>
                      <a:pt x="37" y="467"/>
                      <a:pt x="68" y="885"/>
                      <a:pt x="68" y="1180"/>
                    </a:cubicBezTo>
                    <a:lnTo>
                      <a:pt x="5004" y="1180"/>
                    </a:lnTo>
                    <a:cubicBezTo>
                      <a:pt x="4998" y="1045"/>
                      <a:pt x="4973" y="615"/>
                      <a:pt x="493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4416000" y="3857575"/>
                <a:ext cx="266475" cy="29525"/>
              </a:xfrm>
              <a:custGeom>
                <a:avLst/>
                <a:gdLst/>
                <a:ahLst/>
                <a:cxnLst/>
                <a:rect l="l" t="t" r="r" b="b"/>
                <a:pathLst>
                  <a:path w="10659" h="1181" extrusionOk="0">
                    <a:moveTo>
                      <a:pt x="68" y="0"/>
                    </a:moveTo>
                    <a:cubicBezTo>
                      <a:pt x="31" y="615"/>
                      <a:pt x="6" y="1045"/>
                      <a:pt x="0" y="1180"/>
                    </a:cubicBezTo>
                    <a:lnTo>
                      <a:pt x="4936" y="1180"/>
                    </a:lnTo>
                    <a:cubicBezTo>
                      <a:pt x="4936" y="885"/>
                      <a:pt x="4961" y="461"/>
                      <a:pt x="4998" y="0"/>
                    </a:cubicBezTo>
                    <a:close/>
                    <a:moveTo>
                      <a:pt x="5655" y="0"/>
                    </a:moveTo>
                    <a:cubicBezTo>
                      <a:pt x="5692" y="461"/>
                      <a:pt x="5717" y="885"/>
                      <a:pt x="5723" y="1180"/>
                    </a:cubicBezTo>
                    <a:lnTo>
                      <a:pt x="10659" y="1180"/>
                    </a:lnTo>
                    <a:cubicBezTo>
                      <a:pt x="10653" y="1045"/>
                      <a:pt x="10628" y="615"/>
                      <a:pt x="1058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98" name="Google Shape;11298;p86"/>
          <p:cNvGrpSpPr/>
          <p:nvPr/>
        </p:nvGrpSpPr>
        <p:grpSpPr>
          <a:xfrm>
            <a:off x="998276" y="1542725"/>
            <a:ext cx="1785800" cy="2843650"/>
            <a:chOff x="998276" y="1542725"/>
            <a:chExt cx="1785800" cy="2843650"/>
          </a:xfrm>
        </p:grpSpPr>
        <p:sp>
          <p:nvSpPr>
            <p:cNvPr id="11299" name="Google Shape;11299;p86"/>
            <p:cNvSpPr/>
            <p:nvPr/>
          </p:nvSpPr>
          <p:spPr>
            <a:xfrm>
              <a:off x="998276" y="1542725"/>
              <a:ext cx="1785800" cy="2843650"/>
            </a:xfrm>
            <a:custGeom>
              <a:avLst/>
              <a:gdLst/>
              <a:ahLst/>
              <a:cxnLst/>
              <a:rect l="l" t="t" r="r" b="b"/>
              <a:pathLst>
                <a:path w="71432" h="113746" extrusionOk="0">
                  <a:moveTo>
                    <a:pt x="70079" y="101052"/>
                  </a:moveTo>
                  <a:cubicBezTo>
                    <a:pt x="69821" y="95870"/>
                    <a:pt x="67719" y="85439"/>
                    <a:pt x="65955" y="80252"/>
                  </a:cubicBezTo>
                  <a:cubicBezTo>
                    <a:pt x="64682" y="75211"/>
                    <a:pt x="64375" y="68825"/>
                    <a:pt x="64190" y="64535"/>
                  </a:cubicBezTo>
                  <a:cubicBezTo>
                    <a:pt x="64012" y="60422"/>
                    <a:pt x="62137" y="53446"/>
                    <a:pt x="61252" y="45222"/>
                  </a:cubicBezTo>
                  <a:cubicBezTo>
                    <a:pt x="60226" y="39124"/>
                    <a:pt x="58240" y="37802"/>
                    <a:pt x="53176" y="36118"/>
                  </a:cubicBezTo>
                  <a:cubicBezTo>
                    <a:pt x="51264" y="35454"/>
                    <a:pt x="49574" y="34791"/>
                    <a:pt x="48326" y="34428"/>
                  </a:cubicBezTo>
                  <a:cubicBezTo>
                    <a:pt x="45246" y="33518"/>
                    <a:pt x="42671" y="32811"/>
                    <a:pt x="42671" y="32811"/>
                  </a:cubicBezTo>
                  <a:cubicBezTo>
                    <a:pt x="40175" y="32037"/>
                    <a:pt x="40833" y="28994"/>
                    <a:pt x="42302" y="26154"/>
                  </a:cubicBezTo>
                  <a:cubicBezTo>
                    <a:pt x="43433" y="23972"/>
                    <a:pt x="46377" y="21268"/>
                    <a:pt x="47527" y="16264"/>
                  </a:cubicBezTo>
                  <a:cubicBezTo>
                    <a:pt x="47729" y="17432"/>
                    <a:pt x="47822" y="18612"/>
                    <a:pt x="47797" y="19786"/>
                  </a:cubicBezTo>
                  <a:cubicBezTo>
                    <a:pt x="47773" y="21594"/>
                    <a:pt x="47570" y="23468"/>
                    <a:pt x="48221" y="25152"/>
                  </a:cubicBezTo>
                  <a:cubicBezTo>
                    <a:pt x="48768" y="26566"/>
                    <a:pt x="49881" y="27697"/>
                    <a:pt x="51092" y="28601"/>
                  </a:cubicBezTo>
                  <a:cubicBezTo>
                    <a:pt x="52438" y="29603"/>
                    <a:pt x="54141" y="30402"/>
                    <a:pt x="55751" y="29935"/>
                  </a:cubicBezTo>
                  <a:cubicBezTo>
                    <a:pt x="53618" y="28558"/>
                    <a:pt x="53514" y="25503"/>
                    <a:pt x="53944" y="23007"/>
                  </a:cubicBezTo>
                  <a:cubicBezTo>
                    <a:pt x="54429" y="20211"/>
                    <a:pt x="55302" y="17500"/>
                    <a:pt x="56525" y="14937"/>
                  </a:cubicBezTo>
                  <a:cubicBezTo>
                    <a:pt x="57460" y="12988"/>
                    <a:pt x="58622" y="11070"/>
                    <a:pt x="58861" y="8919"/>
                  </a:cubicBezTo>
                  <a:cubicBezTo>
                    <a:pt x="59292" y="5016"/>
                    <a:pt x="56286" y="1414"/>
                    <a:pt x="52438" y="639"/>
                  </a:cubicBezTo>
                  <a:cubicBezTo>
                    <a:pt x="49242" y="0"/>
                    <a:pt x="45793" y="1186"/>
                    <a:pt x="43587" y="3553"/>
                  </a:cubicBezTo>
                  <a:cubicBezTo>
                    <a:pt x="41491" y="2022"/>
                    <a:pt x="38651" y="1014"/>
                    <a:pt x="35073" y="744"/>
                  </a:cubicBezTo>
                  <a:cubicBezTo>
                    <a:pt x="30303" y="160"/>
                    <a:pt x="24821" y="1113"/>
                    <a:pt x="21944" y="4727"/>
                  </a:cubicBezTo>
                  <a:cubicBezTo>
                    <a:pt x="21434" y="5354"/>
                    <a:pt x="21028" y="6055"/>
                    <a:pt x="20733" y="6805"/>
                  </a:cubicBezTo>
                  <a:cubicBezTo>
                    <a:pt x="20137" y="8433"/>
                    <a:pt x="20297" y="10247"/>
                    <a:pt x="21169" y="11747"/>
                  </a:cubicBezTo>
                  <a:cubicBezTo>
                    <a:pt x="21335" y="11703"/>
                    <a:pt x="21501" y="11673"/>
                    <a:pt x="21667" y="11636"/>
                  </a:cubicBezTo>
                  <a:cubicBezTo>
                    <a:pt x="21839" y="12705"/>
                    <a:pt x="22159" y="13732"/>
                    <a:pt x="22141" y="15047"/>
                  </a:cubicBezTo>
                  <a:cubicBezTo>
                    <a:pt x="22104" y="17371"/>
                    <a:pt x="19762" y="18871"/>
                    <a:pt x="19928" y="19737"/>
                  </a:cubicBezTo>
                  <a:cubicBezTo>
                    <a:pt x="20069" y="20426"/>
                    <a:pt x="21200" y="20579"/>
                    <a:pt x="21852" y="20579"/>
                  </a:cubicBezTo>
                  <a:cubicBezTo>
                    <a:pt x="22036" y="20579"/>
                    <a:pt x="22159" y="20573"/>
                    <a:pt x="22159" y="20573"/>
                  </a:cubicBezTo>
                  <a:cubicBezTo>
                    <a:pt x="22546" y="21421"/>
                    <a:pt x="21489" y="22048"/>
                    <a:pt x="21471" y="22571"/>
                  </a:cubicBezTo>
                  <a:cubicBezTo>
                    <a:pt x="21452" y="23087"/>
                    <a:pt x="22122" y="23438"/>
                    <a:pt x="22122" y="23438"/>
                  </a:cubicBezTo>
                  <a:cubicBezTo>
                    <a:pt x="22122" y="23438"/>
                    <a:pt x="21471" y="23733"/>
                    <a:pt x="22122" y="24489"/>
                  </a:cubicBezTo>
                  <a:cubicBezTo>
                    <a:pt x="22768" y="25269"/>
                    <a:pt x="22159" y="25435"/>
                    <a:pt x="22122" y="26800"/>
                  </a:cubicBezTo>
                  <a:cubicBezTo>
                    <a:pt x="22091" y="27925"/>
                    <a:pt x="23493" y="28164"/>
                    <a:pt x="25023" y="28164"/>
                  </a:cubicBezTo>
                  <a:cubicBezTo>
                    <a:pt x="25380" y="28164"/>
                    <a:pt x="25743" y="28146"/>
                    <a:pt x="26093" y="28134"/>
                  </a:cubicBezTo>
                  <a:cubicBezTo>
                    <a:pt x="26191" y="28128"/>
                    <a:pt x="26296" y="28121"/>
                    <a:pt x="26388" y="28121"/>
                  </a:cubicBezTo>
                  <a:cubicBezTo>
                    <a:pt x="28078" y="28121"/>
                    <a:pt x="30426" y="28509"/>
                    <a:pt x="30844" y="30365"/>
                  </a:cubicBezTo>
                  <a:cubicBezTo>
                    <a:pt x="31305" y="32326"/>
                    <a:pt x="30801" y="32959"/>
                    <a:pt x="29179" y="33500"/>
                  </a:cubicBezTo>
                  <a:cubicBezTo>
                    <a:pt x="27556" y="34041"/>
                    <a:pt x="26585" y="34330"/>
                    <a:pt x="24753" y="34864"/>
                  </a:cubicBezTo>
                  <a:cubicBezTo>
                    <a:pt x="23505" y="35086"/>
                    <a:pt x="22694" y="35233"/>
                    <a:pt x="18950" y="36481"/>
                  </a:cubicBezTo>
                  <a:cubicBezTo>
                    <a:pt x="16406" y="37262"/>
                    <a:pt x="10861" y="38743"/>
                    <a:pt x="10136" y="48080"/>
                  </a:cubicBezTo>
                  <a:cubicBezTo>
                    <a:pt x="9109" y="55278"/>
                    <a:pt x="8569" y="60662"/>
                    <a:pt x="7640" y="66151"/>
                  </a:cubicBezTo>
                  <a:cubicBezTo>
                    <a:pt x="7198" y="70263"/>
                    <a:pt x="7044" y="76601"/>
                    <a:pt x="5139" y="81278"/>
                  </a:cubicBezTo>
                  <a:cubicBezTo>
                    <a:pt x="3497" y="86521"/>
                    <a:pt x="2987" y="95870"/>
                    <a:pt x="2496" y="100960"/>
                  </a:cubicBezTo>
                  <a:cubicBezTo>
                    <a:pt x="1912" y="106006"/>
                    <a:pt x="184" y="113192"/>
                    <a:pt x="0" y="113653"/>
                  </a:cubicBezTo>
                  <a:lnTo>
                    <a:pt x="6743" y="113653"/>
                  </a:lnTo>
                  <a:cubicBezTo>
                    <a:pt x="6743" y="113653"/>
                    <a:pt x="8716" y="106154"/>
                    <a:pt x="10480" y="102331"/>
                  </a:cubicBezTo>
                  <a:cubicBezTo>
                    <a:pt x="12435" y="98022"/>
                    <a:pt x="14058" y="88113"/>
                    <a:pt x="14002" y="86079"/>
                  </a:cubicBezTo>
                  <a:cubicBezTo>
                    <a:pt x="13929" y="84063"/>
                    <a:pt x="15096" y="78168"/>
                    <a:pt x="15668" y="75205"/>
                  </a:cubicBezTo>
                  <a:cubicBezTo>
                    <a:pt x="16682" y="69981"/>
                    <a:pt x="17186" y="59537"/>
                    <a:pt x="17186" y="59537"/>
                  </a:cubicBezTo>
                  <a:cubicBezTo>
                    <a:pt x="17186" y="59537"/>
                    <a:pt x="19940" y="72624"/>
                    <a:pt x="19977" y="77756"/>
                  </a:cubicBezTo>
                  <a:cubicBezTo>
                    <a:pt x="19995" y="82895"/>
                    <a:pt x="18827" y="85722"/>
                    <a:pt x="18606" y="88531"/>
                  </a:cubicBezTo>
                  <a:cubicBezTo>
                    <a:pt x="18121" y="91482"/>
                    <a:pt x="17137" y="94795"/>
                    <a:pt x="15963" y="98618"/>
                  </a:cubicBezTo>
                  <a:cubicBezTo>
                    <a:pt x="15084" y="101851"/>
                    <a:pt x="13517" y="106990"/>
                    <a:pt x="14543" y="113745"/>
                  </a:cubicBezTo>
                  <a:lnTo>
                    <a:pt x="56698" y="113598"/>
                  </a:lnTo>
                  <a:cubicBezTo>
                    <a:pt x="57730" y="105963"/>
                    <a:pt x="56212" y="101943"/>
                    <a:pt x="55524" y="98618"/>
                  </a:cubicBezTo>
                  <a:cubicBezTo>
                    <a:pt x="54940" y="95090"/>
                    <a:pt x="53932" y="92951"/>
                    <a:pt x="52979" y="89804"/>
                  </a:cubicBezTo>
                  <a:cubicBezTo>
                    <a:pt x="52192" y="87062"/>
                    <a:pt x="51079" y="83485"/>
                    <a:pt x="51116" y="78346"/>
                  </a:cubicBezTo>
                  <a:cubicBezTo>
                    <a:pt x="51135" y="73208"/>
                    <a:pt x="54497" y="58812"/>
                    <a:pt x="54497" y="58812"/>
                  </a:cubicBezTo>
                  <a:cubicBezTo>
                    <a:pt x="54497" y="58812"/>
                    <a:pt x="55880" y="72310"/>
                    <a:pt x="56261" y="75015"/>
                  </a:cubicBezTo>
                  <a:cubicBezTo>
                    <a:pt x="56864" y="79299"/>
                    <a:pt x="58886" y="84413"/>
                    <a:pt x="58757" y="86423"/>
                  </a:cubicBezTo>
                  <a:cubicBezTo>
                    <a:pt x="58548" y="89810"/>
                    <a:pt x="60625" y="99669"/>
                    <a:pt x="61842" y="101993"/>
                  </a:cubicBezTo>
                  <a:cubicBezTo>
                    <a:pt x="63059" y="104304"/>
                    <a:pt x="65955" y="113598"/>
                    <a:pt x="65955" y="113598"/>
                  </a:cubicBezTo>
                  <a:lnTo>
                    <a:pt x="71431" y="113659"/>
                  </a:lnTo>
                  <a:cubicBezTo>
                    <a:pt x="71229" y="113198"/>
                    <a:pt x="70313" y="106449"/>
                    <a:pt x="70079" y="101052"/>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0" name="Google Shape;11300;p86"/>
            <p:cNvGrpSpPr/>
            <p:nvPr/>
          </p:nvGrpSpPr>
          <p:grpSpPr>
            <a:xfrm>
              <a:off x="1459126" y="1614025"/>
              <a:ext cx="848725" cy="2691675"/>
              <a:chOff x="1459126" y="1614025"/>
              <a:chExt cx="848725" cy="2691675"/>
            </a:xfrm>
          </p:grpSpPr>
          <p:sp>
            <p:nvSpPr>
              <p:cNvPr id="11301" name="Google Shape;11301;p86"/>
              <p:cNvSpPr/>
              <p:nvPr/>
            </p:nvSpPr>
            <p:spPr>
              <a:xfrm>
                <a:off x="1577901" y="1614025"/>
                <a:ext cx="587050" cy="514500"/>
              </a:xfrm>
              <a:custGeom>
                <a:avLst/>
                <a:gdLst/>
                <a:ahLst/>
                <a:cxnLst/>
                <a:rect l="l" t="t" r="r" b="b"/>
                <a:pathLst>
                  <a:path w="23482" h="20580" extrusionOk="0">
                    <a:moveTo>
                      <a:pt x="11163" y="0"/>
                    </a:moveTo>
                    <a:cubicBezTo>
                      <a:pt x="4402" y="0"/>
                      <a:pt x="603" y="2680"/>
                      <a:pt x="308" y="6626"/>
                    </a:cubicBezTo>
                    <a:cubicBezTo>
                      <a:pt x="1" y="10640"/>
                      <a:pt x="1820" y="11931"/>
                      <a:pt x="4383" y="11931"/>
                    </a:cubicBezTo>
                    <a:cubicBezTo>
                      <a:pt x="4635" y="11931"/>
                      <a:pt x="4887" y="11919"/>
                      <a:pt x="5145" y="11894"/>
                    </a:cubicBezTo>
                    <a:cubicBezTo>
                      <a:pt x="5145" y="11894"/>
                      <a:pt x="5373" y="11876"/>
                      <a:pt x="5668" y="11876"/>
                    </a:cubicBezTo>
                    <a:cubicBezTo>
                      <a:pt x="6246" y="11876"/>
                      <a:pt x="7088" y="11943"/>
                      <a:pt x="7088" y="12318"/>
                    </a:cubicBezTo>
                    <a:cubicBezTo>
                      <a:pt x="7088" y="12878"/>
                      <a:pt x="6903" y="14390"/>
                      <a:pt x="8139" y="14427"/>
                    </a:cubicBezTo>
                    <a:cubicBezTo>
                      <a:pt x="8557" y="14445"/>
                      <a:pt x="8944" y="14451"/>
                      <a:pt x="9276" y="14451"/>
                    </a:cubicBezTo>
                    <a:cubicBezTo>
                      <a:pt x="9946" y="14451"/>
                      <a:pt x="10395" y="14427"/>
                      <a:pt x="10395" y="14427"/>
                    </a:cubicBezTo>
                    <a:cubicBezTo>
                      <a:pt x="10395" y="14427"/>
                      <a:pt x="10745" y="16129"/>
                      <a:pt x="11489" y="16480"/>
                    </a:cubicBezTo>
                    <a:cubicBezTo>
                      <a:pt x="12226" y="16848"/>
                      <a:pt x="11931" y="17512"/>
                      <a:pt x="12153" y="17899"/>
                    </a:cubicBezTo>
                    <a:cubicBezTo>
                      <a:pt x="12374" y="18268"/>
                      <a:pt x="13259" y="18699"/>
                      <a:pt x="13609" y="19270"/>
                    </a:cubicBezTo>
                    <a:cubicBezTo>
                      <a:pt x="13966" y="19823"/>
                      <a:pt x="14113" y="20561"/>
                      <a:pt x="14704" y="20579"/>
                    </a:cubicBezTo>
                    <a:lnTo>
                      <a:pt x="14734" y="20579"/>
                    </a:lnTo>
                    <a:cubicBezTo>
                      <a:pt x="15331" y="20579"/>
                      <a:pt x="15785" y="20088"/>
                      <a:pt x="15404" y="19307"/>
                    </a:cubicBezTo>
                    <a:cubicBezTo>
                      <a:pt x="14999" y="18490"/>
                      <a:pt x="14611" y="17770"/>
                      <a:pt x="14870" y="17697"/>
                    </a:cubicBezTo>
                    <a:cubicBezTo>
                      <a:pt x="14876" y="17697"/>
                      <a:pt x="14888" y="17697"/>
                      <a:pt x="14894" y="17697"/>
                    </a:cubicBezTo>
                    <a:cubicBezTo>
                      <a:pt x="15128" y="17697"/>
                      <a:pt x="16037" y="18004"/>
                      <a:pt x="17015" y="18004"/>
                    </a:cubicBezTo>
                    <a:cubicBezTo>
                      <a:pt x="17593" y="18004"/>
                      <a:pt x="18195" y="17893"/>
                      <a:pt x="18693" y="17549"/>
                    </a:cubicBezTo>
                    <a:cubicBezTo>
                      <a:pt x="20094" y="16590"/>
                      <a:pt x="22037" y="15385"/>
                      <a:pt x="21115" y="12595"/>
                    </a:cubicBezTo>
                    <a:lnTo>
                      <a:pt x="21115" y="12595"/>
                    </a:lnTo>
                    <a:lnTo>
                      <a:pt x="21164" y="12595"/>
                    </a:lnTo>
                    <a:cubicBezTo>
                      <a:pt x="21471" y="12595"/>
                      <a:pt x="23020" y="12478"/>
                      <a:pt x="23241" y="10062"/>
                    </a:cubicBezTo>
                    <a:cubicBezTo>
                      <a:pt x="23481" y="7382"/>
                      <a:pt x="21889" y="799"/>
                      <a:pt x="13597" y="99"/>
                    </a:cubicBezTo>
                    <a:cubicBezTo>
                      <a:pt x="12743" y="31"/>
                      <a:pt x="11938" y="0"/>
                      <a:pt x="111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86"/>
              <p:cNvGrpSpPr/>
              <p:nvPr/>
            </p:nvGrpSpPr>
            <p:grpSpPr>
              <a:xfrm>
                <a:off x="1459126" y="2549075"/>
                <a:ext cx="848725" cy="608875"/>
                <a:chOff x="1459126" y="2549075"/>
                <a:chExt cx="848725" cy="608875"/>
              </a:xfrm>
            </p:grpSpPr>
            <p:sp>
              <p:nvSpPr>
                <p:cNvPr id="11303" name="Google Shape;11303;p86"/>
                <p:cNvSpPr/>
                <p:nvPr/>
              </p:nvSpPr>
              <p:spPr>
                <a:xfrm>
                  <a:off x="1912751" y="2564925"/>
                  <a:ext cx="395100" cy="593025"/>
                </a:xfrm>
                <a:custGeom>
                  <a:avLst/>
                  <a:gdLst/>
                  <a:ahLst/>
                  <a:cxnLst/>
                  <a:rect l="l" t="t" r="r" b="b"/>
                  <a:pathLst>
                    <a:path w="15804" h="23721" extrusionOk="0">
                      <a:moveTo>
                        <a:pt x="4850" y="6"/>
                      </a:moveTo>
                      <a:cubicBezTo>
                        <a:pt x="4137" y="6"/>
                        <a:pt x="2736" y="234"/>
                        <a:pt x="2275" y="1973"/>
                      </a:cubicBezTo>
                      <a:cubicBezTo>
                        <a:pt x="1666" y="4321"/>
                        <a:pt x="129" y="7241"/>
                        <a:pt x="904" y="10603"/>
                      </a:cubicBezTo>
                      <a:cubicBezTo>
                        <a:pt x="1666" y="13965"/>
                        <a:pt x="0" y="16904"/>
                        <a:pt x="1740" y="18754"/>
                      </a:cubicBezTo>
                      <a:cubicBezTo>
                        <a:pt x="3418" y="20555"/>
                        <a:pt x="7419" y="23720"/>
                        <a:pt x="11335" y="23720"/>
                      </a:cubicBezTo>
                      <a:cubicBezTo>
                        <a:pt x="11476" y="23720"/>
                        <a:pt x="11618" y="23720"/>
                        <a:pt x="11753" y="23708"/>
                      </a:cubicBezTo>
                      <a:cubicBezTo>
                        <a:pt x="15804" y="23468"/>
                        <a:pt x="15711" y="19922"/>
                        <a:pt x="15029" y="18569"/>
                      </a:cubicBezTo>
                      <a:cubicBezTo>
                        <a:pt x="14365" y="17217"/>
                        <a:pt x="12829" y="14334"/>
                        <a:pt x="12699" y="12650"/>
                      </a:cubicBezTo>
                      <a:cubicBezTo>
                        <a:pt x="12570" y="10990"/>
                        <a:pt x="10610" y="1733"/>
                        <a:pt x="5268" y="31"/>
                      </a:cubicBezTo>
                      <a:cubicBezTo>
                        <a:pt x="5127" y="12"/>
                        <a:pt x="4991" y="0"/>
                        <a:pt x="4850" y="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6"/>
                <p:cNvSpPr/>
                <p:nvPr/>
              </p:nvSpPr>
              <p:spPr>
                <a:xfrm>
                  <a:off x="1459126" y="2549075"/>
                  <a:ext cx="395550" cy="593200"/>
                </a:xfrm>
                <a:custGeom>
                  <a:avLst/>
                  <a:gdLst/>
                  <a:ahLst/>
                  <a:cxnLst/>
                  <a:rect l="l" t="t" r="r" b="b"/>
                  <a:pathLst>
                    <a:path w="15822" h="23728" extrusionOk="0">
                      <a:moveTo>
                        <a:pt x="10997" y="1"/>
                      </a:moveTo>
                      <a:cubicBezTo>
                        <a:pt x="10843" y="1"/>
                        <a:pt x="10695" y="13"/>
                        <a:pt x="10554" y="38"/>
                      </a:cubicBezTo>
                      <a:cubicBezTo>
                        <a:pt x="5194" y="1734"/>
                        <a:pt x="3252" y="10979"/>
                        <a:pt x="3123" y="12657"/>
                      </a:cubicBezTo>
                      <a:cubicBezTo>
                        <a:pt x="2994" y="14323"/>
                        <a:pt x="1463" y="17224"/>
                        <a:pt x="775" y="18576"/>
                      </a:cubicBezTo>
                      <a:cubicBezTo>
                        <a:pt x="111" y="19904"/>
                        <a:pt x="0" y="23475"/>
                        <a:pt x="4045" y="23715"/>
                      </a:cubicBezTo>
                      <a:cubicBezTo>
                        <a:pt x="4186" y="23721"/>
                        <a:pt x="4327" y="23727"/>
                        <a:pt x="4469" y="23727"/>
                      </a:cubicBezTo>
                      <a:cubicBezTo>
                        <a:pt x="8384" y="23727"/>
                        <a:pt x="12404" y="20562"/>
                        <a:pt x="14082" y="18761"/>
                      </a:cubicBezTo>
                      <a:cubicBezTo>
                        <a:pt x="15822" y="16892"/>
                        <a:pt x="14138" y="13954"/>
                        <a:pt x="14912" y="10610"/>
                      </a:cubicBezTo>
                      <a:cubicBezTo>
                        <a:pt x="15687" y="7248"/>
                        <a:pt x="14156" y="4328"/>
                        <a:pt x="13529" y="1956"/>
                      </a:cubicBezTo>
                      <a:cubicBezTo>
                        <a:pt x="13068" y="235"/>
                        <a:pt x="11704" y="1"/>
                        <a:pt x="109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5" name="Google Shape;11305;p86"/>
              <p:cNvSpPr/>
              <p:nvPr/>
            </p:nvSpPr>
            <p:spPr>
              <a:xfrm>
                <a:off x="1834226" y="2227925"/>
                <a:ext cx="114650" cy="514800"/>
              </a:xfrm>
              <a:custGeom>
                <a:avLst/>
                <a:gdLst/>
                <a:ahLst/>
                <a:cxnLst/>
                <a:rect l="l" t="t" r="r" b="b"/>
                <a:pathLst>
                  <a:path w="4586" h="20592" extrusionOk="0">
                    <a:moveTo>
                      <a:pt x="3215" y="0"/>
                    </a:moveTo>
                    <a:cubicBezTo>
                      <a:pt x="3215" y="0"/>
                      <a:pt x="2109" y="609"/>
                      <a:pt x="775" y="683"/>
                    </a:cubicBezTo>
                    <a:cubicBezTo>
                      <a:pt x="775" y="683"/>
                      <a:pt x="1666" y="9724"/>
                      <a:pt x="1236" y="13253"/>
                    </a:cubicBezTo>
                    <a:cubicBezTo>
                      <a:pt x="793" y="16799"/>
                      <a:pt x="0" y="18090"/>
                      <a:pt x="0" y="18090"/>
                    </a:cubicBezTo>
                    <a:cubicBezTo>
                      <a:pt x="13" y="18422"/>
                      <a:pt x="142" y="18520"/>
                      <a:pt x="289" y="18520"/>
                    </a:cubicBezTo>
                    <a:cubicBezTo>
                      <a:pt x="510" y="18520"/>
                      <a:pt x="775" y="18293"/>
                      <a:pt x="775" y="18293"/>
                    </a:cubicBezTo>
                    <a:lnTo>
                      <a:pt x="1371" y="17174"/>
                    </a:lnTo>
                    <a:cubicBezTo>
                      <a:pt x="1414" y="17174"/>
                      <a:pt x="1463" y="17168"/>
                      <a:pt x="1506" y="17168"/>
                    </a:cubicBezTo>
                    <a:cubicBezTo>
                      <a:pt x="2348" y="17168"/>
                      <a:pt x="2385" y="17654"/>
                      <a:pt x="2385" y="17654"/>
                    </a:cubicBezTo>
                    <a:lnTo>
                      <a:pt x="2201" y="18133"/>
                    </a:lnTo>
                    <a:lnTo>
                      <a:pt x="3953" y="20592"/>
                    </a:lnTo>
                    <a:lnTo>
                      <a:pt x="4586" y="18096"/>
                    </a:lnTo>
                    <a:cubicBezTo>
                      <a:pt x="4586" y="18096"/>
                      <a:pt x="2975" y="16412"/>
                      <a:pt x="3252" y="11900"/>
                    </a:cubicBezTo>
                    <a:cubicBezTo>
                      <a:pt x="3547" y="7413"/>
                      <a:pt x="3215" y="0"/>
                      <a:pt x="3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6"/>
              <p:cNvSpPr/>
              <p:nvPr/>
            </p:nvSpPr>
            <p:spPr>
              <a:xfrm>
                <a:off x="1625226" y="3065100"/>
                <a:ext cx="639600" cy="411550"/>
              </a:xfrm>
              <a:custGeom>
                <a:avLst/>
                <a:gdLst/>
                <a:ahLst/>
                <a:cxnLst/>
                <a:rect l="l" t="t" r="r" b="b"/>
                <a:pathLst>
                  <a:path w="25584" h="16462" extrusionOk="0">
                    <a:moveTo>
                      <a:pt x="18373" y="1"/>
                    </a:moveTo>
                    <a:cubicBezTo>
                      <a:pt x="15589" y="1"/>
                      <a:pt x="12540" y="1003"/>
                      <a:pt x="11003" y="1500"/>
                    </a:cubicBezTo>
                    <a:cubicBezTo>
                      <a:pt x="9436" y="1998"/>
                      <a:pt x="6756" y="1832"/>
                      <a:pt x="3996" y="2072"/>
                    </a:cubicBezTo>
                    <a:cubicBezTo>
                      <a:pt x="1242" y="2312"/>
                      <a:pt x="1" y="4070"/>
                      <a:pt x="634" y="4826"/>
                    </a:cubicBezTo>
                    <a:cubicBezTo>
                      <a:pt x="1267" y="5563"/>
                      <a:pt x="4113" y="4660"/>
                      <a:pt x="5496" y="6319"/>
                    </a:cubicBezTo>
                    <a:cubicBezTo>
                      <a:pt x="6897" y="7985"/>
                      <a:pt x="8766" y="8889"/>
                      <a:pt x="9842" y="9411"/>
                    </a:cubicBezTo>
                    <a:cubicBezTo>
                      <a:pt x="10174" y="9559"/>
                      <a:pt x="10727" y="9792"/>
                      <a:pt x="11354" y="10112"/>
                    </a:cubicBezTo>
                    <a:cubicBezTo>
                      <a:pt x="11723" y="10278"/>
                      <a:pt x="12110" y="10462"/>
                      <a:pt x="12516" y="10665"/>
                    </a:cubicBezTo>
                    <a:cubicBezTo>
                      <a:pt x="13610" y="11255"/>
                      <a:pt x="14734" y="11938"/>
                      <a:pt x="15331" y="12626"/>
                    </a:cubicBezTo>
                    <a:cubicBezTo>
                      <a:pt x="16474" y="14009"/>
                      <a:pt x="20445" y="15712"/>
                      <a:pt x="21982" y="16283"/>
                    </a:cubicBezTo>
                    <a:cubicBezTo>
                      <a:pt x="22252" y="16394"/>
                      <a:pt x="22541" y="16455"/>
                      <a:pt x="22836" y="16462"/>
                    </a:cubicBezTo>
                    <a:cubicBezTo>
                      <a:pt x="23881" y="16462"/>
                      <a:pt x="24582" y="15552"/>
                      <a:pt x="24864" y="13972"/>
                    </a:cubicBezTo>
                    <a:cubicBezTo>
                      <a:pt x="25233" y="11993"/>
                      <a:pt x="25104" y="8409"/>
                      <a:pt x="25344" y="5121"/>
                    </a:cubicBezTo>
                    <a:cubicBezTo>
                      <a:pt x="25583" y="1814"/>
                      <a:pt x="22793" y="388"/>
                      <a:pt x="22793" y="388"/>
                    </a:cubicBezTo>
                    <a:cubicBezTo>
                      <a:pt x="22793" y="388"/>
                      <a:pt x="21281" y="38"/>
                      <a:pt x="184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6"/>
              <p:cNvSpPr/>
              <p:nvPr/>
            </p:nvSpPr>
            <p:spPr>
              <a:xfrm>
                <a:off x="1524726" y="3048050"/>
                <a:ext cx="355325" cy="574750"/>
              </a:xfrm>
              <a:custGeom>
                <a:avLst/>
                <a:gdLst/>
                <a:ahLst/>
                <a:cxnLst/>
                <a:rect l="l" t="t" r="r" b="b"/>
                <a:pathLst>
                  <a:path w="14213" h="22990" extrusionOk="0">
                    <a:moveTo>
                      <a:pt x="10180" y="0"/>
                    </a:moveTo>
                    <a:lnTo>
                      <a:pt x="8207" y="1500"/>
                    </a:lnTo>
                    <a:cubicBezTo>
                      <a:pt x="7315" y="1205"/>
                      <a:pt x="6541" y="1076"/>
                      <a:pt x="5852" y="1076"/>
                    </a:cubicBezTo>
                    <a:cubicBezTo>
                      <a:pt x="4021" y="1076"/>
                      <a:pt x="2791" y="1992"/>
                      <a:pt x="1623" y="3147"/>
                    </a:cubicBezTo>
                    <a:cubicBezTo>
                      <a:pt x="1" y="4733"/>
                      <a:pt x="56" y="9595"/>
                      <a:pt x="2054" y="12294"/>
                    </a:cubicBezTo>
                    <a:cubicBezTo>
                      <a:pt x="4045" y="14992"/>
                      <a:pt x="8373" y="15785"/>
                      <a:pt x="10327" y="16154"/>
                    </a:cubicBezTo>
                    <a:cubicBezTo>
                      <a:pt x="12307" y="16523"/>
                      <a:pt x="11827" y="17482"/>
                      <a:pt x="11790" y="18275"/>
                    </a:cubicBezTo>
                    <a:cubicBezTo>
                      <a:pt x="11735" y="19074"/>
                      <a:pt x="8741" y="21182"/>
                      <a:pt x="8852" y="22116"/>
                    </a:cubicBezTo>
                    <a:cubicBezTo>
                      <a:pt x="8926" y="22934"/>
                      <a:pt x="10020" y="22989"/>
                      <a:pt x="10309" y="22989"/>
                    </a:cubicBezTo>
                    <a:lnTo>
                      <a:pt x="10383" y="22989"/>
                    </a:lnTo>
                    <a:cubicBezTo>
                      <a:pt x="10383" y="22989"/>
                      <a:pt x="10788" y="21938"/>
                      <a:pt x="11882" y="20733"/>
                    </a:cubicBezTo>
                    <a:cubicBezTo>
                      <a:pt x="12970" y="19516"/>
                      <a:pt x="14132" y="18662"/>
                      <a:pt x="14040" y="16873"/>
                    </a:cubicBezTo>
                    <a:cubicBezTo>
                      <a:pt x="13954" y="15103"/>
                      <a:pt x="12491" y="14562"/>
                      <a:pt x="12491" y="14562"/>
                    </a:cubicBezTo>
                    <a:cubicBezTo>
                      <a:pt x="12491" y="14562"/>
                      <a:pt x="14212" y="13953"/>
                      <a:pt x="13413" y="11808"/>
                    </a:cubicBezTo>
                    <a:cubicBezTo>
                      <a:pt x="12614" y="9669"/>
                      <a:pt x="8698" y="10978"/>
                      <a:pt x="8735" y="8907"/>
                    </a:cubicBezTo>
                    <a:cubicBezTo>
                      <a:pt x="8791" y="6854"/>
                      <a:pt x="7942" y="5342"/>
                      <a:pt x="9178" y="3750"/>
                    </a:cubicBezTo>
                    <a:cubicBezTo>
                      <a:pt x="10401" y="2182"/>
                      <a:pt x="11305" y="203"/>
                      <a:pt x="11305" y="203"/>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86"/>
              <p:cNvGrpSpPr/>
              <p:nvPr/>
            </p:nvGrpSpPr>
            <p:grpSpPr>
              <a:xfrm>
                <a:off x="1674701" y="3317900"/>
                <a:ext cx="433525" cy="379725"/>
                <a:chOff x="1674701" y="3317900"/>
                <a:chExt cx="433525" cy="379725"/>
              </a:xfrm>
            </p:grpSpPr>
            <p:sp>
              <p:nvSpPr>
                <p:cNvPr id="11309" name="Google Shape;11309;p86"/>
                <p:cNvSpPr/>
                <p:nvPr/>
              </p:nvSpPr>
              <p:spPr>
                <a:xfrm>
                  <a:off x="1946101" y="3390425"/>
                  <a:ext cx="162125" cy="232050"/>
                </a:xfrm>
                <a:custGeom>
                  <a:avLst/>
                  <a:gdLst/>
                  <a:ahLst/>
                  <a:cxnLst/>
                  <a:rect l="l" t="t" r="r" b="b"/>
                  <a:pathLst>
                    <a:path w="6485" h="9282" extrusionOk="0">
                      <a:moveTo>
                        <a:pt x="3289" y="0"/>
                      </a:moveTo>
                      <a:cubicBezTo>
                        <a:pt x="2317" y="0"/>
                        <a:pt x="1051" y="277"/>
                        <a:pt x="590" y="1512"/>
                      </a:cubicBezTo>
                      <a:cubicBezTo>
                        <a:pt x="0" y="3104"/>
                        <a:pt x="1715" y="3953"/>
                        <a:pt x="1715" y="3953"/>
                      </a:cubicBezTo>
                      <a:cubicBezTo>
                        <a:pt x="1494" y="4506"/>
                        <a:pt x="1770" y="4856"/>
                        <a:pt x="1770" y="4856"/>
                      </a:cubicBezTo>
                      <a:cubicBezTo>
                        <a:pt x="1475" y="5416"/>
                        <a:pt x="1715" y="5692"/>
                        <a:pt x="1715" y="5692"/>
                      </a:cubicBezTo>
                      <a:cubicBezTo>
                        <a:pt x="1205" y="6129"/>
                        <a:pt x="910" y="6774"/>
                        <a:pt x="922" y="7444"/>
                      </a:cubicBezTo>
                      <a:cubicBezTo>
                        <a:pt x="922" y="8360"/>
                        <a:pt x="2047" y="9282"/>
                        <a:pt x="3436" y="9282"/>
                      </a:cubicBezTo>
                      <a:cubicBezTo>
                        <a:pt x="3842" y="9282"/>
                        <a:pt x="4241" y="9202"/>
                        <a:pt x="4616" y="9054"/>
                      </a:cubicBezTo>
                      <a:cubicBezTo>
                        <a:pt x="6485" y="8311"/>
                        <a:pt x="6190" y="6374"/>
                        <a:pt x="6153" y="3455"/>
                      </a:cubicBezTo>
                      <a:cubicBezTo>
                        <a:pt x="6116" y="517"/>
                        <a:pt x="4032" y="56"/>
                        <a:pt x="4032" y="56"/>
                      </a:cubicBezTo>
                      <a:cubicBezTo>
                        <a:pt x="3787" y="19"/>
                        <a:pt x="3535" y="0"/>
                        <a:pt x="3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1674701" y="3385650"/>
                  <a:ext cx="162300" cy="232075"/>
                </a:xfrm>
                <a:custGeom>
                  <a:avLst/>
                  <a:gdLst/>
                  <a:ahLst/>
                  <a:cxnLst/>
                  <a:rect l="l" t="t" r="r" b="b"/>
                  <a:pathLst>
                    <a:path w="6492" h="9283" extrusionOk="0">
                      <a:moveTo>
                        <a:pt x="3154" y="1"/>
                      </a:moveTo>
                      <a:cubicBezTo>
                        <a:pt x="2921" y="1"/>
                        <a:pt x="2687" y="13"/>
                        <a:pt x="2460" y="44"/>
                      </a:cubicBezTo>
                      <a:cubicBezTo>
                        <a:pt x="2460" y="44"/>
                        <a:pt x="370" y="505"/>
                        <a:pt x="333" y="3443"/>
                      </a:cubicBezTo>
                      <a:cubicBezTo>
                        <a:pt x="296" y="6381"/>
                        <a:pt x="1" y="8323"/>
                        <a:pt x="1870" y="9061"/>
                      </a:cubicBezTo>
                      <a:cubicBezTo>
                        <a:pt x="2245" y="9208"/>
                        <a:pt x="2638" y="9282"/>
                        <a:pt x="3037" y="9282"/>
                      </a:cubicBezTo>
                      <a:cubicBezTo>
                        <a:pt x="4433" y="9282"/>
                        <a:pt x="5570" y="8354"/>
                        <a:pt x="5570" y="7438"/>
                      </a:cubicBezTo>
                      <a:cubicBezTo>
                        <a:pt x="5576" y="6762"/>
                        <a:pt x="5287" y="6117"/>
                        <a:pt x="4777" y="5680"/>
                      </a:cubicBezTo>
                      <a:cubicBezTo>
                        <a:pt x="4777" y="5680"/>
                        <a:pt x="5017" y="5422"/>
                        <a:pt x="4722" y="4869"/>
                      </a:cubicBezTo>
                      <a:cubicBezTo>
                        <a:pt x="4722" y="4869"/>
                        <a:pt x="4998" y="4519"/>
                        <a:pt x="4777" y="3947"/>
                      </a:cubicBezTo>
                      <a:cubicBezTo>
                        <a:pt x="4777" y="3947"/>
                        <a:pt x="6492" y="3117"/>
                        <a:pt x="5902" y="1525"/>
                      </a:cubicBezTo>
                      <a:cubicBezTo>
                        <a:pt x="5435" y="265"/>
                        <a:pt x="4132"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1792726" y="3317900"/>
                  <a:ext cx="197650" cy="379725"/>
                </a:xfrm>
                <a:custGeom>
                  <a:avLst/>
                  <a:gdLst/>
                  <a:ahLst/>
                  <a:cxnLst/>
                  <a:rect l="l" t="t" r="r" b="b"/>
                  <a:pathLst>
                    <a:path w="7906" h="15189" extrusionOk="0">
                      <a:moveTo>
                        <a:pt x="4654" y="0"/>
                      </a:moveTo>
                      <a:lnTo>
                        <a:pt x="4654" y="4192"/>
                      </a:lnTo>
                      <a:cubicBezTo>
                        <a:pt x="4654" y="4192"/>
                        <a:pt x="1734" y="6817"/>
                        <a:pt x="130" y="6964"/>
                      </a:cubicBezTo>
                      <a:lnTo>
                        <a:pt x="1" y="7579"/>
                      </a:lnTo>
                      <a:cubicBezTo>
                        <a:pt x="1" y="7579"/>
                        <a:pt x="2840" y="6725"/>
                        <a:pt x="4248" y="5563"/>
                      </a:cubicBezTo>
                      <a:lnTo>
                        <a:pt x="4248" y="5563"/>
                      </a:lnTo>
                      <a:cubicBezTo>
                        <a:pt x="4064" y="5729"/>
                        <a:pt x="1144" y="8298"/>
                        <a:pt x="56" y="8390"/>
                      </a:cubicBezTo>
                      <a:lnTo>
                        <a:pt x="554" y="8980"/>
                      </a:lnTo>
                      <a:cubicBezTo>
                        <a:pt x="554" y="8980"/>
                        <a:pt x="4174" y="7075"/>
                        <a:pt x="4303" y="6300"/>
                      </a:cubicBezTo>
                      <a:lnTo>
                        <a:pt x="4303" y="15189"/>
                      </a:lnTo>
                      <a:lnTo>
                        <a:pt x="5766" y="15189"/>
                      </a:lnTo>
                      <a:lnTo>
                        <a:pt x="5766" y="8095"/>
                      </a:lnTo>
                      <a:cubicBezTo>
                        <a:pt x="6295" y="8943"/>
                        <a:pt x="7199" y="8999"/>
                        <a:pt x="7426" y="8999"/>
                      </a:cubicBezTo>
                      <a:cubicBezTo>
                        <a:pt x="7444" y="8999"/>
                        <a:pt x="7463" y="8999"/>
                        <a:pt x="7481" y="8999"/>
                      </a:cubicBezTo>
                      <a:lnTo>
                        <a:pt x="7850" y="8593"/>
                      </a:lnTo>
                      <a:cubicBezTo>
                        <a:pt x="6725" y="8482"/>
                        <a:pt x="6227" y="7358"/>
                        <a:pt x="6227" y="7358"/>
                      </a:cubicBezTo>
                      <a:lnTo>
                        <a:pt x="6227" y="7358"/>
                      </a:lnTo>
                      <a:cubicBezTo>
                        <a:pt x="6781" y="7720"/>
                        <a:pt x="7420" y="7769"/>
                        <a:pt x="7727" y="7769"/>
                      </a:cubicBezTo>
                      <a:cubicBezTo>
                        <a:pt x="7838" y="7769"/>
                        <a:pt x="7905" y="7763"/>
                        <a:pt x="7905" y="7763"/>
                      </a:cubicBezTo>
                      <a:lnTo>
                        <a:pt x="7776" y="7173"/>
                      </a:lnTo>
                      <a:cubicBezTo>
                        <a:pt x="7678" y="7186"/>
                        <a:pt x="7580" y="7186"/>
                        <a:pt x="7481" y="7186"/>
                      </a:cubicBezTo>
                      <a:cubicBezTo>
                        <a:pt x="6092" y="7186"/>
                        <a:pt x="5803" y="5987"/>
                        <a:pt x="5803" y="5987"/>
                      </a:cubicBezTo>
                      <a:lnTo>
                        <a:pt x="5803" y="553"/>
                      </a:lnTo>
                      <a:cubicBezTo>
                        <a:pt x="5410" y="350"/>
                        <a:pt x="5029" y="166"/>
                        <a:pt x="46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2" name="Google Shape;11312;p86"/>
              <p:cNvSpPr/>
              <p:nvPr/>
            </p:nvSpPr>
            <p:spPr>
              <a:xfrm>
                <a:off x="1513051" y="3450200"/>
                <a:ext cx="724875" cy="855500"/>
              </a:xfrm>
              <a:custGeom>
                <a:avLst/>
                <a:gdLst/>
                <a:ahLst/>
                <a:cxnLst/>
                <a:rect l="l" t="t" r="r" b="b"/>
                <a:pathLst>
                  <a:path w="28995" h="34220" extrusionOk="0">
                    <a:moveTo>
                      <a:pt x="2244" y="0"/>
                    </a:moveTo>
                    <a:cubicBezTo>
                      <a:pt x="1974" y="6"/>
                      <a:pt x="1703" y="43"/>
                      <a:pt x="1445" y="123"/>
                    </a:cubicBezTo>
                    <a:cubicBezTo>
                      <a:pt x="1" y="511"/>
                      <a:pt x="1021" y="2059"/>
                      <a:pt x="1095" y="2803"/>
                    </a:cubicBezTo>
                    <a:cubicBezTo>
                      <a:pt x="1150" y="3522"/>
                      <a:pt x="1593" y="4703"/>
                      <a:pt x="1593" y="4703"/>
                    </a:cubicBezTo>
                    <a:cubicBezTo>
                      <a:pt x="1371" y="5668"/>
                      <a:pt x="2312" y="6995"/>
                      <a:pt x="2312" y="6995"/>
                    </a:cubicBezTo>
                    <a:cubicBezTo>
                      <a:pt x="1851" y="8200"/>
                      <a:pt x="2404" y="8753"/>
                      <a:pt x="2404" y="8753"/>
                    </a:cubicBezTo>
                    <a:cubicBezTo>
                      <a:pt x="1925" y="9528"/>
                      <a:pt x="2422" y="10935"/>
                      <a:pt x="2422" y="10935"/>
                    </a:cubicBezTo>
                    <a:cubicBezTo>
                      <a:pt x="1519" y="12706"/>
                      <a:pt x="2293" y="13855"/>
                      <a:pt x="2293" y="13855"/>
                    </a:cubicBezTo>
                    <a:cubicBezTo>
                      <a:pt x="1648" y="14740"/>
                      <a:pt x="1980" y="16314"/>
                      <a:pt x="1980" y="16314"/>
                    </a:cubicBezTo>
                    <a:cubicBezTo>
                      <a:pt x="947" y="17955"/>
                      <a:pt x="1832" y="19823"/>
                      <a:pt x="1832" y="19823"/>
                    </a:cubicBezTo>
                    <a:cubicBezTo>
                      <a:pt x="1500" y="21114"/>
                      <a:pt x="1740" y="22430"/>
                      <a:pt x="1740" y="22430"/>
                    </a:cubicBezTo>
                    <a:cubicBezTo>
                      <a:pt x="1408" y="24347"/>
                      <a:pt x="2220" y="25017"/>
                      <a:pt x="2220" y="25017"/>
                    </a:cubicBezTo>
                    <a:cubicBezTo>
                      <a:pt x="2367" y="27642"/>
                      <a:pt x="4955" y="28011"/>
                      <a:pt x="4955" y="28011"/>
                    </a:cubicBezTo>
                    <a:cubicBezTo>
                      <a:pt x="5416" y="28939"/>
                      <a:pt x="6141" y="29222"/>
                      <a:pt x="6854" y="29222"/>
                    </a:cubicBezTo>
                    <a:cubicBezTo>
                      <a:pt x="7930" y="29222"/>
                      <a:pt x="8969" y="28589"/>
                      <a:pt x="8969" y="28589"/>
                    </a:cubicBezTo>
                    <a:cubicBezTo>
                      <a:pt x="9313" y="28705"/>
                      <a:pt x="9676" y="28767"/>
                      <a:pt x="10038" y="28779"/>
                    </a:cubicBezTo>
                    <a:cubicBezTo>
                      <a:pt x="10917" y="28779"/>
                      <a:pt x="11163" y="28238"/>
                      <a:pt x="11741" y="28011"/>
                    </a:cubicBezTo>
                    <a:cubicBezTo>
                      <a:pt x="11956" y="27919"/>
                      <a:pt x="12183" y="27870"/>
                      <a:pt x="12417" y="27863"/>
                    </a:cubicBezTo>
                    <a:cubicBezTo>
                      <a:pt x="12841" y="27863"/>
                      <a:pt x="13161" y="28091"/>
                      <a:pt x="13308" y="28638"/>
                    </a:cubicBezTo>
                    <a:cubicBezTo>
                      <a:pt x="13530" y="29455"/>
                      <a:pt x="13142" y="30709"/>
                      <a:pt x="12976" y="31969"/>
                    </a:cubicBezTo>
                    <a:cubicBezTo>
                      <a:pt x="12810" y="33205"/>
                      <a:pt x="13603" y="34219"/>
                      <a:pt x="13603" y="34219"/>
                    </a:cubicBezTo>
                    <a:lnTo>
                      <a:pt x="15490" y="34219"/>
                    </a:lnTo>
                    <a:cubicBezTo>
                      <a:pt x="15454" y="34219"/>
                      <a:pt x="15306" y="34182"/>
                      <a:pt x="15951" y="33076"/>
                    </a:cubicBezTo>
                    <a:cubicBezTo>
                      <a:pt x="16652" y="31889"/>
                      <a:pt x="15693" y="30746"/>
                      <a:pt x="16597" y="29302"/>
                    </a:cubicBezTo>
                    <a:cubicBezTo>
                      <a:pt x="17507" y="27863"/>
                      <a:pt x="17451" y="26032"/>
                      <a:pt x="17451" y="26032"/>
                    </a:cubicBezTo>
                    <a:cubicBezTo>
                      <a:pt x="17894" y="23591"/>
                      <a:pt x="16744" y="23518"/>
                      <a:pt x="15822" y="22485"/>
                    </a:cubicBezTo>
                    <a:cubicBezTo>
                      <a:pt x="15429" y="22061"/>
                      <a:pt x="14808" y="21932"/>
                      <a:pt x="14218" y="21932"/>
                    </a:cubicBezTo>
                    <a:cubicBezTo>
                      <a:pt x="13689" y="21944"/>
                      <a:pt x="13167" y="22024"/>
                      <a:pt x="12663" y="22172"/>
                    </a:cubicBezTo>
                    <a:cubicBezTo>
                      <a:pt x="12454" y="22092"/>
                      <a:pt x="12226" y="22049"/>
                      <a:pt x="12005" y="22042"/>
                    </a:cubicBezTo>
                    <a:cubicBezTo>
                      <a:pt x="11556" y="22030"/>
                      <a:pt x="11151" y="22301"/>
                      <a:pt x="10997" y="22725"/>
                    </a:cubicBezTo>
                    <a:cubicBezTo>
                      <a:pt x="10856" y="22676"/>
                      <a:pt x="10708" y="22651"/>
                      <a:pt x="10561" y="22651"/>
                    </a:cubicBezTo>
                    <a:cubicBezTo>
                      <a:pt x="9805" y="22651"/>
                      <a:pt x="9172" y="23266"/>
                      <a:pt x="9172" y="23266"/>
                    </a:cubicBezTo>
                    <a:cubicBezTo>
                      <a:pt x="9110" y="22885"/>
                      <a:pt x="8803" y="22780"/>
                      <a:pt x="8471" y="22780"/>
                    </a:cubicBezTo>
                    <a:cubicBezTo>
                      <a:pt x="8182" y="22792"/>
                      <a:pt x="7893" y="22848"/>
                      <a:pt x="7616" y="22946"/>
                    </a:cubicBezTo>
                    <a:cubicBezTo>
                      <a:pt x="7696" y="22079"/>
                      <a:pt x="6897" y="21766"/>
                      <a:pt x="6897" y="21766"/>
                    </a:cubicBezTo>
                    <a:cubicBezTo>
                      <a:pt x="7561" y="20512"/>
                      <a:pt x="6621" y="19676"/>
                      <a:pt x="6621" y="19676"/>
                    </a:cubicBezTo>
                    <a:cubicBezTo>
                      <a:pt x="7709" y="18109"/>
                      <a:pt x="7045" y="16295"/>
                      <a:pt x="7045" y="16295"/>
                    </a:cubicBezTo>
                    <a:cubicBezTo>
                      <a:pt x="7506" y="14433"/>
                      <a:pt x="6473" y="13394"/>
                      <a:pt x="6473" y="13394"/>
                    </a:cubicBezTo>
                    <a:cubicBezTo>
                      <a:pt x="7580" y="11919"/>
                      <a:pt x="6270" y="10554"/>
                      <a:pt x="6270" y="10554"/>
                    </a:cubicBezTo>
                    <a:cubicBezTo>
                      <a:pt x="6694" y="10149"/>
                      <a:pt x="6547" y="9257"/>
                      <a:pt x="6510" y="9036"/>
                    </a:cubicBezTo>
                    <a:lnTo>
                      <a:pt x="6510" y="9036"/>
                    </a:lnTo>
                    <a:cubicBezTo>
                      <a:pt x="6682" y="10007"/>
                      <a:pt x="7758" y="10075"/>
                      <a:pt x="8059" y="10075"/>
                    </a:cubicBezTo>
                    <a:lnTo>
                      <a:pt x="8133" y="10075"/>
                    </a:lnTo>
                    <a:cubicBezTo>
                      <a:pt x="8219" y="10917"/>
                      <a:pt x="9307" y="11028"/>
                      <a:pt x="9842" y="11028"/>
                    </a:cubicBezTo>
                    <a:cubicBezTo>
                      <a:pt x="10014" y="11028"/>
                      <a:pt x="10130" y="11015"/>
                      <a:pt x="10130" y="11015"/>
                    </a:cubicBezTo>
                    <a:cubicBezTo>
                      <a:pt x="10296" y="11765"/>
                      <a:pt x="10764" y="11962"/>
                      <a:pt x="11194" y="11962"/>
                    </a:cubicBezTo>
                    <a:cubicBezTo>
                      <a:pt x="11507" y="11950"/>
                      <a:pt x="11809" y="11876"/>
                      <a:pt x="12091" y="11741"/>
                    </a:cubicBezTo>
                    <a:cubicBezTo>
                      <a:pt x="12509" y="12146"/>
                      <a:pt x="13044" y="12275"/>
                      <a:pt x="13560" y="12275"/>
                    </a:cubicBezTo>
                    <a:cubicBezTo>
                      <a:pt x="14452" y="12275"/>
                      <a:pt x="15269" y="11894"/>
                      <a:pt x="15269" y="11894"/>
                    </a:cubicBezTo>
                    <a:cubicBezTo>
                      <a:pt x="15490" y="12109"/>
                      <a:pt x="15798" y="12226"/>
                      <a:pt x="16111" y="12214"/>
                    </a:cubicBezTo>
                    <a:cubicBezTo>
                      <a:pt x="17009" y="12214"/>
                      <a:pt x="18023" y="11501"/>
                      <a:pt x="18023" y="11501"/>
                    </a:cubicBezTo>
                    <a:cubicBezTo>
                      <a:pt x="18213" y="11568"/>
                      <a:pt x="18410" y="11599"/>
                      <a:pt x="18613" y="11599"/>
                    </a:cubicBezTo>
                    <a:cubicBezTo>
                      <a:pt x="19744" y="11599"/>
                      <a:pt x="20033" y="10413"/>
                      <a:pt x="20033" y="10413"/>
                    </a:cubicBezTo>
                    <a:lnTo>
                      <a:pt x="20076" y="10413"/>
                    </a:lnTo>
                    <a:cubicBezTo>
                      <a:pt x="21668" y="10394"/>
                      <a:pt x="21975" y="9313"/>
                      <a:pt x="21975" y="9313"/>
                    </a:cubicBezTo>
                    <a:cubicBezTo>
                      <a:pt x="22172" y="9380"/>
                      <a:pt x="22381" y="9417"/>
                      <a:pt x="22590" y="9423"/>
                    </a:cubicBezTo>
                    <a:cubicBezTo>
                      <a:pt x="23002" y="9423"/>
                      <a:pt x="23119" y="9202"/>
                      <a:pt x="23162" y="9067"/>
                    </a:cubicBezTo>
                    <a:lnTo>
                      <a:pt x="23162" y="9067"/>
                    </a:lnTo>
                    <a:cubicBezTo>
                      <a:pt x="22977" y="10382"/>
                      <a:pt x="23807" y="10603"/>
                      <a:pt x="23807" y="10603"/>
                    </a:cubicBezTo>
                    <a:cubicBezTo>
                      <a:pt x="23586" y="11396"/>
                      <a:pt x="23487" y="12220"/>
                      <a:pt x="23512" y="13044"/>
                    </a:cubicBezTo>
                    <a:cubicBezTo>
                      <a:pt x="22602" y="15336"/>
                      <a:pt x="24084" y="16240"/>
                      <a:pt x="24084" y="16240"/>
                    </a:cubicBezTo>
                    <a:cubicBezTo>
                      <a:pt x="22996" y="17611"/>
                      <a:pt x="23807" y="18938"/>
                      <a:pt x="23807" y="18938"/>
                    </a:cubicBezTo>
                    <a:cubicBezTo>
                      <a:pt x="23401" y="19553"/>
                      <a:pt x="23586" y="21415"/>
                      <a:pt x="23586" y="21415"/>
                    </a:cubicBezTo>
                    <a:cubicBezTo>
                      <a:pt x="23045" y="22024"/>
                      <a:pt x="22768" y="23303"/>
                      <a:pt x="22768" y="23303"/>
                    </a:cubicBezTo>
                    <a:cubicBezTo>
                      <a:pt x="20943" y="24077"/>
                      <a:pt x="21035" y="25706"/>
                      <a:pt x="21035" y="25706"/>
                    </a:cubicBezTo>
                    <a:cubicBezTo>
                      <a:pt x="21145" y="25755"/>
                      <a:pt x="21244" y="25841"/>
                      <a:pt x="21311" y="25946"/>
                    </a:cubicBezTo>
                    <a:cubicBezTo>
                      <a:pt x="21570" y="26327"/>
                      <a:pt x="22215" y="26757"/>
                      <a:pt x="22215" y="26757"/>
                    </a:cubicBezTo>
                    <a:cubicBezTo>
                      <a:pt x="21496" y="27089"/>
                      <a:pt x="20850" y="29455"/>
                      <a:pt x="20648" y="30027"/>
                    </a:cubicBezTo>
                    <a:cubicBezTo>
                      <a:pt x="20586" y="30193"/>
                      <a:pt x="20654" y="30267"/>
                      <a:pt x="20777" y="30267"/>
                    </a:cubicBezTo>
                    <a:cubicBezTo>
                      <a:pt x="21109" y="30267"/>
                      <a:pt x="21871" y="29750"/>
                      <a:pt x="22067" y="28921"/>
                    </a:cubicBezTo>
                    <a:cubicBezTo>
                      <a:pt x="22362" y="27796"/>
                      <a:pt x="23180" y="27384"/>
                      <a:pt x="23180" y="27384"/>
                    </a:cubicBezTo>
                    <a:cubicBezTo>
                      <a:pt x="23567" y="28251"/>
                      <a:pt x="24194" y="28521"/>
                      <a:pt x="24852" y="28521"/>
                    </a:cubicBezTo>
                    <a:cubicBezTo>
                      <a:pt x="25565" y="28521"/>
                      <a:pt x="26309" y="28195"/>
                      <a:pt x="26800" y="27974"/>
                    </a:cubicBezTo>
                    <a:cubicBezTo>
                      <a:pt x="27741" y="27550"/>
                      <a:pt x="27649" y="25405"/>
                      <a:pt x="27649" y="25405"/>
                    </a:cubicBezTo>
                    <a:cubicBezTo>
                      <a:pt x="27649" y="25405"/>
                      <a:pt x="27962" y="25276"/>
                      <a:pt x="28497" y="23782"/>
                    </a:cubicBezTo>
                    <a:cubicBezTo>
                      <a:pt x="28835" y="22928"/>
                      <a:pt x="28749" y="21975"/>
                      <a:pt x="28276" y="21194"/>
                    </a:cubicBezTo>
                    <a:cubicBezTo>
                      <a:pt x="28927" y="19197"/>
                      <a:pt x="27852" y="18035"/>
                      <a:pt x="27852" y="18035"/>
                    </a:cubicBezTo>
                    <a:cubicBezTo>
                      <a:pt x="28798" y="16461"/>
                      <a:pt x="27833" y="15078"/>
                      <a:pt x="27833" y="15078"/>
                    </a:cubicBezTo>
                    <a:cubicBezTo>
                      <a:pt x="28632" y="13726"/>
                      <a:pt x="27759" y="12435"/>
                      <a:pt x="27759" y="12435"/>
                    </a:cubicBezTo>
                    <a:cubicBezTo>
                      <a:pt x="28552" y="11286"/>
                      <a:pt x="27981" y="9792"/>
                      <a:pt x="27981" y="9792"/>
                    </a:cubicBezTo>
                    <a:cubicBezTo>
                      <a:pt x="28995" y="8311"/>
                      <a:pt x="28036" y="7352"/>
                      <a:pt x="28036" y="7352"/>
                    </a:cubicBezTo>
                    <a:cubicBezTo>
                      <a:pt x="28036" y="7352"/>
                      <a:pt x="28663" y="7167"/>
                      <a:pt x="28589" y="5151"/>
                    </a:cubicBezTo>
                    <a:cubicBezTo>
                      <a:pt x="28540" y="3424"/>
                      <a:pt x="26973" y="3301"/>
                      <a:pt x="26524" y="3301"/>
                    </a:cubicBezTo>
                    <a:lnTo>
                      <a:pt x="26407" y="3301"/>
                    </a:lnTo>
                    <a:cubicBezTo>
                      <a:pt x="26032" y="2895"/>
                      <a:pt x="25663" y="2754"/>
                      <a:pt x="25344" y="2754"/>
                    </a:cubicBezTo>
                    <a:cubicBezTo>
                      <a:pt x="24581" y="2754"/>
                      <a:pt x="24041" y="3541"/>
                      <a:pt x="24041" y="3541"/>
                    </a:cubicBezTo>
                    <a:cubicBezTo>
                      <a:pt x="23942" y="3510"/>
                      <a:pt x="23844" y="3498"/>
                      <a:pt x="23739" y="3498"/>
                    </a:cubicBezTo>
                    <a:cubicBezTo>
                      <a:pt x="22658" y="3498"/>
                      <a:pt x="21809" y="5016"/>
                      <a:pt x="21809" y="5016"/>
                    </a:cubicBezTo>
                    <a:lnTo>
                      <a:pt x="21729" y="5016"/>
                    </a:lnTo>
                    <a:cubicBezTo>
                      <a:pt x="20574" y="5016"/>
                      <a:pt x="20641" y="5834"/>
                      <a:pt x="20641" y="5834"/>
                    </a:cubicBezTo>
                    <a:cubicBezTo>
                      <a:pt x="20439" y="5784"/>
                      <a:pt x="20230" y="5754"/>
                      <a:pt x="20021" y="5754"/>
                    </a:cubicBezTo>
                    <a:cubicBezTo>
                      <a:pt x="19344" y="5748"/>
                      <a:pt x="18717" y="6104"/>
                      <a:pt x="18392" y="6700"/>
                    </a:cubicBezTo>
                    <a:cubicBezTo>
                      <a:pt x="18152" y="6571"/>
                      <a:pt x="17888" y="6510"/>
                      <a:pt x="17617" y="6504"/>
                    </a:cubicBezTo>
                    <a:cubicBezTo>
                      <a:pt x="16707" y="6510"/>
                      <a:pt x="16136" y="7315"/>
                      <a:pt x="16136" y="7315"/>
                    </a:cubicBezTo>
                    <a:cubicBezTo>
                      <a:pt x="15902" y="7247"/>
                      <a:pt x="15656" y="7217"/>
                      <a:pt x="15417" y="7217"/>
                    </a:cubicBezTo>
                    <a:cubicBezTo>
                      <a:pt x="14396" y="7217"/>
                      <a:pt x="13843" y="7831"/>
                      <a:pt x="13843" y="7831"/>
                    </a:cubicBezTo>
                    <a:cubicBezTo>
                      <a:pt x="13339" y="7167"/>
                      <a:pt x="12743" y="6977"/>
                      <a:pt x="12233" y="6977"/>
                    </a:cubicBezTo>
                    <a:cubicBezTo>
                      <a:pt x="11790" y="6983"/>
                      <a:pt x="11360" y="7106"/>
                      <a:pt x="10979" y="7333"/>
                    </a:cubicBezTo>
                    <a:cubicBezTo>
                      <a:pt x="10942" y="6393"/>
                      <a:pt x="10198" y="6245"/>
                      <a:pt x="9737" y="6245"/>
                    </a:cubicBezTo>
                    <a:cubicBezTo>
                      <a:pt x="9614" y="6245"/>
                      <a:pt x="9491" y="6258"/>
                      <a:pt x="9368" y="6276"/>
                    </a:cubicBezTo>
                    <a:cubicBezTo>
                      <a:pt x="9202" y="5225"/>
                      <a:pt x="7598" y="5041"/>
                      <a:pt x="7598" y="5041"/>
                    </a:cubicBezTo>
                    <a:cubicBezTo>
                      <a:pt x="8114" y="3762"/>
                      <a:pt x="6688" y="3320"/>
                      <a:pt x="6688" y="3320"/>
                    </a:cubicBezTo>
                    <a:cubicBezTo>
                      <a:pt x="6744" y="2176"/>
                      <a:pt x="5600" y="1807"/>
                      <a:pt x="5600" y="1807"/>
                    </a:cubicBezTo>
                    <a:cubicBezTo>
                      <a:pt x="5422" y="578"/>
                      <a:pt x="4777" y="302"/>
                      <a:pt x="4236" y="302"/>
                    </a:cubicBezTo>
                    <a:cubicBezTo>
                      <a:pt x="3959" y="308"/>
                      <a:pt x="3689" y="363"/>
                      <a:pt x="3443" y="474"/>
                    </a:cubicBezTo>
                    <a:cubicBezTo>
                      <a:pt x="3443" y="474"/>
                      <a:pt x="3092" y="0"/>
                      <a:pt x="224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6"/>
              <p:cNvSpPr/>
              <p:nvPr/>
            </p:nvSpPr>
            <p:spPr>
              <a:xfrm>
                <a:off x="1726651" y="2627300"/>
                <a:ext cx="281400" cy="432450"/>
              </a:xfrm>
              <a:custGeom>
                <a:avLst/>
                <a:gdLst/>
                <a:ahLst/>
                <a:cxnLst/>
                <a:rect l="l" t="t" r="r" b="b"/>
                <a:pathLst>
                  <a:path w="11256" h="17298" extrusionOk="0">
                    <a:moveTo>
                      <a:pt x="6147" y="1"/>
                    </a:moveTo>
                    <a:cubicBezTo>
                      <a:pt x="6141" y="1"/>
                      <a:pt x="6129" y="1"/>
                      <a:pt x="6117" y="1"/>
                    </a:cubicBezTo>
                    <a:cubicBezTo>
                      <a:pt x="6043" y="56"/>
                      <a:pt x="5570" y="873"/>
                      <a:pt x="5514" y="1175"/>
                    </a:cubicBezTo>
                    <a:cubicBezTo>
                      <a:pt x="5483" y="1359"/>
                      <a:pt x="5299" y="1414"/>
                      <a:pt x="5127" y="1414"/>
                    </a:cubicBezTo>
                    <a:cubicBezTo>
                      <a:pt x="5022" y="1414"/>
                      <a:pt x="4918" y="1396"/>
                      <a:pt x="4820" y="1359"/>
                    </a:cubicBezTo>
                    <a:cubicBezTo>
                      <a:pt x="4684" y="1322"/>
                      <a:pt x="4684" y="99"/>
                      <a:pt x="4684" y="99"/>
                    </a:cubicBezTo>
                    <a:cubicBezTo>
                      <a:pt x="4119" y="99"/>
                      <a:pt x="3553" y="548"/>
                      <a:pt x="3553" y="548"/>
                    </a:cubicBezTo>
                    <a:lnTo>
                      <a:pt x="3738" y="1605"/>
                    </a:lnTo>
                    <a:cubicBezTo>
                      <a:pt x="3215" y="2066"/>
                      <a:pt x="3418" y="2502"/>
                      <a:pt x="3418" y="2502"/>
                    </a:cubicBezTo>
                    <a:cubicBezTo>
                      <a:pt x="2681" y="3049"/>
                      <a:pt x="2797" y="4242"/>
                      <a:pt x="2361" y="4242"/>
                    </a:cubicBezTo>
                    <a:cubicBezTo>
                      <a:pt x="1974" y="4223"/>
                      <a:pt x="1974" y="4045"/>
                      <a:pt x="1851" y="4045"/>
                    </a:cubicBezTo>
                    <a:cubicBezTo>
                      <a:pt x="1826" y="4045"/>
                      <a:pt x="1808" y="4045"/>
                      <a:pt x="1795" y="4051"/>
                    </a:cubicBezTo>
                    <a:cubicBezTo>
                      <a:pt x="1623" y="4131"/>
                      <a:pt x="1377" y="4371"/>
                      <a:pt x="1586" y="4525"/>
                    </a:cubicBezTo>
                    <a:cubicBezTo>
                      <a:pt x="1777" y="4691"/>
                      <a:pt x="1605" y="4691"/>
                      <a:pt x="1377" y="4973"/>
                    </a:cubicBezTo>
                    <a:cubicBezTo>
                      <a:pt x="1132" y="5262"/>
                      <a:pt x="1642" y="5828"/>
                      <a:pt x="1832" y="5895"/>
                    </a:cubicBezTo>
                    <a:cubicBezTo>
                      <a:pt x="1845" y="5902"/>
                      <a:pt x="1857" y="5902"/>
                      <a:pt x="1869" y="5902"/>
                    </a:cubicBezTo>
                    <a:cubicBezTo>
                      <a:pt x="2121" y="5902"/>
                      <a:pt x="2963" y="5465"/>
                      <a:pt x="2963" y="5465"/>
                    </a:cubicBezTo>
                    <a:lnTo>
                      <a:pt x="2963" y="5465"/>
                    </a:lnTo>
                    <a:cubicBezTo>
                      <a:pt x="2736" y="5957"/>
                      <a:pt x="2773" y="6633"/>
                      <a:pt x="2773" y="6633"/>
                    </a:cubicBezTo>
                    <a:cubicBezTo>
                      <a:pt x="2773" y="6633"/>
                      <a:pt x="2631" y="6221"/>
                      <a:pt x="2269" y="6221"/>
                    </a:cubicBezTo>
                    <a:cubicBezTo>
                      <a:pt x="2189" y="6227"/>
                      <a:pt x="2115" y="6246"/>
                      <a:pt x="2041" y="6276"/>
                    </a:cubicBezTo>
                    <a:cubicBezTo>
                      <a:pt x="1513" y="6485"/>
                      <a:pt x="1494" y="6879"/>
                      <a:pt x="1494" y="6879"/>
                    </a:cubicBezTo>
                    <a:cubicBezTo>
                      <a:pt x="1869" y="6897"/>
                      <a:pt x="2023" y="7278"/>
                      <a:pt x="2023" y="7278"/>
                    </a:cubicBezTo>
                    <a:cubicBezTo>
                      <a:pt x="1" y="10659"/>
                      <a:pt x="1" y="15927"/>
                      <a:pt x="683" y="16683"/>
                    </a:cubicBezTo>
                    <a:cubicBezTo>
                      <a:pt x="1070" y="17089"/>
                      <a:pt x="1574" y="17298"/>
                      <a:pt x="2293" y="17298"/>
                    </a:cubicBezTo>
                    <a:cubicBezTo>
                      <a:pt x="2871" y="17298"/>
                      <a:pt x="3590" y="17168"/>
                      <a:pt x="4512" y="16904"/>
                    </a:cubicBezTo>
                    <a:cubicBezTo>
                      <a:pt x="6608" y="16302"/>
                      <a:pt x="10063" y="13868"/>
                      <a:pt x="10647" y="11354"/>
                    </a:cubicBezTo>
                    <a:cubicBezTo>
                      <a:pt x="11255" y="8846"/>
                      <a:pt x="9178" y="7407"/>
                      <a:pt x="9178" y="7407"/>
                    </a:cubicBezTo>
                    <a:cubicBezTo>
                      <a:pt x="9178" y="7407"/>
                      <a:pt x="9251" y="6670"/>
                      <a:pt x="9178" y="5182"/>
                    </a:cubicBezTo>
                    <a:cubicBezTo>
                      <a:pt x="9129" y="3855"/>
                      <a:pt x="8182" y="3781"/>
                      <a:pt x="7973" y="3781"/>
                    </a:cubicBezTo>
                    <a:lnTo>
                      <a:pt x="7930" y="3781"/>
                    </a:lnTo>
                    <a:cubicBezTo>
                      <a:pt x="8041" y="2349"/>
                      <a:pt x="6664" y="1931"/>
                      <a:pt x="6664" y="1740"/>
                    </a:cubicBezTo>
                    <a:cubicBezTo>
                      <a:pt x="6682" y="1531"/>
                      <a:pt x="7082" y="837"/>
                      <a:pt x="7155" y="511"/>
                    </a:cubicBezTo>
                    <a:cubicBezTo>
                      <a:pt x="7241" y="216"/>
                      <a:pt x="6344" y="1"/>
                      <a:pt x="61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14" name="Google Shape;11314;p86"/>
          <p:cNvGrpSpPr/>
          <p:nvPr/>
        </p:nvGrpSpPr>
        <p:grpSpPr>
          <a:xfrm>
            <a:off x="1234609" y="2417569"/>
            <a:ext cx="224507" cy="215983"/>
            <a:chOff x="2648935" y="1948120"/>
            <a:chExt cx="233594" cy="224748"/>
          </a:xfrm>
        </p:grpSpPr>
        <p:sp>
          <p:nvSpPr>
            <p:cNvPr id="11315" name="Google Shape;11315;p86"/>
            <p:cNvSpPr/>
            <p:nvPr/>
          </p:nvSpPr>
          <p:spPr>
            <a:xfrm>
              <a:off x="2648935" y="1948120"/>
              <a:ext cx="233594" cy="224748"/>
            </a:xfrm>
            <a:custGeom>
              <a:avLst/>
              <a:gdLst/>
              <a:ahLst/>
              <a:cxnLst/>
              <a:rect l="l" t="t" r="r" b="b"/>
              <a:pathLst>
                <a:path w="9243" h="8893" extrusionOk="0">
                  <a:moveTo>
                    <a:pt x="4802" y="1351"/>
                  </a:moveTo>
                  <a:cubicBezTo>
                    <a:pt x="5200" y="1351"/>
                    <a:pt x="5602" y="1428"/>
                    <a:pt x="5984" y="1586"/>
                  </a:cubicBezTo>
                  <a:cubicBezTo>
                    <a:pt x="7139" y="2066"/>
                    <a:pt x="7896" y="3194"/>
                    <a:pt x="7896" y="4447"/>
                  </a:cubicBezTo>
                  <a:cubicBezTo>
                    <a:pt x="7891" y="6158"/>
                    <a:pt x="6507" y="7542"/>
                    <a:pt x="4796" y="7542"/>
                  </a:cubicBezTo>
                  <a:cubicBezTo>
                    <a:pt x="3548" y="7542"/>
                    <a:pt x="2415" y="6790"/>
                    <a:pt x="1941" y="5630"/>
                  </a:cubicBezTo>
                  <a:cubicBezTo>
                    <a:pt x="1461" y="4474"/>
                    <a:pt x="1723" y="3145"/>
                    <a:pt x="2611" y="2257"/>
                  </a:cubicBezTo>
                  <a:cubicBezTo>
                    <a:pt x="3202" y="1666"/>
                    <a:pt x="3995" y="1351"/>
                    <a:pt x="4802" y="1351"/>
                  </a:cubicBezTo>
                  <a:close/>
                  <a:moveTo>
                    <a:pt x="4796" y="1"/>
                  </a:moveTo>
                  <a:cubicBezTo>
                    <a:pt x="2998" y="1"/>
                    <a:pt x="1380" y="1085"/>
                    <a:pt x="693" y="2747"/>
                  </a:cubicBezTo>
                  <a:cubicBezTo>
                    <a:pt x="1" y="4409"/>
                    <a:pt x="382" y="6322"/>
                    <a:pt x="1652" y="7591"/>
                  </a:cubicBezTo>
                  <a:cubicBezTo>
                    <a:pt x="2505" y="8441"/>
                    <a:pt x="3645" y="8893"/>
                    <a:pt x="4803" y="8893"/>
                  </a:cubicBezTo>
                  <a:cubicBezTo>
                    <a:pt x="5375" y="8893"/>
                    <a:pt x="5952" y="8783"/>
                    <a:pt x="6502" y="8556"/>
                  </a:cubicBezTo>
                  <a:cubicBezTo>
                    <a:pt x="8158" y="7864"/>
                    <a:pt x="9242" y="6245"/>
                    <a:pt x="9242" y="4447"/>
                  </a:cubicBezTo>
                  <a:cubicBezTo>
                    <a:pt x="9242" y="1995"/>
                    <a:pt x="7254" y="6"/>
                    <a:pt x="479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6"/>
            <p:cNvSpPr/>
            <p:nvPr/>
          </p:nvSpPr>
          <p:spPr>
            <a:xfrm>
              <a:off x="2733370" y="2023735"/>
              <a:ext cx="73695" cy="73568"/>
            </a:xfrm>
            <a:custGeom>
              <a:avLst/>
              <a:gdLst/>
              <a:ahLst/>
              <a:cxnLst/>
              <a:rect l="l" t="t" r="r" b="b"/>
              <a:pathLst>
                <a:path w="2916" h="2911" extrusionOk="0">
                  <a:moveTo>
                    <a:pt x="1455" y="0"/>
                  </a:moveTo>
                  <a:cubicBezTo>
                    <a:pt x="654" y="0"/>
                    <a:pt x="0" y="649"/>
                    <a:pt x="0" y="1455"/>
                  </a:cubicBezTo>
                  <a:cubicBezTo>
                    <a:pt x="0" y="2262"/>
                    <a:pt x="654" y="2910"/>
                    <a:pt x="1455" y="2910"/>
                  </a:cubicBezTo>
                  <a:cubicBezTo>
                    <a:pt x="2261" y="2910"/>
                    <a:pt x="2915" y="2262"/>
                    <a:pt x="2915" y="1455"/>
                  </a:cubicBezTo>
                  <a:cubicBezTo>
                    <a:pt x="2915" y="649"/>
                    <a:pt x="2261" y="0"/>
                    <a:pt x="1455"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86"/>
          <p:cNvGrpSpPr/>
          <p:nvPr/>
        </p:nvGrpSpPr>
        <p:grpSpPr>
          <a:xfrm>
            <a:off x="2463611" y="3301566"/>
            <a:ext cx="330071" cy="317580"/>
            <a:chOff x="3628558" y="2776198"/>
            <a:chExt cx="257045" cy="247375"/>
          </a:xfrm>
        </p:grpSpPr>
        <p:sp>
          <p:nvSpPr>
            <p:cNvPr id="11318" name="Google Shape;11318;p86"/>
            <p:cNvSpPr/>
            <p:nvPr/>
          </p:nvSpPr>
          <p:spPr>
            <a:xfrm>
              <a:off x="3686627" y="2843457"/>
              <a:ext cx="131842" cy="112806"/>
            </a:xfrm>
            <a:custGeom>
              <a:avLst/>
              <a:gdLst/>
              <a:ahLst/>
              <a:cxnLst/>
              <a:rect l="l" t="t" r="r" b="b"/>
              <a:pathLst>
                <a:path w="5222" h="4468" extrusionOk="0">
                  <a:moveTo>
                    <a:pt x="2969" y="0"/>
                  </a:moveTo>
                  <a:cubicBezTo>
                    <a:pt x="2421" y="0"/>
                    <a:pt x="1863" y="203"/>
                    <a:pt x="1409" y="655"/>
                  </a:cubicBezTo>
                  <a:cubicBezTo>
                    <a:pt x="1" y="2063"/>
                    <a:pt x="998" y="4468"/>
                    <a:pt x="2986" y="4468"/>
                  </a:cubicBezTo>
                  <a:cubicBezTo>
                    <a:pt x="4224" y="4468"/>
                    <a:pt x="5221" y="3470"/>
                    <a:pt x="5221" y="2239"/>
                  </a:cubicBezTo>
                  <a:cubicBezTo>
                    <a:pt x="5221" y="892"/>
                    <a:pt x="4118" y="0"/>
                    <a:pt x="2969" y="0"/>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6"/>
            <p:cNvSpPr/>
            <p:nvPr/>
          </p:nvSpPr>
          <p:spPr>
            <a:xfrm>
              <a:off x="3663097" y="2808237"/>
              <a:ext cx="190593" cy="183398"/>
            </a:xfrm>
            <a:custGeom>
              <a:avLst/>
              <a:gdLst/>
              <a:ahLst/>
              <a:cxnLst/>
              <a:rect l="l" t="t" r="r" b="b"/>
              <a:pathLst>
                <a:path w="7549" h="7264" extrusionOk="0">
                  <a:moveTo>
                    <a:pt x="3918" y="440"/>
                  </a:moveTo>
                  <a:cubicBezTo>
                    <a:pt x="5678" y="446"/>
                    <a:pt x="7105" y="1874"/>
                    <a:pt x="7105" y="3634"/>
                  </a:cubicBezTo>
                  <a:cubicBezTo>
                    <a:pt x="7105" y="4924"/>
                    <a:pt x="6329" y="6084"/>
                    <a:pt x="5137" y="6579"/>
                  </a:cubicBezTo>
                  <a:cubicBezTo>
                    <a:pt x="4742" y="6744"/>
                    <a:pt x="4327" y="6823"/>
                    <a:pt x="3916" y="6823"/>
                  </a:cubicBezTo>
                  <a:cubicBezTo>
                    <a:pt x="3087" y="6823"/>
                    <a:pt x="2273" y="6499"/>
                    <a:pt x="1663" y="5889"/>
                  </a:cubicBezTo>
                  <a:cubicBezTo>
                    <a:pt x="750" y="4976"/>
                    <a:pt x="477" y="3601"/>
                    <a:pt x="972" y="2415"/>
                  </a:cubicBezTo>
                  <a:cubicBezTo>
                    <a:pt x="1461" y="1222"/>
                    <a:pt x="2627" y="440"/>
                    <a:pt x="3918" y="440"/>
                  </a:cubicBezTo>
                  <a:close/>
                  <a:moveTo>
                    <a:pt x="3916" y="1"/>
                  </a:moveTo>
                  <a:cubicBezTo>
                    <a:pt x="2971" y="1"/>
                    <a:pt x="2043" y="369"/>
                    <a:pt x="1350" y="1066"/>
                  </a:cubicBezTo>
                  <a:cubicBezTo>
                    <a:pt x="307" y="2102"/>
                    <a:pt x="1" y="3666"/>
                    <a:pt x="561" y="5022"/>
                  </a:cubicBezTo>
                  <a:cubicBezTo>
                    <a:pt x="1122" y="6377"/>
                    <a:pt x="2445" y="7264"/>
                    <a:pt x="3918" y="7264"/>
                  </a:cubicBezTo>
                  <a:cubicBezTo>
                    <a:pt x="5919" y="7264"/>
                    <a:pt x="7548" y="5641"/>
                    <a:pt x="7548" y="3634"/>
                  </a:cubicBezTo>
                  <a:cubicBezTo>
                    <a:pt x="7548" y="2161"/>
                    <a:pt x="6662" y="838"/>
                    <a:pt x="5306" y="277"/>
                  </a:cubicBezTo>
                  <a:cubicBezTo>
                    <a:pt x="4857" y="91"/>
                    <a:pt x="4384" y="1"/>
                    <a:pt x="391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6"/>
            <p:cNvSpPr/>
            <p:nvPr/>
          </p:nvSpPr>
          <p:spPr>
            <a:xfrm>
              <a:off x="3628558" y="2776198"/>
              <a:ext cx="257045" cy="247375"/>
            </a:xfrm>
            <a:custGeom>
              <a:avLst/>
              <a:gdLst/>
              <a:ahLst/>
              <a:cxnLst/>
              <a:rect l="l" t="t" r="r" b="b"/>
              <a:pathLst>
                <a:path w="10181" h="9798" extrusionOk="0">
                  <a:moveTo>
                    <a:pt x="5286" y="223"/>
                  </a:moveTo>
                  <a:cubicBezTo>
                    <a:pt x="7867" y="229"/>
                    <a:pt x="9959" y="2322"/>
                    <a:pt x="9959" y="4903"/>
                  </a:cubicBezTo>
                  <a:cubicBezTo>
                    <a:pt x="9959" y="6793"/>
                    <a:pt x="8818" y="8500"/>
                    <a:pt x="7072" y="9224"/>
                  </a:cubicBezTo>
                  <a:cubicBezTo>
                    <a:pt x="6495" y="9463"/>
                    <a:pt x="5890" y="9579"/>
                    <a:pt x="5289" y="9579"/>
                  </a:cubicBezTo>
                  <a:cubicBezTo>
                    <a:pt x="4072" y="9579"/>
                    <a:pt x="2874" y="9102"/>
                    <a:pt x="1975" y="8207"/>
                  </a:cubicBezTo>
                  <a:cubicBezTo>
                    <a:pt x="639" y="6871"/>
                    <a:pt x="241" y="4857"/>
                    <a:pt x="965" y="3110"/>
                  </a:cubicBezTo>
                  <a:cubicBezTo>
                    <a:pt x="1688" y="1364"/>
                    <a:pt x="3396" y="223"/>
                    <a:pt x="5286" y="223"/>
                  </a:cubicBezTo>
                  <a:close/>
                  <a:moveTo>
                    <a:pt x="5286" y="1"/>
                  </a:moveTo>
                  <a:cubicBezTo>
                    <a:pt x="4011" y="1"/>
                    <a:pt x="2756" y="498"/>
                    <a:pt x="1819" y="1435"/>
                  </a:cubicBezTo>
                  <a:cubicBezTo>
                    <a:pt x="417" y="2836"/>
                    <a:pt x="0" y="4942"/>
                    <a:pt x="756" y="6773"/>
                  </a:cubicBezTo>
                  <a:cubicBezTo>
                    <a:pt x="1519" y="8605"/>
                    <a:pt x="3305" y="9797"/>
                    <a:pt x="5286" y="9797"/>
                  </a:cubicBezTo>
                  <a:cubicBezTo>
                    <a:pt x="7991" y="9797"/>
                    <a:pt x="10181" y="7607"/>
                    <a:pt x="10181" y="4903"/>
                  </a:cubicBezTo>
                  <a:cubicBezTo>
                    <a:pt x="10181" y="2921"/>
                    <a:pt x="8988" y="1135"/>
                    <a:pt x="7156" y="373"/>
                  </a:cubicBezTo>
                  <a:cubicBezTo>
                    <a:pt x="6552" y="123"/>
                    <a:pt x="5917" y="1"/>
                    <a:pt x="528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86"/>
          <p:cNvGrpSpPr/>
          <p:nvPr/>
        </p:nvGrpSpPr>
        <p:grpSpPr>
          <a:xfrm>
            <a:off x="5117800" y="1548900"/>
            <a:ext cx="389275" cy="1356725"/>
            <a:chOff x="5117800" y="1548900"/>
            <a:chExt cx="389275" cy="1356725"/>
          </a:xfrm>
        </p:grpSpPr>
        <p:sp>
          <p:nvSpPr>
            <p:cNvPr id="11322" name="Google Shape;11322;p86"/>
            <p:cNvSpPr/>
            <p:nvPr/>
          </p:nvSpPr>
          <p:spPr>
            <a:xfrm>
              <a:off x="5220000" y="1620325"/>
              <a:ext cx="178725" cy="170600"/>
            </a:xfrm>
            <a:custGeom>
              <a:avLst/>
              <a:gdLst/>
              <a:ahLst/>
              <a:cxnLst/>
              <a:rect l="l" t="t" r="r" b="b"/>
              <a:pathLst>
                <a:path w="7149" h="6824" extrusionOk="0">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3" name="Google Shape;11323;p86"/>
            <p:cNvGrpSpPr/>
            <p:nvPr/>
          </p:nvGrpSpPr>
          <p:grpSpPr>
            <a:xfrm>
              <a:off x="5117800" y="1606500"/>
              <a:ext cx="389275" cy="1299125"/>
              <a:chOff x="5117800" y="1606500"/>
              <a:chExt cx="389275" cy="1299125"/>
            </a:xfrm>
          </p:grpSpPr>
          <p:grpSp>
            <p:nvGrpSpPr>
              <p:cNvPr id="11324" name="Google Shape;11324;p86"/>
              <p:cNvGrpSpPr/>
              <p:nvPr/>
            </p:nvGrpSpPr>
            <p:grpSpPr>
              <a:xfrm>
                <a:off x="5117800" y="1606500"/>
                <a:ext cx="389275" cy="1299125"/>
                <a:chOff x="5117800" y="1606500"/>
                <a:chExt cx="389275" cy="1299125"/>
              </a:xfrm>
            </p:grpSpPr>
            <p:sp>
              <p:nvSpPr>
                <p:cNvPr id="11325" name="Google Shape;11325;p86"/>
                <p:cNvSpPr/>
                <p:nvPr/>
              </p:nvSpPr>
              <p:spPr>
                <a:xfrm>
                  <a:off x="5117800" y="1721575"/>
                  <a:ext cx="389275" cy="1184050"/>
                </a:xfrm>
                <a:custGeom>
                  <a:avLst/>
                  <a:gdLst/>
                  <a:ahLst/>
                  <a:cxnLst/>
                  <a:rect l="l" t="t" r="r" b="b"/>
                  <a:pathLst>
                    <a:path w="15571" h="47362" extrusionOk="0">
                      <a:moveTo>
                        <a:pt x="9374" y="1"/>
                      </a:moveTo>
                      <a:lnTo>
                        <a:pt x="7788" y="38"/>
                      </a:lnTo>
                      <a:lnTo>
                        <a:pt x="6203" y="7"/>
                      </a:lnTo>
                      <a:lnTo>
                        <a:pt x="6203" y="7"/>
                      </a:lnTo>
                      <a:cubicBezTo>
                        <a:pt x="6203" y="7"/>
                        <a:pt x="6270" y="1525"/>
                        <a:pt x="6203"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1" y="22234"/>
                        <a:pt x="210" y="22658"/>
                      </a:cubicBezTo>
                      <a:cubicBezTo>
                        <a:pt x="682" y="23602"/>
                        <a:pt x="1024" y="23870"/>
                        <a:pt x="1191" y="23870"/>
                      </a:cubicBezTo>
                      <a:cubicBezTo>
                        <a:pt x="1277" y="23870"/>
                        <a:pt x="1316" y="23800"/>
                        <a:pt x="1304" y="23715"/>
                      </a:cubicBezTo>
                      <a:cubicBezTo>
                        <a:pt x="1267" y="23469"/>
                        <a:pt x="990" y="22977"/>
                        <a:pt x="923" y="22486"/>
                      </a:cubicBezTo>
                      <a:cubicBezTo>
                        <a:pt x="863" y="22089"/>
                        <a:pt x="943" y="21530"/>
                        <a:pt x="1031"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86" y="19142"/>
                      </a:cubicBezTo>
                      <a:cubicBezTo>
                        <a:pt x="1623" y="18576"/>
                        <a:pt x="2926" y="15226"/>
                        <a:pt x="3172" y="13819"/>
                      </a:cubicBezTo>
                      <a:cubicBezTo>
                        <a:pt x="3424" y="12411"/>
                        <a:pt x="3775" y="8569"/>
                        <a:pt x="3775" y="8569"/>
                      </a:cubicBezTo>
                      <a:cubicBezTo>
                        <a:pt x="3916" y="9448"/>
                        <a:pt x="4475" y="10579"/>
                        <a:pt x="4512" y="12233"/>
                      </a:cubicBezTo>
                      <a:cubicBezTo>
                        <a:pt x="4549" y="13886"/>
                        <a:pt x="3105" y="16603"/>
                        <a:pt x="2822" y="18890"/>
                      </a:cubicBezTo>
                      <a:cubicBezTo>
                        <a:pt x="2539" y="21182"/>
                        <a:pt x="3351" y="27981"/>
                        <a:pt x="3670" y="30556"/>
                      </a:cubicBezTo>
                      <a:cubicBezTo>
                        <a:pt x="3984" y="33126"/>
                        <a:pt x="3314" y="35806"/>
                        <a:pt x="3559" y="37355"/>
                      </a:cubicBezTo>
                      <a:cubicBezTo>
                        <a:pt x="3805" y="38903"/>
                        <a:pt x="4617" y="42671"/>
                        <a:pt x="4617" y="43200"/>
                      </a:cubicBezTo>
                      <a:cubicBezTo>
                        <a:pt x="4617" y="43729"/>
                        <a:pt x="4586" y="44190"/>
                        <a:pt x="4727" y="44540"/>
                      </a:cubicBezTo>
                      <a:cubicBezTo>
                        <a:pt x="4863" y="44890"/>
                        <a:pt x="4408" y="45456"/>
                        <a:pt x="4266" y="46058"/>
                      </a:cubicBezTo>
                      <a:cubicBezTo>
                        <a:pt x="4119" y="46654"/>
                        <a:pt x="4512" y="47361"/>
                        <a:pt x="5145" y="47361"/>
                      </a:cubicBezTo>
                      <a:cubicBezTo>
                        <a:pt x="5778" y="47361"/>
                        <a:pt x="6375" y="46833"/>
                        <a:pt x="6270" y="46378"/>
                      </a:cubicBezTo>
                      <a:cubicBezTo>
                        <a:pt x="6172" y="45917"/>
                        <a:pt x="6166" y="44792"/>
                        <a:pt x="6233" y="44190"/>
                      </a:cubicBezTo>
                      <a:cubicBezTo>
                        <a:pt x="6307" y="43593"/>
                        <a:pt x="5957" y="43274"/>
                        <a:pt x="5957" y="42714"/>
                      </a:cubicBezTo>
                      <a:cubicBezTo>
                        <a:pt x="5957" y="42149"/>
                        <a:pt x="6166" y="37988"/>
                        <a:pt x="6190" y="34668"/>
                      </a:cubicBezTo>
                      <a:cubicBezTo>
                        <a:pt x="6196" y="33261"/>
                        <a:pt x="6565" y="32179"/>
                        <a:pt x="6940" y="28983"/>
                      </a:cubicBezTo>
                      <a:cubicBezTo>
                        <a:pt x="7315" y="25786"/>
                        <a:pt x="7788" y="21182"/>
                        <a:pt x="7788" y="21182"/>
                      </a:cubicBezTo>
                      <a:cubicBezTo>
                        <a:pt x="7788" y="21182"/>
                        <a:pt x="8256" y="25786"/>
                        <a:pt x="8631" y="28983"/>
                      </a:cubicBezTo>
                      <a:cubicBezTo>
                        <a:pt x="9006" y="32173"/>
                        <a:pt x="9374" y="33255"/>
                        <a:pt x="9380" y="34668"/>
                      </a:cubicBezTo>
                      <a:cubicBezTo>
                        <a:pt x="9405" y="37988"/>
                        <a:pt x="9620" y="42149"/>
                        <a:pt x="9620" y="42714"/>
                      </a:cubicBezTo>
                      <a:cubicBezTo>
                        <a:pt x="9620" y="43274"/>
                        <a:pt x="9264" y="43593"/>
                        <a:pt x="9337" y="44190"/>
                      </a:cubicBezTo>
                      <a:cubicBezTo>
                        <a:pt x="9405" y="44792"/>
                        <a:pt x="9405" y="45917"/>
                        <a:pt x="9301" y="46378"/>
                      </a:cubicBezTo>
                      <a:cubicBezTo>
                        <a:pt x="9196" y="46833"/>
                        <a:pt x="9792" y="47361"/>
                        <a:pt x="10425" y="47361"/>
                      </a:cubicBezTo>
                      <a:cubicBezTo>
                        <a:pt x="11065" y="47361"/>
                        <a:pt x="11452" y="46654"/>
                        <a:pt x="11311" y="46058"/>
                      </a:cubicBezTo>
                      <a:cubicBezTo>
                        <a:pt x="11169" y="45456"/>
                        <a:pt x="10708" y="44890"/>
                        <a:pt x="10850" y="44540"/>
                      </a:cubicBezTo>
                      <a:cubicBezTo>
                        <a:pt x="10985" y="44190"/>
                        <a:pt x="10954" y="43729"/>
                        <a:pt x="10954" y="43200"/>
                      </a:cubicBezTo>
                      <a:cubicBezTo>
                        <a:pt x="10954" y="42671"/>
                        <a:pt x="11765" y="38897"/>
                        <a:pt x="12011" y="37355"/>
                      </a:cubicBezTo>
                      <a:cubicBezTo>
                        <a:pt x="12257" y="35806"/>
                        <a:pt x="11587" y="33126"/>
                        <a:pt x="11907" y="30556"/>
                      </a:cubicBezTo>
                      <a:cubicBezTo>
                        <a:pt x="12220" y="27981"/>
                        <a:pt x="13032" y="21182"/>
                        <a:pt x="12749" y="18890"/>
                      </a:cubicBezTo>
                      <a:cubicBezTo>
                        <a:pt x="12466" y="16603"/>
                        <a:pt x="11022" y="13886"/>
                        <a:pt x="11059" y="12233"/>
                      </a:cubicBezTo>
                      <a:cubicBezTo>
                        <a:pt x="11095" y="10579"/>
                        <a:pt x="11661" y="9448"/>
                        <a:pt x="11796" y="8569"/>
                      </a:cubicBezTo>
                      <a:cubicBezTo>
                        <a:pt x="11796" y="8569"/>
                        <a:pt x="12153" y="12411"/>
                        <a:pt x="12399" y="13819"/>
                      </a:cubicBezTo>
                      <a:cubicBezTo>
                        <a:pt x="12644" y="15226"/>
                        <a:pt x="13947" y="18576"/>
                        <a:pt x="13984" y="19142"/>
                      </a:cubicBezTo>
                      <a:cubicBezTo>
                        <a:pt x="14021" y="19701"/>
                        <a:pt x="13739" y="20267"/>
                        <a:pt x="13739" y="20832"/>
                      </a:cubicBezTo>
                      <a:cubicBezTo>
                        <a:pt x="13739" y="21391"/>
                        <a:pt x="13806" y="22522"/>
                        <a:pt x="14021" y="22799"/>
                      </a:cubicBezTo>
                      <a:cubicBezTo>
                        <a:pt x="14045" y="22832"/>
                        <a:pt x="14069" y="22847"/>
                        <a:pt x="14091" y="22847"/>
                      </a:cubicBezTo>
                      <a:cubicBezTo>
                        <a:pt x="14263" y="22847"/>
                        <a:pt x="14384" y="21980"/>
                        <a:pt x="14482" y="21637"/>
                      </a:cubicBezTo>
                      <a:cubicBezTo>
                        <a:pt x="14503" y="21562"/>
                        <a:pt x="14524" y="21530"/>
                        <a:pt x="14545" y="21530"/>
                      </a:cubicBezTo>
                      <a:cubicBezTo>
                        <a:pt x="14634" y="21530"/>
                        <a:pt x="14714" y="22089"/>
                        <a:pt x="14654" y="22486"/>
                      </a:cubicBezTo>
                      <a:cubicBezTo>
                        <a:pt x="14587" y="22977"/>
                        <a:pt x="14304" y="23469"/>
                        <a:pt x="14273" y="23715"/>
                      </a:cubicBezTo>
                      <a:cubicBezTo>
                        <a:pt x="14261" y="23800"/>
                        <a:pt x="14300" y="23870"/>
                        <a:pt x="14384" y="23870"/>
                      </a:cubicBezTo>
                      <a:cubicBezTo>
                        <a:pt x="14549" y="23870"/>
                        <a:pt x="14889" y="23602"/>
                        <a:pt x="15361" y="22658"/>
                      </a:cubicBezTo>
                      <a:cubicBezTo>
                        <a:pt x="15570" y="22234"/>
                        <a:pt x="15294" y="20230"/>
                        <a:pt x="15220" y="19701"/>
                      </a:cubicBezTo>
                      <a:cubicBezTo>
                        <a:pt x="15152" y="19173"/>
                        <a:pt x="14833" y="17937"/>
                        <a:pt x="14796" y="17058"/>
                      </a:cubicBezTo>
                      <a:cubicBezTo>
                        <a:pt x="14759" y="16173"/>
                        <a:pt x="14095" y="13216"/>
                        <a:pt x="13843" y="12122"/>
                      </a:cubicBezTo>
                      <a:cubicBezTo>
                        <a:pt x="13597" y="11034"/>
                        <a:pt x="13493" y="8213"/>
                        <a:pt x="13493" y="6947"/>
                      </a:cubicBezTo>
                      <a:cubicBezTo>
                        <a:pt x="13493" y="5674"/>
                        <a:pt x="13284" y="3701"/>
                        <a:pt x="12472" y="3209"/>
                      </a:cubicBezTo>
                      <a:cubicBezTo>
                        <a:pt x="11661" y="2718"/>
                        <a:pt x="10954" y="2785"/>
                        <a:pt x="10290" y="2576"/>
                      </a:cubicBezTo>
                      <a:cubicBezTo>
                        <a:pt x="9620" y="2367"/>
                        <a:pt x="9442" y="2011"/>
                        <a:pt x="9374" y="1765"/>
                      </a:cubicBezTo>
                      <a:cubicBezTo>
                        <a:pt x="9301"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6"/>
                <p:cNvSpPr/>
                <p:nvPr/>
              </p:nvSpPr>
              <p:spPr>
                <a:xfrm>
                  <a:off x="5247800" y="1606500"/>
                  <a:ext cx="129275" cy="165675"/>
                </a:xfrm>
                <a:custGeom>
                  <a:avLst/>
                  <a:gdLst/>
                  <a:ahLst/>
                  <a:cxnLst/>
                  <a:rect l="l" t="t" r="r" b="b"/>
                  <a:pathLst>
                    <a:path w="5171" h="6627" extrusionOk="0">
                      <a:moveTo>
                        <a:pt x="2588" y="0"/>
                      </a:moveTo>
                      <a:cubicBezTo>
                        <a:pt x="50" y="0"/>
                        <a:pt x="1" y="1082"/>
                        <a:pt x="191" y="3221"/>
                      </a:cubicBezTo>
                      <a:cubicBezTo>
                        <a:pt x="382" y="5360"/>
                        <a:pt x="1697" y="6626"/>
                        <a:pt x="2588" y="6626"/>
                      </a:cubicBezTo>
                      <a:cubicBezTo>
                        <a:pt x="3480" y="6626"/>
                        <a:pt x="4795" y="5360"/>
                        <a:pt x="4986"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86"/>
              <p:cNvGrpSpPr/>
              <p:nvPr/>
            </p:nvGrpSpPr>
            <p:grpSpPr>
              <a:xfrm>
                <a:off x="5125650" y="1613550"/>
                <a:ext cx="373725" cy="1286875"/>
                <a:chOff x="5125650" y="1613550"/>
                <a:chExt cx="373725" cy="1286875"/>
              </a:xfrm>
            </p:grpSpPr>
            <p:sp>
              <p:nvSpPr>
                <p:cNvPr id="11328" name="Google Shape;11328;p86"/>
                <p:cNvSpPr/>
                <p:nvPr/>
              </p:nvSpPr>
              <p:spPr>
                <a:xfrm>
                  <a:off x="5221075" y="2221050"/>
                  <a:ext cx="53950" cy="335175"/>
                </a:xfrm>
                <a:custGeom>
                  <a:avLst/>
                  <a:gdLst/>
                  <a:ahLst/>
                  <a:cxnLst/>
                  <a:rect l="l" t="t" r="r" b="b"/>
                  <a:pathLst>
                    <a:path w="2158" h="13407" extrusionOk="0">
                      <a:moveTo>
                        <a:pt x="485" y="0"/>
                      </a:moveTo>
                      <a:cubicBezTo>
                        <a:pt x="219" y="0"/>
                        <a:pt x="23" y="143"/>
                        <a:pt x="19" y="460"/>
                      </a:cubicBezTo>
                      <a:cubicBezTo>
                        <a:pt x="0" y="1996"/>
                        <a:pt x="301" y="7172"/>
                        <a:pt x="252" y="8549"/>
                      </a:cubicBezTo>
                      <a:cubicBezTo>
                        <a:pt x="203" y="9920"/>
                        <a:pt x="0" y="12034"/>
                        <a:pt x="117" y="12704"/>
                      </a:cubicBezTo>
                      <a:cubicBezTo>
                        <a:pt x="193" y="13121"/>
                        <a:pt x="667" y="13407"/>
                        <a:pt x="1105" y="13407"/>
                      </a:cubicBezTo>
                      <a:cubicBezTo>
                        <a:pt x="1372" y="13407"/>
                        <a:pt x="1626" y="13301"/>
                        <a:pt x="1770" y="13054"/>
                      </a:cubicBezTo>
                      <a:cubicBezTo>
                        <a:pt x="2158" y="12403"/>
                        <a:pt x="1438" y="8174"/>
                        <a:pt x="1309" y="6502"/>
                      </a:cubicBezTo>
                      <a:cubicBezTo>
                        <a:pt x="1186" y="4836"/>
                        <a:pt x="2022" y="1966"/>
                        <a:pt x="1899" y="1339"/>
                      </a:cubicBezTo>
                      <a:cubicBezTo>
                        <a:pt x="1739" y="514"/>
                        <a:pt x="988" y="0"/>
                        <a:pt x="4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6"/>
                <p:cNvSpPr/>
                <p:nvPr/>
              </p:nvSpPr>
              <p:spPr>
                <a:xfrm>
                  <a:off x="5216150" y="2586575"/>
                  <a:ext cx="49800" cy="223800"/>
                </a:xfrm>
                <a:custGeom>
                  <a:avLst/>
                  <a:gdLst/>
                  <a:ahLst/>
                  <a:cxnLst/>
                  <a:rect l="l" t="t" r="r" b="b"/>
                  <a:pathLst>
                    <a:path w="1992" h="8952" extrusionOk="0">
                      <a:moveTo>
                        <a:pt x="519" y="1683"/>
                      </a:moveTo>
                      <a:cubicBezTo>
                        <a:pt x="629" y="1683"/>
                        <a:pt x="1481" y="6700"/>
                        <a:pt x="1279" y="6861"/>
                      </a:cubicBezTo>
                      <a:cubicBezTo>
                        <a:pt x="1275" y="6863"/>
                        <a:pt x="1271" y="6865"/>
                        <a:pt x="1267" y="6865"/>
                      </a:cubicBezTo>
                      <a:cubicBezTo>
                        <a:pt x="1041" y="6865"/>
                        <a:pt x="390" y="2495"/>
                        <a:pt x="511" y="1703"/>
                      </a:cubicBezTo>
                      <a:cubicBezTo>
                        <a:pt x="513" y="1690"/>
                        <a:pt x="516" y="1683"/>
                        <a:pt x="519" y="1683"/>
                      </a:cubicBezTo>
                      <a:close/>
                      <a:moveTo>
                        <a:pt x="68" y="1"/>
                      </a:moveTo>
                      <a:cubicBezTo>
                        <a:pt x="0" y="241"/>
                        <a:pt x="93" y="1040"/>
                        <a:pt x="80" y="1919"/>
                      </a:cubicBezTo>
                      <a:cubicBezTo>
                        <a:pt x="68" y="2798"/>
                        <a:pt x="972" y="8594"/>
                        <a:pt x="1088" y="8834"/>
                      </a:cubicBezTo>
                      <a:cubicBezTo>
                        <a:pt x="1129" y="8915"/>
                        <a:pt x="1202" y="8951"/>
                        <a:pt x="1284" y="8951"/>
                      </a:cubicBezTo>
                      <a:cubicBezTo>
                        <a:pt x="1439" y="8951"/>
                        <a:pt x="1627" y="8821"/>
                        <a:pt x="1691" y="8612"/>
                      </a:cubicBezTo>
                      <a:cubicBezTo>
                        <a:pt x="1789" y="8287"/>
                        <a:pt x="1592" y="2877"/>
                        <a:pt x="1605" y="2078"/>
                      </a:cubicBezTo>
                      <a:cubicBezTo>
                        <a:pt x="1617" y="1279"/>
                        <a:pt x="1992" y="425"/>
                        <a:pt x="1844" y="234"/>
                      </a:cubicBezTo>
                      <a:cubicBezTo>
                        <a:pt x="1816" y="196"/>
                        <a:pt x="1787" y="181"/>
                        <a:pt x="1754" y="181"/>
                      </a:cubicBezTo>
                      <a:cubicBezTo>
                        <a:pt x="1617" y="181"/>
                        <a:pt x="1421" y="453"/>
                        <a:pt x="984" y="493"/>
                      </a:cubicBezTo>
                      <a:cubicBezTo>
                        <a:pt x="958" y="495"/>
                        <a:pt x="932" y="496"/>
                        <a:pt x="907" y="496"/>
                      </a:cubicBezTo>
                      <a:cubicBezTo>
                        <a:pt x="408" y="496"/>
                        <a:pt x="68" y="1"/>
                        <a:pt x="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5236950" y="2807700"/>
                  <a:ext cx="32400" cy="24975"/>
                </a:xfrm>
                <a:custGeom>
                  <a:avLst/>
                  <a:gdLst/>
                  <a:ahLst/>
                  <a:cxnLst/>
                  <a:rect l="l" t="t" r="r" b="b"/>
                  <a:pathLst>
                    <a:path w="1296" h="999" extrusionOk="0">
                      <a:moveTo>
                        <a:pt x="994" y="1"/>
                      </a:moveTo>
                      <a:cubicBezTo>
                        <a:pt x="891" y="1"/>
                        <a:pt x="634" y="271"/>
                        <a:pt x="421" y="271"/>
                      </a:cubicBezTo>
                      <a:cubicBezTo>
                        <a:pt x="396" y="271"/>
                        <a:pt x="372" y="267"/>
                        <a:pt x="349" y="259"/>
                      </a:cubicBezTo>
                      <a:cubicBezTo>
                        <a:pt x="286" y="237"/>
                        <a:pt x="241" y="227"/>
                        <a:pt x="208" y="227"/>
                      </a:cubicBezTo>
                      <a:cubicBezTo>
                        <a:pt x="122" y="227"/>
                        <a:pt x="110" y="290"/>
                        <a:pt x="66" y="370"/>
                      </a:cubicBezTo>
                      <a:cubicBezTo>
                        <a:pt x="0" y="477"/>
                        <a:pt x="4" y="998"/>
                        <a:pt x="183" y="998"/>
                      </a:cubicBezTo>
                      <a:cubicBezTo>
                        <a:pt x="189" y="998"/>
                        <a:pt x="195" y="998"/>
                        <a:pt x="201" y="997"/>
                      </a:cubicBezTo>
                      <a:cubicBezTo>
                        <a:pt x="374" y="969"/>
                        <a:pt x="568" y="763"/>
                        <a:pt x="782" y="763"/>
                      </a:cubicBezTo>
                      <a:cubicBezTo>
                        <a:pt x="803" y="763"/>
                        <a:pt x="825" y="765"/>
                        <a:pt x="847" y="769"/>
                      </a:cubicBezTo>
                      <a:cubicBezTo>
                        <a:pt x="911" y="783"/>
                        <a:pt x="964" y="790"/>
                        <a:pt x="1008" y="790"/>
                      </a:cubicBezTo>
                      <a:cubicBezTo>
                        <a:pt x="1126" y="790"/>
                        <a:pt x="1178" y="738"/>
                        <a:pt x="1228" y="622"/>
                      </a:cubicBezTo>
                      <a:cubicBezTo>
                        <a:pt x="1295" y="462"/>
                        <a:pt x="1148" y="19"/>
                        <a:pt x="1000" y="1"/>
                      </a:cubicBezTo>
                      <a:cubicBezTo>
                        <a:pt x="998" y="1"/>
                        <a:pt x="996" y="1"/>
                        <a:pt x="99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5259175" y="2830450"/>
                  <a:ext cx="11700" cy="28625"/>
                </a:xfrm>
                <a:custGeom>
                  <a:avLst/>
                  <a:gdLst/>
                  <a:ahLst/>
                  <a:cxnLst/>
                  <a:rect l="l" t="t" r="r" b="b"/>
                  <a:pathLst>
                    <a:path w="468" h="1145" extrusionOk="0">
                      <a:moveTo>
                        <a:pt x="271" y="1"/>
                      </a:moveTo>
                      <a:cubicBezTo>
                        <a:pt x="203" y="1"/>
                        <a:pt x="120" y="19"/>
                        <a:pt x="74" y="44"/>
                      </a:cubicBezTo>
                      <a:cubicBezTo>
                        <a:pt x="1" y="87"/>
                        <a:pt x="99" y="345"/>
                        <a:pt x="111" y="406"/>
                      </a:cubicBezTo>
                      <a:cubicBezTo>
                        <a:pt x="123" y="468"/>
                        <a:pt x="148" y="1015"/>
                        <a:pt x="148" y="1095"/>
                      </a:cubicBezTo>
                      <a:cubicBezTo>
                        <a:pt x="148" y="1129"/>
                        <a:pt x="184" y="1144"/>
                        <a:pt x="229" y="1144"/>
                      </a:cubicBezTo>
                      <a:cubicBezTo>
                        <a:pt x="289" y="1144"/>
                        <a:pt x="365" y="1118"/>
                        <a:pt x="400" y="1076"/>
                      </a:cubicBezTo>
                      <a:cubicBezTo>
                        <a:pt x="468" y="1009"/>
                        <a:pt x="302" y="523"/>
                        <a:pt x="277" y="406"/>
                      </a:cubicBezTo>
                      <a:cubicBezTo>
                        <a:pt x="253" y="290"/>
                        <a:pt x="400" y="99"/>
                        <a:pt x="375" y="37"/>
                      </a:cubicBezTo>
                      <a:cubicBezTo>
                        <a:pt x="365" y="11"/>
                        <a:pt x="323" y="1"/>
                        <a:pt x="2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6"/>
                <p:cNvSpPr/>
                <p:nvPr/>
              </p:nvSpPr>
              <p:spPr>
                <a:xfrm>
                  <a:off x="5252725" y="2831550"/>
                  <a:ext cx="8775" cy="28775"/>
                </a:xfrm>
                <a:custGeom>
                  <a:avLst/>
                  <a:gdLst/>
                  <a:ahLst/>
                  <a:cxnLst/>
                  <a:rect l="l" t="t" r="r" b="b"/>
                  <a:pathLst>
                    <a:path w="351" h="1151" extrusionOk="0">
                      <a:moveTo>
                        <a:pt x="174" y="1"/>
                      </a:moveTo>
                      <a:cubicBezTo>
                        <a:pt x="130" y="1"/>
                        <a:pt x="59" y="37"/>
                        <a:pt x="37" y="86"/>
                      </a:cubicBezTo>
                      <a:cubicBezTo>
                        <a:pt x="13" y="147"/>
                        <a:pt x="99" y="461"/>
                        <a:pt x="86" y="639"/>
                      </a:cubicBezTo>
                      <a:cubicBezTo>
                        <a:pt x="68" y="823"/>
                        <a:pt x="0" y="1026"/>
                        <a:pt x="25" y="1094"/>
                      </a:cubicBezTo>
                      <a:cubicBezTo>
                        <a:pt x="41" y="1132"/>
                        <a:pt x="114" y="1151"/>
                        <a:pt x="184" y="1151"/>
                      </a:cubicBezTo>
                      <a:cubicBezTo>
                        <a:pt x="248" y="1151"/>
                        <a:pt x="308" y="1135"/>
                        <a:pt x="320" y="1106"/>
                      </a:cubicBezTo>
                      <a:cubicBezTo>
                        <a:pt x="351" y="1038"/>
                        <a:pt x="246" y="707"/>
                        <a:pt x="259" y="565"/>
                      </a:cubicBezTo>
                      <a:cubicBezTo>
                        <a:pt x="265" y="381"/>
                        <a:pt x="252" y="196"/>
                        <a:pt x="209" y="18"/>
                      </a:cubicBezTo>
                      <a:cubicBezTo>
                        <a:pt x="204" y="6"/>
                        <a:pt x="191" y="1"/>
                        <a:pt x="1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6"/>
                <p:cNvSpPr/>
                <p:nvPr/>
              </p:nvSpPr>
              <p:spPr>
                <a:xfrm>
                  <a:off x="5244575" y="2833525"/>
                  <a:ext cx="7550" cy="27075"/>
                </a:xfrm>
                <a:custGeom>
                  <a:avLst/>
                  <a:gdLst/>
                  <a:ahLst/>
                  <a:cxnLst/>
                  <a:rect l="l" t="t" r="r" b="b"/>
                  <a:pathLst>
                    <a:path w="302" h="1083" extrusionOk="0">
                      <a:moveTo>
                        <a:pt x="212" y="0"/>
                      </a:moveTo>
                      <a:cubicBezTo>
                        <a:pt x="171" y="0"/>
                        <a:pt x="130" y="15"/>
                        <a:pt x="130" y="37"/>
                      </a:cubicBezTo>
                      <a:cubicBezTo>
                        <a:pt x="130" y="80"/>
                        <a:pt x="210" y="437"/>
                        <a:pt x="142" y="603"/>
                      </a:cubicBezTo>
                      <a:cubicBezTo>
                        <a:pt x="81" y="769"/>
                        <a:pt x="1" y="953"/>
                        <a:pt x="31" y="1021"/>
                      </a:cubicBezTo>
                      <a:cubicBezTo>
                        <a:pt x="48" y="1061"/>
                        <a:pt x="108" y="1083"/>
                        <a:pt x="163" y="1083"/>
                      </a:cubicBezTo>
                      <a:cubicBezTo>
                        <a:pt x="210" y="1083"/>
                        <a:pt x="254" y="1067"/>
                        <a:pt x="265" y="1033"/>
                      </a:cubicBezTo>
                      <a:cubicBezTo>
                        <a:pt x="296" y="953"/>
                        <a:pt x="240" y="603"/>
                        <a:pt x="265" y="523"/>
                      </a:cubicBezTo>
                      <a:cubicBezTo>
                        <a:pt x="296" y="363"/>
                        <a:pt x="302" y="197"/>
                        <a:pt x="289" y="37"/>
                      </a:cubicBezTo>
                      <a:cubicBezTo>
                        <a:pt x="284" y="11"/>
                        <a:pt x="248" y="0"/>
                        <a:pt x="2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5263475" y="2882075"/>
                  <a:ext cx="8150" cy="10475"/>
                </a:xfrm>
                <a:custGeom>
                  <a:avLst/>
                  <a:gdLst/>
                  <a:ahLst/>
                  <a:cxnLst/>
                  <a:rect l="l" t="t" r="r" b="b"/>
                  <a:pathLst>
                    <a:path w="326" h="419" extrusionOk="0">
                      <a:moveTo>
                        <a:pt x="258" y="0"/>
                      </a:moveTo>
                      <a:cubicBezTo>
                        <a:pt x="256" y="0"/>
                        <a:pt x="254" y="0"/>
                        <a:pt x="253" y="1"/>
                      </a:cubicBezTo>
                      <a:cubicBezTo>
                        <a:pt x="210" y="7"/>
                        <a:pt x="56" y="32"/>
                        <a:pt x="38" y="81"/>
                      </a:cubicBezTo>
                      <a:cubicBezTo>
                        <a:pt x="7" y="179"/>
                        <a:pt x="1" y="351"/>
                        <a:pt x="81" y="407"/>
                      </a:cubicBezTo>
                      <a:cubicBezTo>
                        <a:pt x="93" y="415"/>
                        <a:pt x="106" y="419"/>
                        <a:pt x="120" y="419"/>
                      </a:cubicBezTo>
                      <a:cubicBezTo>
                        <a:pt x="198" y="419"/>
                        <a:pt x="298" y="300"/>
                        <a:pt x="308" y="216"/>
                      </a:cubicBezTo>
                      <a:cubicBezTo>
                        <a:pt x="326" y="116"/>
                        <a:pt x="293" y="0"/>
                        <a:pt x="25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5252725" y="2885275"/>
                  <a:ext cx="8475" cy="12900"/>
                </a:xfrm>
                <a:custGeom>
                  <a:avLst/>
                  <a:gdLst/>
                  <a:ahLst/>
                  <a:cxnLst/>
                  <a:rect l="l" t="t" r="r" b="b"/>
                  <a:pathLst>
                    <a:path w="339" h="516" extrusionOk="0">
                      <a:moveTo>
                        <a:pt x="188" y="0"/>
                      </a:moveTo>
                      <a:cubicBezTo>
                        <a:pt x="123" y="0"/>
                        <a:pt x="60" y="38"/>
                        <a:pt x="37" y="106"/>
                      </a:cubicBezTo>
                      <a:cubicBezTo>
                        <a:pt x="7" y="223"/>
                        <a:pt x="0" y="481"/>
                        <a:pt x="99" y="506"/>
                      </a:cubicBezTo>
                      <a:cubicBezTo>
                        <a:pt x="118" y="513"/>
                        <a:pt x="137" y="516"/>
                        <a:pt x="157" y="516"/>
                      </a:cubicBezTo>
                      <a:cubicBezTo>
                        <a:pt x="225" y="516"/>
                        <a:pt x="290" y="476"/>
                        <a:pt x="314" y="414"/>
                      </a:cubicBezTo>
                      <a:cubicBezTo>
                        <a:pt x="338" y="291"/>
                        <a:pt x="332" y="162"/>
                        <a:pt x="302" y="45"/>
                      </a:cubicBezTo>
                      <a:cubicBezTo>
                        <a:pt x="269" y="15"/>
                        <a:pt x="228"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5242875" y="2886450"/>
                  <a:ext cx="7575" cy="13975"/>
                </a:xfrm>
                <a:custGeom>
                  <a:avLst/>
                  <a:gdLst/>
                  <a:ahLst/>
                  <a:cxnLst/>
                  <a:rect l="l" t="t" r="r" b="b"/>
                  <a:pathLst>
                    <a:path w="303" h="559" extrusionOk="0">
                      <a:moveTo>
                        <a:pt x="137" y="1"/>
                      </a:moveTo>
                      <a:cubicBezTo>
                        <a:pt x="87" y="1"/>
                        <a:pt x="40" y="33"/>
                        <a:pt x="26" y="90"/>
                      </a:cubicBezTo>
                      <a:cubicBezTo>
                        <a:pt x="1" y="176"/>
                        <a:pt x="1" y="514"/>
                        <a:pt x="87" y="539"/>
                      </a:cubicBezTo>
                      <a:cubicBezTo>
                        <a:pt x="127" y="547"/>
                        <a:pt x="165" y="558"/>
                        <a:pt x="199" y="558"/>
                      </a:cubicBezTo>
                      <a:cubicBezTo>
                        <a:pt x="242" y="558"/>
                        <a:pt x="276" y="539"/>
                        <a:pt x="290" y="465"/>
                      </a:cubicBezTo>
                      <a:cubicBezTo>
                        <a:pt x="302" y="324"/>
                        <a:pt x="284" y="182"/>
                        <a:pt x="235" y="53"/>
                      </a:cubicBezTo>
                      <a:cubicBezTo>
                        <a:pt x="209" y="17"/>
                        <a:pt x="172" y="1"/>
                        <a:pt x="1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6"/>
                <p:cNvSpPr/>
                <p:nvPr/>
              </p:nvSpPr>
              <p:spPr>
                <a:xfrm>
                  <a:off x="5233350" y="2885150"/>
                  <a:ext cx="7400" cy="12900"/>
                </a:xfrm>
                <a:custGeom>
                  <a:avLst/>
                  <a:gdLst/>
                  <a:ahLst/>
                  <a:cxnLst/>
                  <a:rect l="l" t="t" r="r" b="b"/>
                  <a:pathLst>
                    <a:path w="296" h="516" extrusionOk="0">
                      <a:moveTo>
                        <a:pt x="150" y="1"/>
                      </a:moveTo>
                      <a:cubicBezTo>
                        <a:pt x="108" y="1"/>
                        <a:pt x="68" y="25"/>
                        <a:pt x="50" y="68"/>
                      </a:cubicBezTo>
                      <a:cubicBezTo>
                        <a:pt x="25" y="130"/>
                        <a:pt x="1" y="400"/>
                        <a:pt x="62" y="462"/>
                      </a:cubicBezTo>
                      <a:cubicBezTo>
                        <a:pt x="99" y="498"/>
                        <a:pt x="134" y="515"/>
                        <a:pt x="164" y="515"/>
                      </a:cubicBezTo>
                      <a:cubicBezTo>
                        <a:pt x="189" y="515"/>
                        <a:pt x="211" y="503"/>
                        <a:pt x="228" y="480"/>
                      </a:cubicBezTo>
                      <a:cubicBezTo>
                        <a:pt x="271" y="431"/>
                        <a:pt x="296" y="93"/>
                        <a:pt x="234" y="38"/>
                      </a:cubicBezTo>
                      <a:cubicBezTo>
                        <a:pt x="209" y="12"/>
                        <a:pt x="179" y="1"/>
                        <a:pt x="1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6"/>
                <p:cNvSpPr/>
                <p:nvPr/>
              </p:nvSpPr>
              <p:spPr>
                <a:xfrm>
                  <a:off x="5227075" y="2881775"/>
                  <a:ext cx="6400" cy="9250"/>
                </a:xfrm>
                <a:custGeom>
                  <a:avLst/>
                  <a:gdLst/>
                  <a:ahLst/>
                  <a:cxnLst/>
                  <a:rect l="l" t="t" r="r" b="b"/>
                  <a:pathLst>
                    <a:path w="256" h="370" extrusionOk="0">
                      <a:moveTo>
                        <a:pt x="93" y="1"/>
                      </a:moveTo>
                      <a:cubicBezTo>
                        <a:pt x="51" y="1"/>
                        <a:pt x="1" y="91"/>
                        <a:pt x="6" y="173"/>
                      </a:cubicBezTo>
                      <a:cubicBezTo>
                        <a:pt x="12" y="265"/>
                        <a:pt x="31" y="363"/>
                        <a:pt x="92" y="369"/>
                      </a:cubicBezTo>
                      <a:cubicBezTo>
                        <a:pt x="93" y="370"/>
                        <a:pt x="94" y="370"/>
                        <a:pt x="95" y="370"/>
                      </a:cubicBezTo>
                      <a:cubicBezTo>
                        <a:pt x="157" y="370"/>
                        <a:pt x="256" y="170"/>
                        <a:pt x="117" y="13"/>
                      </a:cubicBezTo>
                      <a:cubicBezTo>
                        <a:pt x="109" y="5"/>
                        <a:pt x="101" y="1"/>
                        <a:pt x="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5238425" y="2836575"/>
                  <a:ext cx="8475" cy="23350"/>
                </a:xfrm>
                <a:custGeom>
                  <a:avLst/>
                  <a:gdLst/>
                  <a:ahLst/>
                  <a:cxnLst/>
                  <a:rect l="l" t="t" r="r" b="b"/>
                  <a:pathLst>
                    <a:path w="339" h="934" extrusionOk="0">
                      <a:moveTo>
                        <a:pt x="290" y="1"/>
                      </a:moveTo>
                      <a:cubicBezTo>
                        <a:pt x="252" y="1"/>
                        <a:pt x="191" y="54"/>
                        <a:pt x="191" y="88"/>
                      </a:cubicBezTo>
                      <a:cubicBezTo>
                        <a:pt x="185" y="241"/>
                        <a:pt x="173" y="389"/>
                        <a:pt x="136" y="536"/>
                      </a:cubicBezTo>
                      <a:cubicBezTo>
                        <a:pt x="105" y="641"/>
                        <a:pt x="1" y="874"/>
                        <a:pt x="19" y="899"/>
                      </a:cubicBezTo>
                      <a:cubicBezTo>
                        <a:pt x="27" y="919"/>
                        <a:pt x="52" y="933"/>
                        <a:pt x="87" y="933"/>
                      </a:cubicBezTo>
                      <a:cubicBezTo>
                        <a:pt x="107" y="933"/>
                        <a:pt x="130" y="928"/>
                        <a:pt x="154" y="917"/>
                      </a:cubicBezTo>
                      <a:cubicBezTo>
                        <a:pt x="197" y="893"/>
                        <a:pt x="277" y="462"/>
                        <a:pt x="314" y="370"/>
                      </a:cubicBezTo>
                      <a:cubicBezTo>
                        <a:pt x="339" y="254"/>
                        <a:pt x="339" y="131"/>
                        <a:pt x="314" y="14"/>
                      </a:cubicBezTo>
                      <a:cubicBezTo>
                        <a:pt x="309" y="5"/>
                        <a:pt x="300" y="1"/>
                        <a:pt x="2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6"/>
                <p:cNvSpPr/>
                <p:nvPr/>
              </p:nvSpPr>
              <p:spPr>
                <a:xfrm>
                  <a:off x="5232050" y="2840700"/>
                  <a:ext cx="9625" cy="17500"/>
                </a:xfrm>
                <a:custGeom>
                  <a:avLst/>
                  <a:gdLst/>
                  <a:ahLst/>
                  <a:cxnLst/>
                  <a:rect l="l" t="t" r="r" b="b"/>
                  <a:pathLst>
                    <a:path w="385" h="700" extrusionOk="0">
                      <a:moveTo>
                        <a:pt x="343" y="0"/>
                      </a:moveTo>
                      <a:cubicBezTo>
                        <a:pt x="328" y="0"/>
                        <a:pt x="307" y="20"/>
                        <a:pt x="280" y="76"/>
                      </a:cubicBezTo>
                      <a:cubicBezTo>
                        <a:pt x="225" y="205"/>
                        <a:pt x="22" y="586"/>
                        <a:pt x="10" y="623"/>
                      </a:cubicBezTo>
                      <a:cubicBezTo>
                        <a:pt x="1" y="656"/>
                        <a:pt x="84" y="699"/>
                        <a:pt x="132" y="699"/>
                      </a:cubicBezTo>
                      <a:cubicBezTo>
                        <a:pt x="147" y="699"/>
                        <a:pt x="159" y="695"/>
                        <a:pt x="164" y="685"/>
                      </a:cubicBezTo>
                      <a:cubicBezTo>
                        <a:pt x="188" y="636"/>
                        <a:pt x="385" y="125"/>
                        <a:pt x="379" y="70"/>
                      </a:cubicBezTo>
                      <a:cubicBezTo>
                        <a:pt x="375" y="35"/>
                        <a:pt x="364" y="0"/>
                        <a:pt x="3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6"/>
                <p:cNvSpPr/>
                <p:nvPr/>
              </p:nvSpPr>
              <p:spPr>
                <a:xfrm>
                  <a:off x="5263025" y="2860375"/>
                  <a:ext cx="9400" cy="20600"/>
                </a:xfrm>
                <a:custGeom>
                  <a:avLst/>
                  <a:gdLst/>
                  <a:ahLst/>
                  <a:cxnLst/>
                  <a:rect l="l" t="t" r="r" b="b"/>
                  <a:pathLst>
                    <a:path w="376" h="824" extrusionOk="0">
                      <a:moveTo>
                        <a:pt x="156" y="0"/>
                      </a:moveTo>
                      <a:cubicBezTo>
                        <a:pt x="96" y="0"/>
                        <a:pt x="30" y="23"/>
                        <a:pt x="19" y="64"/>
                      </a:cubicBezTo>
                      <a:cubicBezTo>
                        <a:pt x="6" y="168"/>
                        <a:pt x="19" y="273"/>
                        <a:pt x="49" y="371"/>
                      </a:cubicBezTo>
                      <a:cubicBezTo>
                        <a:pt x="80" y="476"/>
                        <a:pt x="0" y="703"/>
                        <a:pt x="6" y="777"/>
                      </a:cubicBezTo>
                      <a:cubicBezTo>
                        <a:pt x="11" y="809"/>
                        <a:pt x="46" y="823"/>
                        <a:pt x="91" y="823"/>
                      </a:cubicBezTo>
                      <a:cubicBezTo>
                        <a:pt x="158" y="823"/>
                        <a:pt x="247" y="791"/>
                        <a:pt x="295" y="740"/>
                      </a:cubicBezTo>
                      <a:cubicBezTo>
                        <a:pt x="375" y="654"/>
                        <a:pt x="277" y="598"/>
                        <a:pt x="265" y="482"/>
                      </a:cubicBezTo>
                      <a:cubicBezTo>
                        <a:pt x="246" y="371"/>
                        <a:pt x="301" y="88"/>
                        <a:pt x="252" y="33"/>
                      </a:cubicBezTo>
                      <a:cubicBezTo>
                        <a:pt x="235" y="11"/>
                        <a:pt x="197" y="0"/>
                        <a:pt x="1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6"/>
                <p:cNvSpPr/>
                <p:nvPr/>
              </p:nvSpPr>
              <p:spPr>
                <a:xfrm>
                  <a:off x="5253025" y="2862075"/>
                  <a:ext cx="7550" cy="21350"/>
                </a:xfrm>
                <a:custGeom>
                  <a:avLst/>
                  <a:gdLst/>
                  <a:ahLst/>
                  <a:cxnLst/>
                  <a:rect l="l" t="t" r="r" b="b"/>
                  <a:pathLst>
                    <a:path w="302" h="854" extrusionOk="0">
                      <a:moveTo>
                        <a:pt x="182" y="0"/>
                      </a:moveTo>
                      <a:cubicBezTo>
                        <a:pt x="126" y="0"/>
                        <a:pt x="63" y="23"/>
                        <a:pt x="56" y="63"/>
                      </a:cubicBezTo>
                      <a:cubicBezTo>
                        <a:pt x="38" y="137"/>
                        <a:pt x="117" y="383"/>
                        <a:pt x="93" y="512"/>
                      </a:cubicBezTo>
                      <a:cubicBezTo>
                        <a:pt x="68" y="635"/>
                        <a:pt x="1" y="733"/>
                        <a:pt x="44" y="807"/>
                      </a:cubicBezTo>
                      <a:cubicBezTo>
                        <a:pt x="65" y="838"/>
                        <a:pt x="105" y="853"/>
                        <a:pt x="147" y="853"/>
                      </a:cubicBezTo>
                      <a:cubicBezTo>
                        <a:pt x="204" y="853"/>
                        <a:pt x="263" y="826"/>
                        <a:pt x="277" y="776"/>
                      </a:cubicBezTo>
                      <a:cubicBezTo>
                        <a:pt x="302" y="684"/>
                        <a:pt x="228" y="592"/>
                        <a:pt x="247" y="475"/>
                      </a:cubicBezTo>
                      <a:cubicBezTo>
                        <a:pt x="259" y="352"/>
                        <a:pt x="296" y="88"/>
                        <a:pt x="271" y="33"/>
                      </a:cubicBezTo>
                      <a:cubicBezTo>
                        <a:pt x="256" y="10"/>
                        <a:pt x="221"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6"/>
                <p:cNvSpPr/>
                <p:nvPr/>
              </p:nvSpPr>
              <p:spPr>
                <a:xfrm>
                  <a:off x="5244425" y="2863800"/>
                  <a:ext cx="6175" cy="19550"/>
                </a:xfrm>
                <a:custGeom>
                  <a:avLst/>
                  <a:gdLst/>
                  <a:ahLst/>
                  <a:cxnLst/>
                  <a:rect l="l" t="t" r="r" b="b"/>
                  <a:pathLst>
                    <a:path w="247" h="782" extrusionOk="0">
                      <a:moveTo>
                        <a:pt x="130" y="0"/>
                      </a:moveTo>
                      <a:cubicBezTo>
                        <a:pt x="93" y="7"/>
                        <a:pt x="62" y="25"/>
                        <a:pt x="43" y="62"/>
                      </a:cubicBezTo>
                      <a:cubicBezTo>
                        <a:pt x="31" y="99"/>
                        <a:pt x="25" y="136"/>
                        <a:pt x="31" y="173"/>
                      </a:cubicBezTo>
                      <a:cubicBezTo>
                        <a:pt x="37" y="283"/>
                        <a:pt x="80" y="400"/>
                        <a:pt x="56" y="504"/>
                      </a:cubicBezTo>
                      <a:cubicBezTo>
                        <a:pt x="43" y="554"/>
                        <a:pt x="19" y="603"/>
                        <a:pt x="13" y="652"/>
                      </a:cubicBezTo>
                      <a:cubicBezTo>
                        <a:pt x="0" y="701"/>
                        <a:pt x="19" y="750"/>
                        <a:pt x="68" y="775"/>
                      </a:cubicBezTo>
                      <a:cubicBezTo>
                        <a:pt x="79" y="779"/>
                        <a:pt x="90" y="781"/>
                        <a:pt x="101" y="781"/>
                      </a:cubicBezTo>
                      <a:cubicBezTo>
                        <a:pt x="138" y="781"/>
                        <a:pt x="172" y="758"/>
                        <a:pt x="191" y="720"/>
                      </a:cubicBezTo>
                      <a:cubicBezTo>
                        <a:pt x="209" y="670"/>
                        <a:pt x="209" y="621"/>
                        <a:pt x="197" y="572"/>
                      </a:cubicBezTo>
                      <a:cubicBezTo>
                        <a:pt x="185" y="523"/>
                        <a:pt x="173" y="474"/>
                        <a:pt x="173" y="425"/>
                      </a:cubicBezTo>
                      <a:cubicBezTo>
                        <a:pt x="173" y="314"/>
                        <a:pt x="246" y="209"/>
                        <a:pt x="228" y="105"/>
                      </a:cubicBezTo>
                      <a:cubicBezTo>
                        <a:pt x="228" y="50"/>
                        <a:pt x="185" y="7"/>
                        <a:pt x="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6"/>
                <p:cNvSpPr/>
                <p:nvPr/>
              </p:nvSpPr>
              <p:spPr>
                <a:xfrm>
                  <a:off x="5235675" y="2863500"/>
                  <a:ext cx="5850" cy="18775"/>
                </a:xfrm>
                <a:custGeom>
                  <a:avLst/>
                  <a:gdLst/>
                  <a:ahLst/>
                  <a:cxnLst/>
                  <a:rect l="l" t="t" r="r" b="b"/>
                  <a:pathLst>
                    <a:path w="234" h="751" extrusionOk="0">
                      <a:moveTo>
                        <a:pt x="116" y="1"/>
                      </a:moveTo>
                      <a:cubicBezTo>
                        <a:pt x="104" y="1"/>
                        <a:pt x="92" y="3"/>
                        <a:pt x="80" y="6"/>
                      </a:cubicBezTo>
                      <a:cubicBezTo>
                        <a:pt x="37" y="37"/>
                        <a:pt x="12" y="92"/>
                        <a:pt x="25" y="142"/>
                      </a:cubicBezTo>
                      <a:cubicBezTo>
                        <a:pt x="25" y="240"/>
                        <a:pt x="68" y="338"/>
                        <a:pt x="49" y="437"/>
                      </a:cubicBezTo>
                      <a:cubicBezTo>
                        <a:pt x="43" y="498"/>
                        <a:pt x="12" y="553"/>
                        <a:pt x="6" y="615"/>
                      </a:cubicBezTo>
                      <a:cubicBezTo>
                        <a:pt x="0" y="670"/>
                        <a:pt x="31" y="744"/>
                        <a:pt x="86" y="750"/>
                      </a:cubicBezTo>
                      <a:cubicBezTo>
                        <a:pt x="90" y="751"/>
                        <a:pt x="95" y="751"/>
                        <a:pt x="99" y="751"/>
                      </a:cubicBezTo>
                      <a:cubicBezTo>
                        <a:pt x="143" y="751"/>
                        <a:pt x="180" y="722"/>
                        <a:pt x="197" y="682"/>
                      </a:cubicBezTo>
                      <a:cubicBezTo>
                        <a:pt x="209" y="633"/>
                        <a:pt x="209" y="590"/>
                        <a:pt x="197" y="547"/>
                      </a:cubicBezTo>
                      <a:cubicBezTo>
                        <a:pt x="184" y="498"/>
                        <a:pt x="172" y="455"/>
                        <a:pt x="172" y="406"/>
                      </a:cubicBezTo>
                      <a:cubicBezTo>
                        <a:pt x="178" y="357"/>
                        <a:pt x="191" y="301"/>
                        <a:pt x="209" y="252"/>
                      </a:cubicBezTo>
                      <a:cubicBezTo>
                        <a:pt x="234" y="197"/>
                        <a:pt x="234" y="142"/>
                        <a:pt x="221" y="80"/>
                      </a:cubicBezTo>
                      <a:cubicBezTo>
                        <a:pt x="207" y="31"/>
                        <a:pt x="164" y="1"/>
                        <a:pt x="1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6"/>
                <p:cNvSpPr/>
                <p:nvPr/>
              </p:nvSpPr>
              <p:spPr>
                <a:xfrm>
                  <a:off x="5227825" y="2862850"/>
                  <a:ext cx="6800" cy="16400"/>
                </a:xfrm>
                <a:custGeom>
                  <a:avLst/>
                  <a:gdLst/>
                  <a:ahLst/>
                  <a:cxnLst/>
                  <a:rect l="l" t="t" r="r" b="b"/>
                  <a:pathLst>
                    <a:path w="272" h="656" extrusionOk="0">
                      <a:moveTo>
                        <a:pt x="184" y="1"/>
                      </a:moveTo>
                      <a:cubicBezTo>
                        <a:pt x="146" y="1"/>
                        <a:pt x="109" y="24"/>
                        <a:pt x="93" y="57"/>
                      </a:cubicBezTo>
                      <a:cubicBezTo>
                        <a:pt x="74" y="100"/>
                        <a:pt x="74" y="143"/>
                        <a:pt x="81" y="186"/>
                      </a:cubicBezTo>
                      <a:cubicBezTo>
                        <a:pt x="81" y="229"/>
                        <a:pt x="93" y="272"/>
                        <a:pt x="93" y="309"/>
                      </a:cubicBezTo>
                      <a:cubicBezTo>
                        <a:pt x="99" y="370"/>
                        <a:pt x="87" y="432"/>
                        <a:pt x="56" y="481"/>
                      </a:cubicBezTo>
                      <a:cubicBezTo>
                        <a:pt x="31" y="524"/>
                        <a:pt x="1" y="573"/>
                        <a:pt x="25" y="616"/>
                      </a:cubicBezTo>
                      <a:cubicBezTo>
                        <a:pt x="38" y="642"/>
                        <a:pt x="62" y="655"/>
                        <a:pt x="86" y="655"/>
                      </a:cubicBezTo>
                      <a:cubicBezTo>
                        <a:pt x="97" y="655"/>
                        <a:pt x="108" y="653"/>
                        <a:pt x="117" y="647"/>
                      </a:cubicBezTo>
                      <a:cubicBezTo>
                        <a:pt x="154" y="635"/>
                        <a:pt x="179" y="604"/>
                        <a:pt x="185" y="573"/>
                      </a:cubicBezTo>
                      <a:cubicBezTo>
                        <a:pt x="197" y="536"/>
                        <a:pt x="203" y="493"/>
                        <a:pt x="203" y="456"/>
                      </a:cubicBezTo>
                      <a:cubicBezTo>
                        <a:pt x="197" y="333"/>
                        <a:pt x="216" y="211"/>
                        <a:pt x="253" y="94"/>
                      </a:cubicBezTo>
                      <a:cubicBezTo>
                        <a:pt x="271" y="51"/>
                        <a:pt x="240" y="8"/>
                        <a:pt x="197" y="2"/>
                      </a:cubicBezTo>
                      <a:cubicBezTo>
                        <a:pt x="193" y="1"/>
                        <a:pt x="188" y="1"/>
                        <a:pt x="1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6"/>
                <p:cNvSpPr/>
                <p:nvPr/>
              </p:nvSpPr>
              <p:spPr>
                <a:xfrm>
                  <a:off x="5219375" y="2559325"/>
                  <a:ext cx="41050" cy="33625"/>
                </a:xfrm>
                <a:custGeom>
                  <a:avLst/>
                  <a:gdLst/>
                  <a:ahLst/>
                  <a:cxnLst/>
                  <a:rect l="l" t="t" r="r" b="b"/>
                  <a:pathLst>
                    <a:path w="1642" h="1345" extrusionOk="0">
                      <a:moveTo>
                        <a:pt x="526" y="0"/>
                      </a:moveTo>
                      <a:cubicBezTo>
                        <a:pt x="448" y="0"/>
                        <a:pt x="372" y="13"/>
                        <a:pt x="302" y="52"/>
                      </a:cubicBezTo>
                      <a:cubicBezTo>
                        <a:pt x="185" y="132"/>
                        <a:pt x="105" y="261"/>
                        <a:pt x="93" y="408"/>
                      </a:cubicBezTo>
                      <a:cubicBezTo>
                        <a:pt x="1" y="845"/>
                        <a:pt x="296" y="1275"/>
                        <a:pt x="744" y="1337"/>
                      </a:cubicBezTo>
                      <a:cubicBezTo>
                        <a:pt x="780" y="1342"/>
                        <a:pt x="816" y="1344"/>
                        <a:pt x="852" y="1344"/>
                      </a:cubicBezTo>
                      <a:cubicBezTo>
                        <a:pt x="1251" y="1344"/>
                        <a:pt x="1596" y="1036"/>
                        <a:pt x="1629" y="624"/>
                      </a:cubicBezTo>
                      <a:cubicBezTo>
                        <a:pt x="1642" y="519"/>
                        <a:pt x="1629" y="408"/>
                        <a:pt x="1580" y="316"/>
                      </a:cubicBezTo>
                      <a:cubicBezTo>
                        <a:pt x="1500" y="193"/>
                        <a:pt x="1377" y="107"/>
                        <a:pt x="1236" y="77"/>
                      </a:cubicBezTo>
                      <a:cubicBezTo>
                        <a:pt x="1095" y="52"/>
                        <a:pt x="947" y="34"/>
                        <a:pt x="806" y="27"/>
                      </a:cubicBezTo>
                      <a:cubicBezTo>
                        <a:pt x="713" y="17"/>
                        <a:pt x="618" y="0"/>
                        <a:pt x="5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5208475" y="2128425"/>
                  <a:ext cx="208075" cy="116600"/>
                </a:xfrm>
                <a:custGeom>
                  <a:avLst/>
                  <a:gdLst/>
                  <a:ahLst/>
                  <a:cxnLst/>
                  <a:rect l="l" t="t" r="r" b="b"/>
                  <a:pathLst>
                    <a:path w="8323" h="4664" extrusionOk="0">
                      <a:moveTo>
                        <a:pt x="1584" y="1"/>
                      </a:moveTo>
                      <a:cubicBezTo>
                        <a:pt x="1329" y="1"/>
                        <a:pt x="1078" y="38"/>
                        <a:pt x="842" y="145"/>
                      </a:cubicBezTo>
                      <a:cubicBezTo>
                        <a:pt x="344" y="366"/>
                        <a:pt x="0" y="1024"/>
                        <a:pt x="283" y="1497"/>
                      </a:cubicBezTo>
                      <a:cubicBezTo>
                        <a:pt x="467" y="1792"/>
                        <a:pt x="824" y="1915"/>
                        <a:pt x="1094" y="2124"/>
                      </a:cubicBezTo>
                      <a:cubicBezTo>
                        <a:pt x="1531" y="2456"/>
                        <a:pt x="1758" y="2997"/>
                        <a:pt x="2004" y="3489"/>
                      </a:cubicBezTo>
                      <a:cubicBezTo>
                        <a:pt x="2256" y="3980"/>
                        <a:pt x="2600" y="4484"/>
                        <a:pt x="3123" y="4632"/>
                      </a:cubicBezTo>
                      <a:cubicBezTo>
                        <a:pt x="3196" y="4653"/>
                        <a:pt x="3274" y="4664"/>
                        <a:pt x="3352" y="4664"/>
                      </a:cubicBezTo>
                      <a:cubicBezTo>
                        <a:pt x="3680" y="4664"/>
                        <a:pt x="4015" y="4481"/>
                        <a:pt x="4069" y="4159"/>
                      </a:cubicBezTo>
                      <a:cubicBezTo>
                        <a:pt x="4137" y="3759"/>
                        <a:pt x="3774" y="3452"/>
                        <a:pt x="3498" y="3175"/>
                      </a:cubicBezTo>
                      <a:cubicBezTo>
                        <a:pt x="3153" y="2819"/>
                        <a:pt x="2889" y="2382"/>
                        <a:pt x="2735" y="1909"/>
                      </a:cubicBezTo>
                      <a:cubicBezTo>
                        <a:pt x="2705" y="1811"/>
                        <a:pt x="2680" y="1681"/>
                        <a:pt x="2760" y="1608"/>
                      </a:cubicBezTo>
                      <a:cubicBezTo>
                        <a:pt x="2790" y="1579"/>
                        <a:pt x="2823" y="1567"/>
                        <a:pt x="2858" y="1567"/>
                      </a:cubicBezTo>
                      <a:cubicBezTo>
                        <a:pt x="2967" y="1567"/>
                        <a:pt x="3090" y="1685"/>
                        <a:pt x="3160" y="1792"/>
                      </a:cubicBezTo>
                      <a:cubicBezTo>
                        <a:pt x="3460" y="2252"/>
                        <a:pt x="3803" y="3218"/>
                        <a:pt x="4164" y="3218"/>
                      </a:cubicBezTo>
                      <a:cubicBezTo>
                        <a:pt x="4165" y="3218"/>
                        <a:pt x="4166" y="3218"/>
                        <a:pt x="4168" y="3218"/>
                      </a:cubicBezTo>
                      <a:cubicBezTo>
                        <a:pt x="4536" y="3212"/>
                        <a:pt x="4862" y="2253"/>
                        <a:pt x="5157" y="1792"/>
                      </a:cubicBezTo>
                      <a:cubicBezTo>
                        <a:pt x="5227" y="1685"/>
                        <a:pt x="5350" y="1567"/>
                        <a:pt x="5459" y="1567"/>
                      </a:cubicBezTo>
                      <a:cubicBezTo>
                        <a:pt x="5494" y="1567"/>
                        <a:pt x="5527" y="1579"/>
                        <a:pt x="5557" y="1608"/>
                      </a:cubicBezTo>
                      <a:cubicBezTo>
                        <a:pt x="5637" y="1681"/>
                        <a:pt x="5612" y="1811"/>
                        <a:pt x="5581" y="1909"/>
                      </a:cubicBezTo>
                      <a:cubicBezTo>
                        <a:pt x="5428" y="2382"/>
                        <a:pt x="5170" y="2819"/>
                        <a:pt x="4819" y="3175"/>
                      </a:cubicBezTo>
                      <a:cubicBezTo>
                        <a:pt x="4543" y="3452"/>
                        <a:pt x="4186" y="3765"/>
                        <a:pt x="4248" y="4159"/>
                      </a:cubicBezTo>
                      <a:cubicBezTo>
                        <a:pt x="4297" y="4477"/>
                        <a:pt x="4638" y="4663"/>
                        <a:pt x="4968" y="4663"/>
                      </a:cubicBezTo>
                      <a:cubicBezTo>
                        <a:pt x="5045" y="4663"/>
                        <a:pt x="5122" y="4653"/>
                        <a:pt x="5194" y="4632"/>
                      </a:cubicBezTo>
                      <a:cubicBezTo>
                        <a:pt x="5717" y="4484"/>
                        <a:pt x="6061" y="3980"/>
                        <a:pt x="6313" y="3489"/>
                      </a:cubicBezTo>
                      <a:cubicBezTo>
                        <a:pt x="6565" y="2997"/>
                        <a:pt x="6786" y="2456"/>
                        <a:pt x="7223" y="2124"/>
                      </a:cubicBezTo>
                      <a:cubicBezTo>
                        <a:pt x="7493" y="1915"/>
                        <a:pt x="7850" y="1792"/>
                        <a:pt x="8034" y="1497"/>
                      </a:cubicBezTo>
                      <a:cubicBezTo>
                        <a:pt x="8323" y="1024"/>
                        <a:pt x="7972" y="366"/>
                        <a:pt x="7475" y="145"/>
                      </a:cubicBezTo>
                      <a:cubicBezTo>
                        <a:pt x="7242" y="38"/>
                        <a:pt x="6991" y="1"/>
                        <a:pt x="6735" y="1"/>
                      </a:cubicBezTo>
                      <a:cubicBezTo>
                        <a:pt x="6444" y="1"/>
                        <a:pt x="6146" y="49"/>
                        <a:pt x="5858" y="102"/>
                      </a:cubicBezTo>
                      <a:cubicBezTo>
                        <a:pt x="5292" y="200"/>
                        <a:pt x="4727" y="311"/>
                        <a:pt x="4161" y="434"/>
                      </a:cubicBezTo>
                      <a:cubicBezTo>
                        <a:pt x="3596" y="311"/>
                        <a:pt x="3030" y="200"/>
                        <a:pt x="2459" y="102"/>
                      </a:cubicBezTo>
                      <a:cubicBezTo>
                        <a:pt x="2171" y="49"/>
                        <a:pt x="1875"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5166825" y="1818475"/>
                  <a:ext cx="53800" cy="203850"/>
                </a:xfrm>
                <a:custGeom>
                  <a:avLst/>
                  <a:gdLst/>
                  <a:ahLst/>
                  <a:cxnLst/>
                  <a:rect l="l" t="t" r="r" b="b"/>
                  <a:pathLst>
                    <a:path w="2152" h="8154" extrusionOk="0">
                      <a:moveTo>
                        <a:pt x="1589" y="0"/>
                      </a:moveTo>
                      <a:cubicBezTo>
                        <a:pt x="1274" y="0"/>
                        <a:pt x="885" y="222"/>
                        <a:pt x="873" y="544"/>
                      </a:cubicBezTo>
                      <a:cubicBezTo>
                        <a:pt x="849" y="1036"/>
                        <a:pt x="720" y="2739"/>
                        <a:pt x="701" y="3802"/>
                      </a:cubicBezTo>
                      <a:cubicBezTo>
                        <a:pt x="676" y="4866"/>
                        <a:pt x="443" y="6531"/>
                        <a:pt x="363" y="6974"/>
                      </a:cubicBezTo>
                      <a:cubicBezTo>
                        <a:pt x="277" y="7423"/>
                        <a:pt x="0" y="7552"/>
                        <a:pt x="43" y="7828"/>
                      </a:cubicBezTo>
                      <a:cubicBezTo>
                        <a:pt x="67" y="8003"/>
                        <a:pt x="451" y="8153"/>
                        <a:pt x="763" y="8153"/>
                      </a:cubicBezTo>
                      <a:cubicBezTo>
                        <a:pt x="945" y="8153"/>
                        <a:pt x="1102" y="8102"/>
                        <a:pt x="1150" y="7976"/>
                      </a:cubicBezTo>
                      <a:cubicBezTo>
                        <a:pt x="1273" y="7638"/>
                        <a:pt x="1033" y="6722"/>
                        <a:pt x="1027" y="6144"/>
                      </a:cubicBezTo>
                      <a:cubicBezTo>
                        <a:pt x="1021" y="5572"/>
                        <a:pt x="1512" y="1589"/>
                        <a:pt x="1678" y="1294"/>
                      </a:cubicBezTo>
                      <a:cubicBezTo>
                        <a:pt x="1807" y="1079"/>
                        <a:pt x="2152" y="569"/>
                        <a:pt x="1955" y="188"/>
                      </a:cubicBezTo>
                      <a:cubicBezTo>
                        <a:pt x="1891" y="58"/>
                        <a:pt x="1749" y="0"/>
                        <a:pt x="15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6"/>
                <p:cNvSpPr/>
                <p:nvPr/>
              </p:nvSpPr>
              <p:spPr>
                <a:xfrm>
                  <a:off x="5132400" y="2022800"/>
                  <a:ext cx="67125" cy="185725"/>
                </a:xfrm>
                <a:custGeom>
                  <a:avLst/>
                  <a:gdLst/>
                  <a:ahLst/>
                  <a:cxnLst/>
                  <a:rect l="l" t="t" r="r" b="b"/>
                  <a:pathLst>
                    <a:path w="2685" h="7429" extrusionOk="0">
                      <a:moveTo>
                        <a:pt x="1790" y="707"/>
                      </a:moveTo>
                      <a:cubicBezTo>
                        <a:pt x="1882" y="707"/>
                        <a:pt x="1966" y="777"/>
                        <a:pt x="1955" y="885"/>
                      </a:cubicBezTo>
                      <a:cubicBezTo>
                        <a:pt x="1931" y="1069"/>
                        <a:pt x="1045" y="3767"/>
                        <a:pt x="935" y="4634"/>
                      </a:cubicBezTo>
                      <a:cubicBezTo>
                        <a:pt x="935" y="4634"/>
                        <a:pt x="1291" y="1542"/>
                        <a:pt x="1599" y="848"/>
                      </a:cubicBezTo>
                      <a:cubicBezTo>
                        <a:pt x="1641" y="749"/>
                        <a:pt x="1718" y="707"/>
                        <a:pt x="1790" y="707"/>
                      </a:cubicBezTo>
                      <a:close/>
                      <a:moveTo>
                        <a:pt x="1474" y="1"/>
                      </a:moveTo>
                      <a:cubicBezTo>
                        <a:pt x="1446" y="1"/>
                        <a:pt x="1426" y="11"/>
                        <a:pt x="1414" y="36"/>
                      </a:cubicBezTo>
                      <a:cubicBezTo>
                        <a:pt x="1070" y="780"/>
                        <a:pt x="0" y="7074"/>
                        <a:pt x="62" y="7296"/>
                      </a:cubicBezTo>
                      <a:cubicBezTo>
                        <a:pt x="90" y="7388"/>
                        <a:pt x="196" y="7428"/>
                        <a:pt x="320" y="7428"/>
                      </a:cubicBezTo>
                      <a:cubicBezTo>
                        <a:pt x="490" y="7428"/>
                        <a:pt x="694" y="7352"/>
                        <a:pt x="769" y="7234"/>
                      </a:cubicBezTo>
                      <a:cubicBezTo>
                        <a:pt x="898" y="7037"/>
                        <a:pt x="1371" y="5046"/>
                        <a:pt x="1715" y="3583"/>
                      </a:cubicBezTo>
                      <a:cubicBezTo>
                        <a:pt x="2045" y="2156"/>
                        <a:pt x="2685" y="162"/>
                        <a:pt x="2528" y="162"/>
                      </a:cubicBezTo>
                      <a:cubicBezTo>
                        <a:pt x="2524" y="162"/>
                        <a:pt x="2519" y="163"/>
                        <a:pt x="2514" y="165"/>
                      </a:cubicBezTo>
                      <a:cubicBezTo>
                        <a:pt x="2421" y="213"/>
                        <a:pt x="2327" y="232"/>
                        <a:pt x="2234" y="232"/>
                      </a:cubicBezTo>
                      <a:cubicBezTo>
                        <a:pt x="1908" y="232"/>
                        <a:pt x="1606" y="1"/>
                        <a:pt x="14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6"/>
                <p:cNvSpPr/>
                <p:nvPr/>
              </p:nvSpPr>
              <p:spPr>
                <a:xfrm>
                  <a:off x="5144375" y="2212375"/>
                  <a:ext cx="15100" cy="37250"/>
                </a:xfrm>
                <a:custGeom>
                  <a:avLst/>
                  <a:gdLst/>
                  <a:ahLst/>
                  <a:cxnLst/>
                  <a:rect l="l" t="t" r="r" b="b"/>
                  <a:pathLst>
                    <a:path w="604" h="1490" extrusionOk="0">
                      <a:moveTo>
                        <a:pt x="229" y="0"/>
                      </a:moveTo>
                      <a:cubicBezTo>
                        <a:pt x="161" y="0"/>
                        <a:pt x="96" y="35"/>
                        <a:pt x="62" y="94"/>
                      </a:cubicBezTo>
                      <a:cubicBezTo>
                        <a:pt x="19" y="167"/>
                        <a:pt x="1" y="260"/>
                        <a:pt x="13" y="346"/>
                      </a:cubicBezTo>
                      <a:cubicBezTo>
                        <a:pt x="19" y="542"/>
                        <a:pt x="87" y="739"/>
                        <a:pt x="75" y="942"/>
                      </a:cubicBezTo>
                      <a:cubicBezTo>
                        <a:pt x="69" y="1022"/>
                        <a:pt x="44" y="1102"/>
                        <a:pt x="44" y="1188"/>
                      </a:cubicBezTo>
                      <a:cubicBezTo>
                        <a:pt x="32" y="1268"/>
                        <a:pt x="56" y="1354"/>
                        <a:pt x="112" y="1415"/>
                      </a:cubicBezTo>
                      <a:cubicBezTo>
                        <a:pt x="161" y="1465"/>
                        <a:pt x="224" y="1489"/>
                        <a:pt x="289" y="1489"/>
                      </a:cubicBezTo>
                      <a:cubicBezTo>
                        <a:pt x="345" y="1489"/>
                        <a:pt x="401" y="1471"/>
                        <a:pt x="450" y="1434"/>
                      </a:cubicBezTo>
                      <a:cubicBezTo>
                        <a:pt x="548" y="1354"/>
                        <a:pt x="603" y="1231"/>
                        <a:pt x="603" y="1108"/>
                      </a:cubicBezTo>
                      <a:cubicBezTo>
                        <a:pt x="603" y="985"/>
                        <a:pt x="585" y="856"/>
                        <a:pt x="554" y="739"/>
                      </a:cubicBezTo>
                      <a:lnTo>
                        <a:pt x="431" y="241"/>
                      </a:lnTo>
                      <a:cubicBezTo>
                        <a:pt x="407" y="149"/>
                        <a:pt x="376" y="38"/>
                        <a:pt x="284" y="8"/>
                      </a:cubicBezTo>
                      <a:cubicBezTo>
                        <a:pt x="266" y="3"/>
                        <a:pt x="247" y="0"/>
                        <a:pt x="2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6"/>
                <p:cNvSpPr/>
                <p:nvPr/>
              </p:nvSpPr>
              <p:spPr>
                <a:xfrm>
                  <a:off x="5149150" y="2254150"/>
                  <a:ext cx="10000" cy="15600"/>
                </a:xfrm>
                <a:custGeom>
                  <a:avLst/>
                  <a:gdLst/>
                  <a:ahLst/>
                  <a:cxnLst/>
                  <a:rect l="l" t="t" r="r" b="b"/>
                  <a:pathLst>
                    <a:path w="400" h="624" extrusionOk="0">
                      <a:moveTo>
                        <a:pt x="211" y="0"/>
                      </a:moveTo>
                      <a:cubicBezTo>
                        <a:pt x="195" y="0"/>
                        <a:pt x="177" y="3"/>
                        <a:pt x="160" y="9"/>
                      </a:cubicBezTo>
                      <a:cubicBezTo>
                        <a:pt x="111" y="21"/>
                        <a:pt x="62" y="45"/>
                        <a:pt x="19" y="76"/>
                      </a:cubicBezTo>
                      <a:cubicBezTo>
                        <a:pt x="0" y="254"/>
                        <a:pt x="87" y="568"/>
                        <a:pt x="259" y="623"/>
                      </a:cubicBezTo>
                      <a:cubicBezTo>
                        <a:pt x="357" y="488"/>
                        <a:pt x="400" y="316"/>
                        <a:pt x="369" y="150"/>
                      </a:cubicBezTo>
                      <a:cubicBezTo>
                        <a:pt x="363" y="107"/>
                        <a:pt x="345" y="70"/>
                        <a:pt x="314" y="39"/>
                      </a:cubicBezTo>
                      <a:cubicBezTo>
                        <a:pt x="284" y="14"/>
                        <a:pt x="249"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5152825" y="2275925"/>
                  <a:ext cx="5875" cy="10425"/>
                </a:xfrm>
                <a:custGeom>
                  <a:avLst/>
                  <a:gdLst/>
                  <a:ahLst/>
                  <a:cxnLst/>
                  <a:rect l="l" t="t" r="r" b="b"/>
                  <a:pathLst>
                    <a:path w="235" h="417" extrusionOk="0">
                      <a:moveTo>
                        <a:pt x="91" y="0"/>
                      </a:moveTo>
                      <a:cubicBezTo>
                        <a:pt x="64" y="0"/>
                        <a:pt x="39" y="9"/>
                        <a:pt x="19" y="29"/>
                      </a:cubicBezTo>
                      <a:cubicBezTo>
                        <a:pt x="1" y="139"/>
                        <a:pt x="7" y="250"/>
                        <a:pt x="44" y="355"/>
                      </a:cubicBezTo>
                      <a:cubicBezTo>
                        <a:pt x="50" y="385"/>
                        <a:pt x="81" y="416"/>
                        <a:pt x="99" y="416"/>
                      </a:cubicBezTo>
                      <a:cubicBezTo>
                        <a:pt x="118" y="416"/>
                        <a:pt x="136" y="392"/>
                        <a:pt x="142" y="373"/>
                      </a:cubicBezTo>
                      <a:cubicBezTo>
                        <a:pt x="179" y="324"/>
                        <a:pt x="204" y="269"/>
                        <a:pt x="222" y="207"/>
                      </a:cubicBezTo>
                      <a:cubicBezTo>
                        <a:pt x="235" y="152"/>
                        <a:pt x="222" y="84"/>
                        <a:pt x="179" y="41"/>
                      </a:cubicBezTo>
                      <a:cubicBezTo>
                        <a:pt x="156" y="14"/>
                        <a:pt x="123" y="0"/>
                        <a:pt x="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5128250" y="2216675"/>
                  <a:ext cx="13550" cy="37100"/>
                </a:xfrm>
                <a:custGeom>
                  <a:avLst/>
                  <a:gdLst/>
                  <a:ahLst/>
                  <a:cxnLst/>
                  <a:rect l="l" t="t" r="r" b="b"/>
                  <a:pathLst>
                    <a:path w="542" h="1484" extrusionOk="0">
                      <a:moveTo>
                        <a:pt x="293" y="1"/>
                      </a:moveTo>
                      <a:cubicBezTo>
                        <a:pt x="288" y="1"/>
                        <a:pt x="282" y="1"/>
                        <a:pt x="277" y="2"/>
                      </a:cubicBezTo>
                      <a:cubicBezTo>
                        <a:pt x="179" y="20"/>
                        <a:pt x="136" y="125"/>
                        <a:pt x="117" y="217"/>
                      </a:cubicBezTo>
                      <a:cubicBezTo>
                        <a:pt x="50" y="500"/>
                        <a:pt x="13" y="788"/>
                        <a:pt x="7" y="1077"/>
                      </a:cubicBezTo>
                      <a:cubicBezTo>
                        <a:pt x="1" y="1157"/>
                        <a:pt x="13" y="1243"/>
                        <a:pt x="37" y="1323"/>
                      </a:cubicBezTo>
                      <a:cubicBezTo>
                        <a:pt x="62" y="1403"/>
                        <a:pt x="130" y="1465"/>
                        <a:pt x="209" y="1483"/>
                      </a:cubicBezTo>
                      <a:cubicBezTo>
                        <a:pt x="214" y="1483"/>
                        <a:pt x="219" y="1483"/>
                        <a:pt x="224" y="1483"/>
                      </a:cubicBezTo>
                      <a:cubicBezTo>
                        <a:pt x="317" y="1483"/>
                        <a:pt x="402" y="1429"/>
                        <a:pt x="443" y="1348"/>
                      </a:cubicBezTo>
                      <a:cubicBezTo>
                        <a:pt x="480" y="1256"/>
                        <a:pt x="505" y="1163"/>
                        <a:pt x="505" y="1065"/>
                      </a:cubicBezTo>
                      <a:cubicBezTo>
                        <a:pt x="541" y="801"/>
                        <a:pt x="541" y="530"/>
                        <a:pt x="505" y="266"/>
                      </a:cubicBezTo>
                      <a:cubicBezTo>
                        <a:pt x="498" y="198"/>
                        <a:pt x="480" y="137"/>
                        <a:pt x="443" y="82"/>
                      </a:cubicBezTo>
                      <a:cubicBezTo>
                        <a:pt x="409" y="31"/>
                        <a:pt x="350" y="1"/>
                        <a:pt x="2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5125650" y="2258950"/>
                  <a:ext cx="10000" cy="22800"/>
                </a:xfrm>
                <a:custGeom>
                  <a:avLst/>
                  <a:gdLst/>
                  <a:ahLst/>
                  <a:cxnLst/>
                  <a:rect l="l" t="t" r="r" b="b"/>
                  <a:pathLst>
                    <a:path w="400" h="912" extrusionOk="0">
                      <a:moveTo>
                        <a:pt x="215" y="1"/>
                      </a:moveTo>
                      <a:cubicBezTo>
                        <a:pt x="166" y="1"/>
                        <a:pt x="117" y="26"/>
                        <a:pt x="92" y="69"/>
                      </a:cubicBezTo>
                      <a:cubicBezTo>
                        <a:pt x="61" y="112"/>
                        <a:pt x="49" y="161"/>
                        <a:pt x="43" y="216"/>
                      </a:cubicBezTo>
                      <a:cubicBezTo>
                        <a:pt x="37" y="308"/>
                        <a:pt x="49" y="401"/>
                        <a:pt x="37" y="493"/>
                      </a:cubicBezTo>
                      <a:cubicBezTo>
                        <a:pt x="18" y="573"/>
                        <a:pt x="6" y="646"/>
                        <a:pt x="6" y="726"/>
                      </a:cubicBezTo>
                      <a:cubicBezTo>
                        <a:pt x="0" y="806"/>
                        <a:pt x="49" y="880"/>
                        <a:pt x="123" y="911"/>
                      </a:cubicBezTo>
                      <a:cubicBezTo>
                        <a:pt x="129" y="911"/>
                        <a:pt x="134" y="911"/>
                        <a:pt x="140" y="911"/>
                      </a:cubicBezTo>
                      <a:cubicBezTo>
                        <a:pt x="202" y="911"/>
                        <a:pt x="261" y="881"/>
                        <a:pt x="295" y="825"/>
                      </a:cubicBezTo>
                      <a:cubicBezTo>
                        <a:pt x="332" y="769"/>
                        <a:pt x="350" y="702"/>
                        <a:pt x="357" y="634"/>
                      </a:cubicBezTo>
                      <a:cubicBezTo>
                        <a:pt x="400" y="480"/>
                        <a:pt x="400" y="321"/>
                        <a:pt x="375" y="161"/>
                      </a:cubicBezTo>
                      <a:cubicBezTo>
                        <a:pt x="350" y="87"/>
                        <a:pt x="301" y="1"/>
                        <a:pt x="21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5130875" y="2286450"/>
                  <a:ext cx="11225" cy="17200"/>
                </a:xfrm>
                <a:custGeom>
                  <a:avLst/>
                  <a:gdLst/>
                  <a:ahLst/>
                  <a:cxnLst/>
                  <a:rect l="l" t="t" r="r" b="b"/>
                  <a:pathLst>
                    <a:path w="449" h="688" extrusionOk="0">
                      <a:moveTo>
                        <a:pt x="118" y="1"/>
                      </a:moveTo>
                      <a:cubicBezTo>
                        <a:pt x="55" y="1"/>
                        <a:pt x="6" y="48"/>
                        <a:pt x="0" y="112"/>
                      </a:cubicBezTo>
                      <a:cubicBezTo>
                        <a:pt x="0" y="173"/>
                        <a:pt x="25" y="235"/>
                        <a:pt x="68" y="278"/>
                      </a:cubicBezTo>
                      <a:cubicBezTo>
                        <a:pt x="104" y="327"/>
                        <a:pt x="141" y="376"/>
                        <a:pt x="172" y="432"/>
                      </a:cubicBezTo>
                      <a:cubicBezTo>
                        <a:pt x="197" y="499"/>
                        <a:pt x="221" y="561"/>
                        <a:pt x="246" y="616"/>
                      </a:cubicBezTo>
                      <a:cubicBezTo>
                        <a:pt x="271" y="658"/>
                        <a:pt x="316" y="688"/>
                        <a:pt x="357" y="688"/>
                      </a:cubicBezTo>
                      <a:cubicBezTo>
                        <a:pt x="377" y="688"/>
                        <a:pt x="396" y="681"/>
                        <a:pt x="412" y="665"/>
                      </a:cubicBezTo>
                      <a:cubicBezTo>
                        <a:pt x="436" y="641"/>
                        <a:pt x="449" y="604"/>
                        <a:pt x="436" y="567"/>
                      </a:cubicBezTo>
                      <a:cubicBezTo>
                        <a:pt x="430" y="530"/>
                        <a:pt x="412" y="493"/>
                        <a:pt x="393" y="462"/>
                      </a:cubicBezTo>
                      <a:cubicBezTo>
                        <a:pt x="326" y="358"/>
                        <a:pt x="270" y="247"/>
                        <a:pt x="234" y="136"/>
                      </a:cubicBezTo>
                      <a:cubicBezTo>
                        <a:pt x="209" y="81"/>
                        <a:pt x="184" y="20"/>
                        <a:pt x="129" y="1"/>
                      </a:cubicBezTo>
                      <a:cubicBezTo>
                        <a:pt x="125" y="1"/>
                        <a:pt x="121" y="1"/>
                        <a:pt x="1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6"/>
                <p:cNvSpPr/>
                <p:nvPr/>
              </p:nvSpPr>
              <p:spPr>
                <a:xfrm>
                  <a:off x="5141625" y="2306150"/>
                  <a:ext cx="5250" cy="8000"/>
                </a:xfrm>
                <a:custGeom>
                  <a:avLst/>
                  <a:gdLst/>
                  <a:ahLst/>
                  <a:cxnLst/>
                  <a:rect l="l" t="t" r="r" b="b"/>
                  <a:pathLst>
                    <a:path w="210" h="320" extrusionOk="0">
                      <a:moveTo>
                        <a:pt x="56" y="0"/>
                      </a:moveTo>
                      <a:lnTo>
                        <a:pt x="56" y="0"/>
                      </a:lnTo>
                      <a:cubicBezTo>
                        <a:pt x="0" y="123"/>
                        <a:pt x="62" y="270"/>
                        <a:pt x="191" y="320"/>
                      </a:cubicBezTo>
                      <a:cubicBezTo>
                        <a:pt x="209" y="252"/>
                        <a:pt x="209" y="184"/>
                        <a:pt x="197" y="117"/>
                      </a:cubicBezTo>
                      <a:cubicBezTo>
                        <a:pt x="185" y="55"/>
                        <a:pt x="123" y="6"/>
                        <a:pt x="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6"/>
                <p:cNvSpPr/>
                <p:nvPr/>
              </p:nvSpPr>
              <p:spPr>
                <a:xfrm>
                  <a:off x="5229575" y="1823150"/>
                  <a:ext cx="82950" cy="196300"/>
                </a:xfrm>
                <a:custGeom>
                  <a:avLst/>
                  <a:gdLst/>
                  <a:ahLst/>
                  <a:cxnLst/>
                  <a:rect l="l" t="t" r="r" b="b"/>
                  <a:pathLst>
                    <a:path w="3318" h="7852" extrusionOk="0">
                      <a:moveTo>
                        <a:pt x="2690" y="1"/>
                      </a:moveTo>
                      <a:cubicBezTo>
                        <a:pt x="2690" y="1"/>
                        <a:pt x="2770" y="4427"/>
                        <a:pt x="2690" y="4494"/>
                      </a:cubicBezTo>
                      <a:cubicBezTo>
                        <a:pt x="2617" y="4562"/>
                        <a:pt x="2211" y="4808"/>
                        <a:pt x="1701" y="5619"/>
                      </a:cubicBezTo>
                      <a:cubicBezTo>
                        <a:pt x="1209" y="6400"/>
                        <a:pt x="1068" y="7260"/>
                        <a:pt x="779" y="7315"/>
                      </a:cubicBezTo>
                      <a:cubicBezTo>
                        <a:pt x="771" y="7317"/>
                        <a:pt x="763" y="7318"/>
                        <a:pt x="755" y="7318"/>
                      </a:cubicBezTo>
                      <a:cubicBezTo>
                        <a:pt x="504" y="7318"/>
                        <a:pt x="249" y="6662"/>
                        <a:pt x="133" y="6662"/>
                      </a:cubicBezTo>
                      <a:cubicBezTo>
                        <a:pt x="121" y="6662"/>
                        <a:pt x="111" y="6668"/>
                        <a:pt x="103" y="6682"/>
                      </a:cubicBezTo>
                      <a:cubicBezTo>
                        <a:pt x="0" y="6839"/>
                        <a:pt x="223" y="7852"/>
                        <a:pt x="758" y="7852"/>
                      </a:cubicBezTo>
                      <a:cubicBezTo>
                        <a:pt x="769" y="7852"/>
                        <a:pt x="780" y="7851"/>
                        <a:pt x="791" y="7850"/>
                      </a:cubicBezTo>
                      <a:cubicBezTo>
                        <a:pt x="1350" y="7801"/>
                        <a:pt x="1695" y="6842"/>
                        <a:pt x="2002" y="6092"/>
                      </a:cubicBezTo>
                      <a:cubicBezTo>
                        <a:pt x="2309" y="5342"/>
                        <a:pt x="3317" y="4937"/>
                        <a:pt x="3317" y="4937"/>
                      </a:cubicBezTo>
                      <a:lnTo>
                        <a:pt x="3317" y="25"/>
                      </a:lnTo>
                      <a:cubicBezTo>
                        <a:pt x="2992" y="25"/>
                        <a:pt x="2691" y="1"/>
                        <a:pt x="26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6"/>
                <p:cNvSpPr/>
                <p:nvPr/>
              </p:nvSpPr>
              <p:spPr>
                <a:xfrm>
                  <a:off x="5231925" y="1823375"/>
                  <a:ext cx="68775" cy="13925"/>
                </a:xfrm>
                <a:custGeom>
                  <a:avLst/>
                  <a:gdLst/>
                  <a:ahLst/>
                  <a:cxnLst/>
                  <a:rect l="l" t="t" r="r" b="b"/>
                  <a:pathLst>
                    <a:path w="2751" h="557" extrusionOk="0">
                      <a:moveTo>
                        <a:pt x="516" y="0"/>
                      </a:moveTo>
                      <a:cubicBezTo>
                        <a:pt x="137" y="0"/>
                        <a:pt x="1" y="197"/>
                        <a:pt x="82" y="312"/>
                      </a:cubicBezTo>
                      <a:cubicBezTo>
                        <a:pt x="150" y="411"/>
                        <a:pt x="1135" y="556"/>
                        <a:pt x="1963" y="556"/>
                      </a:cubicBezTo>
                      <a:cubicBezTo>
                        <a:pt x="2263" y="556"/>
                        <a:pt x="2542" y="537"/>
                        <a:pt x="2750" y="490"/>
                      </a:cubicBezTo>
                      <a:lnTo>
                        <a:pt x="2670" y="53"/>
                      </a:lnTo>
                      <a:cubicBezTo>
                        <a:pt x="2670" y="53"/>
                        <a:pt x="2459" y="56"/>
                        <a:pt x="2169" y="56"/>
                      </a:cubicBezTo>
                      <a:cubicBezTo>
                        <a:pt x="1686" y="56"/>
                        <a:pt x="984" y="49"/>
                        <a:pt x="673" y="10"/>
                      </a:cubicBezTo>
                      <a:cubicBezTo>
                        <a:pt x="616" y="3"/>
                        <a:pt x="564" y="0"/>
                        <a:pt x="51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6"/>
                <p:cNvSpPr/>
                <p:nvPr/>
              </p:nvSpPr>
              <p:spPr>
                <a:xfrm>
                  <a:off x="5273175" y="1794500"/>
                  <a:ext cx="35050" cy="10050"/>
                </a:xfrm>
                <a:custGeom>
                  <a:avLst/>
                  <a:gdLst/>
                  <a:ahLst/>
                  <a:cxnLst/>
                  <a:rect l="l" t="t" r="r" b="b"/>
                  <a:pathLst>
                    <a:path w="1402" h="402" extrusionOk="0">
                      <a:moveTo>
                        <a:pt x="244" y="0"/>
                      </a:moveTo>
                      <a:cubicBezTo>
                        <a:pt x="59" y="0"/>
                        <a:pt x="0" y="126"/>
                        <a:pt x="43" y="206"/>
                      </a:cubicBezTo>
                      <a:cubicBezTo>
                        <a:pt x="81" y="278"/>
                        <a:pt x="641" y="401"/>
                        <a:pt x="1074" y="401"/>
                      </a:cubicBezTo>
                      <a:cubicBezTo>
                        <a:pt x="1199" y="401"/>
                        <a:pt x="1313" y="391"/>
                        <a:pt x="1401" y="366"/>
                      </a:cubicBezTo>
                      <a:lnTo>
                        <a:pt x="1358" y="71"/>
                      </a:lnTo>
                      <a:cubicBezTo>
                        <a:pt x="1358" y="71"/>
                        <a:pt x="590" y="59"/>
                        <a:pt x="338" y="10"/>
                      </a:cubicBezTo>
                      <a:cubicBezTo>
                        <a:pt x="304" y="3"/>
                        <a:pt x="272" y="0"/>
                        <a:pt x="2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5284975" y="1779250"/>
                  <a:ext cx="27250" cy="9250"/>
                </a:xfrm>
                <a:custGeom>
                  <a:avLst/>
                  <a:gdLst/>
                  <a:ahLst/>
                  <a:cxnLst/>
                  <a:rect l="l" t="t" r="r" b="b"/>
                  <a:pathLst>
                    <a:path w="1090" h="370" extrusionOk="0">
                      <a:moveTo>
                        <a:pt x="181" y="1"/>
                      </a:moveTo>
                      <a:cubicBezTo>
                        <a:pt x="45" y="1"/>
                        <a:pt x="0" y="110"/>
                        <a:pt x="32" y="183"/>
                      </a:cubicBezTo>
                      <a:cubicBezTo>
                        <a:pt x="66" y="247"/>
                        <a:pt x="523" y="370"/>
                        <a:pt x="863" y="370"/>
                      </a:cubicBezTo>
                      <a:cubicBezTo>
                        <a:pt x="949" y="370"/>
                        <a:pt x="1027" y="362"/>
                        <a:pt x="1089" y="343"/>
                      </a:cubicBezTo>
                      <a:lnTo>
                        <a:pt x="1052" y="79"/>
                      </a:lnTo>
                      <a:cubicBezTo>
                        <a:pt x="1052" y="79"/>
                        <a:pt x="456" y="54"/>
                        <a:pt x="259" y="11"/>
                      </a:cubicBezTo>
                      <a:cubicBezTo>
                        <a:pt x="230" y="4"/>
                        <a:pt x="204" y="1"/>
                        <a:pt x="1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5284950" y="1973650"/>
                  <a:ext cx="25275" cy="8500"/>
                </a:xfrm>
                <a:custGeom>
                  <a:avLst/>
                  <a:gdLst/>
                  <a:ahLst/>
                  <a:cxnLst/>
                  <a:rect l="l" t="t" r="r" b="b"/>
                  <a:pathLst>
                    <a:path w="1011" h="340" extrusionOk="0">
                      <a:moveTo>
                        <a:pt x="176" y="1"/>
                      </a:moveTo>
                      <a:cubicBezTo>
                        <a:pt x="32" y="1"/>
                        <a:pt x="1" y="129"/>
                        <a:pt x="45" y="208"/>
                      </a:cubicBezTo>
                      <a:cubicBezTo>
                        <a:pt x="79" y="263"/>
                        <a:pt x="408" y="339"/>
                        <a:pt x="692" y="339"/>
                      </a:cubicBezTo>
                      <a:cubicBezTo>
                        <a:pt x="816" y="339"/>
                        <a:pt x="932" y="325"/>
                        <a:pt x="1010" y="287"/>
                      </a:cubicBezTo>
                      <a:lnTo>
                        <a:pt x="943" y="11"/>
                      </a:lnTo>
                      <a:cubicBezTo>
                        <a:pt x="943" y="11"/>
                        <a:pt x="740" y="20"/>
                        <a:pt x="541" y="20"/>
                      </a:cubicBezTo>
                      <a:cubicBezTo>
                        <a:pt x="417" y="20"/>
                        <a:pt x="294" y="16"/>
                        <a:pt x="223" y="5"/>
                      </a:cubicBezTo>
                      <a:cubicBezTo>
                        <a:pt x="207" y="2"/>
                        <a:pt x="191" y="1"/>
                        <a:pt x="1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6"/>
                <p:cNvSpPr/>
                <p:nvPr/>
              </p:nvSpPr>
              <p:spPr>
                <a:xfrm>
                  <a:off x="5284925" y="1991775"/>
                  <a:ext cx="25300" cy="8500"/>
                </a:xfrm>
                <a:custGeom>
                  <a:avLst/>
                  <a:gdLst/>
                  <a:ahLst/>
                  <a:cxnLst/>
                  <a:rect l="l" t="t" r="r" b="b"/>
                  <a:pathLst>
                    <a:path w="1012" h="340" extrusionOk="0">
                      <a:moveTo>
                        <a:pt x="179" y="1"/>
                      </a:moveTo>
                      <a:cubicBezTo>
                        <a:pt x="38" y="1"/>
                        <a:pt x="1" y="130"/>
                        <a:pt x="40" y="208"/>
                      </a:cubicBezTo>
                      <a:cubicBezTo>
                        <a:pt x="74" y="263"/>
                        <a:pt x="406" y="340"/>
                        <a:pt x="691" y="340"/>
                      </a:cubicBezTo>
                      <a:cubicBezTo>
                        <a:pt x="816" y="340"/>
                        <a:pt x="933" y="325"/>
                        <a:pt x="1011" y="288"/>
                      </a:cubicBezTo>
                      <a:lnTo>
                        <a:pt x="944" y="11"/>
                      </a:lnTo>
                      <a:cubicBezTo>
                        <a:pt x="944" y="11"/>
                        <a:pt x="739" y="20"/>
                        <a:pt x="540" y="20"/>
                      </a:cubicBezTo>
                      <a:cubicBezTo>
                        <a:pt x="415" y="20"/>
                        <a:pt x="293" y="17"/>
                        <a:pt x="224" y="5"/>
                      </a:cubicBezTo>
                      <a:cubicBezTo>
                        <a:pt x="208" y="2"/>
                        <a:pt x="193" y="1"/>
                        <a:pt x="1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6"/>
                <p:cNvSpPr/>
                <p:nvPr/>
              </p:nvSpPr>
              <p:spPr>
                <a:xfrm>
                  <a:off x="5284800" y="2009925"/>
                  <a:ext cx="25425" cy="8525"/>
                </a:xfrm>
                <a:custGeom>
                  <a:avLst/>
                  <a:gdLst/>
                  <a:ahLst/>
                  <a:cxnLst/>
                  <a:rect l="l" t="t" r="r" b="b"/>
                  <a:pathLst>
                    <a:path w="1017" h="341" extrusionOk="0">
                      <a:moveTo>
                        <a:pt x="183" y="0"/>
                      </a:moveTo>
                      <a:cubicBezTo>
                        <a:pt x="42" y="0"/>
                        <a:pt x="1" y="129"/>
                        <a:pt x="51" y="207"/>
                      </a:cubicBezTo>
                      <a:cubicBezTo>
                        <a:pt x="85" y="266"/>
                        <a:pt x="408" y="340"/>
                        <a:pt x="690" y="340"/>
                      </a:cubicBezTo>
                      <a:cubicBezTo>
                        <a:pt x="817" y="340"/>
                        <a:pt x="936" y="325"/>
                        <a:pt x="1016" y="287"/>
                      </a:cubicBezTo>
                      <a:lnTo>
                        <a:pt x="949" y="10"/>
                      </a:lnTo>
                      <a:cubicBezTo>
                        <a:pt x="949" y="10"/>
                        <a:pt x="737" y="22"/>
                        <a:pt x="535" y="22"/>
                      </a:cubicBezTo>
                      <a:cubicBezTo>
                        <a:pt x="414" y="22"/>
                        <a:pt x="296" y="18"/>
                        <a:pt x="229" y="4"/>
                      </a:cubicBezTo>
                      <a:cubicBezTo>
                        <a:pt x="213" y="1"/>
                        <a:pt x="198" y="0"/>
                        <a:pt x="1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5284800" y="2028050"/>
                  <a:ext cx="25425" cy="8650"/>
                </a:xfrm>
                <a:custGeom>
                  <a:avLst/>
                  <a:gdLst/>
                  <a:ahLst/>
                  <a:cxnLst/>
                  <a:rect l="l" t="t" r="r" b="b"/>
                  <a:pathLst>
                    <a:path w="1017" h="346" extrusionOk="0">
                      <a:moveTo>
                        <a:pt x="182" y="0"/>
                      </a:moveTo>
                      <a:cubicBezTo>
                        <a:pt x="37" y="0"/>
                        <a:pt x="0" y="129"/>
                        <a:pt x="45" y="207"/>
                      </a:cubicBezTo>
                      <a:cubicBezTo>
                        <a:pt x="79" y="267"/>
                        <a:pt x="410" y="345"/>
                        <a:pt x="696" y="345"/>
                      </a:cubicBezTo>
                      <a:cubicBezTo>
                        <a:pt x="820" y="345"/>
                        <a:pt x="936" y="331"/>
                        <a:pt x="1016" y="294"/>
                      </a:cubicBezTo>
                      <a:lnTo>
                        <a:pt x="949" y="11"/>
                      </a:lnTo>
                      <a:cubicBezTo>
                        <a:pt x="949" y="11"/>
                        <a:pt x="740" y="23"/>
                        <a:pt x="538" y="23"/>
                      </a:cubicBezTo>
                      <a:cubicBezTo>
                        <a:pt x="417" y="23"/>
                        <a:pt x="299" y="18"/>
                        <a:pt x="229" y="5"/>
                      </a:cubicBezTo>
                      <a:cubicBezTo>
                        <a:pt x="213" y="2"/>
                        <a:pt x="197"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5284800" y="2046175"/>
                  <a:ext cx="25425" cy="8650"/>
                </a:xfrm>
                <a:custGeom>
                  <a:avLst/>
                  <a:gdLst/>
                  <a:ahLst/>
                  <a:cxnLst/>
                  <a:rect l="l" t="t" r="r" b="b"/>
                  <a:pathLst>
                    <a:path w="1017" h="346" extrusionOk="0">
                      <a:moveTo>
                        <a:pt x="182" y="1"/>
                      </a:moveTo>
                      <a:cubicBezTo>
                        <a:pt x="37" y="1"/>
                        <a:pt x="0" y="130"/>
                        <a:pt x="45" y="208"/>
                      </a:cubicBezTo>
                      <a:cubicBezTo>
                        <a:pt x="79" y="268"/>
                        <a:pt x="410" y="346"/>
                        <a:pt x="696" y="346"/>
                      </a:cubicBezTo>
                      <a:cubicBezTo>
                        <a:pt x="820" y="346"/>
                        <a:pt x="936" y="331"/>
                        <a:pt x="1016" y="294"/>
                      </a:cubicBezTo>
                      <a:lnTo>
                        <a:pt x="949" y="11"/>
                      </a:lnTo>
                      <a:cubicBezTo>
                        <a:pt x="949" y="11"/>
                        <a:pt x="737" y="23"/>
                        <a:pt x="535" y="23"/>
                      </a:cubicBezTo>
                      <a:cubicBezTo>
                        <a:pt x="414" y="23"/>
                        <a:pt x="296" y="19"/>
                        <a:pt x="229" y="5"/>
                      </a:cubicBezTo>
                      <a:cubicBezTo>
                        <a:pt x="213" y="2"/>
                        <a:pt x="197" y="1"/>
                        <a:pt x="1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5284825" y="2064425"/>
                  <a:ext cx="25400" cy="8550"/>
                </a:xfrm>
                <a:custGeom>
                  <a:avLst/>
                  <a:gdLst/>
                  <a:ahLst/>
                  <a:cxnLst/>
                  <a:rect l="l" t="t" r="r" b="b"/>
                  <a:pathLst>
                    <a:path w="1016" h="342" extrusionOk="0">
                      <a:moveTo>
                        <a:pt x="174" y="1"/>
                      </a:moveTo>
                      <a:cubicBezTo>
                        <a:pt x="35" y="1"/>
                        <a:pt x="0" y="126"/>
                        <a:pt x="44" y="203"/>
                      </a:cubicBezTo>
                      <a:cubicBezTo>
                        <a:pt x="78" y="263"/>
                        <a:pt x="409" y="341"/>
                        <a:pt x="695" y="341"/>
                      </a:cubicBezTo>
                      <a:cubicBezTo>
                        <a:pt x="819" y="341"/>
                        <a:pt x="935" y="326"/>
                        <a:pt x="1015" y="289"/>
                      </a:cubicBezTo>
                      <a:lnTo>
                        <a:pt x="948" y="13"/>
                      </a:lnTo>
                      <a:cubicBezTo>
                        <a:pt x="948" y="13"/>
                        <a:pt x="743" y="22"/>
                        <a:pt x="544" y="22"/>
                      </a:cubicBezTo>
                      <a:cubicBezTo>
                        <a:pt x="419" y="22"/>
                        <a:pt x="297" y="18"/>
                        <a:pt x="228" y="6"/>
                      </a:cubicBezTo>
                      <a:cubicBezTo>
                        <a:pt x="209" y="2"/>
                        <a:pt x="190" y="1"/>
                        <a:pt x="1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5284800" y="2082600"/>
                  <a:ext cx="25425" cy="8500"/>
                </a:xfrm>
                <a:custGeom>
                  <a:avLst/>
                  <a:gdLst/>
                  <a:ahLst/>
                  <a:cxnLst/>
                  <a:rect l="l" t="t" r="r" b="b"/>
                  <a:pathLst>
                    <a:path w="1017" h="340" extrusionOk="0">
                      <a:moveTo>
                        <a:pt x="182" y="1"/>
                      </a:moveTo>
                      <a:cubicBezTo>
                        <a:pt x="37" y="1"/>
                        <a:pt x="0" y="129"/>
                        <a:pt x="45" y="208"/>
                      </a:cubicBezTo>
                      <a:cubicBezTo>
                        <a:pt x="79" y="263"/>
                        <a:pt x="408" y="340"/>
                        <a:pt x="694" y="340"/>
                      </a:cubicBezTo>
                      <a:cubicBezTo>
                        <a:pt x="819" y="340"/>
                        <a:pt x="936" y="325"/>
                        <a:pt x="1016" y="287"/>
                      </a:cubicBezTo>
                      <a:lnTo>
                        <a:pt x="942" y="11"/>
                      </a:lnTo>
                      <a:cubicBezTo>
                        <a:pt x="942" y="11"/>
                        <a:pt x="742" y="20"/>
                        <a:pt x="545" y="20"/>
                      </a:cubicBezTo>
                      <a:cubicBezTo>
                        <a:pt x="422" y="20"/>
                        <a:pt x="300" y="17"/>
                        <a:pt x="229" y="5"/>
                      </a:cubicBezTo>
                      <a:cubicBezTo>
                        <a:pt x="213" y="2"/>
                        <a:pt x="197" y="1"/>
                        <a:pt x="1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6"/>
                <p:cNvSpPr/>
                <p:nvPr/>
              </p:nvSpPr>
              <p:spPr>
                <a:xfrm>
                  <a:off x="5284825" y="2100700"/>
                  <a:ext cx="25400" cy="8525"/>
                </a:xfrm>
                <a:custGeom>
                  <a:avLst/>
                  <a:gdLst/>
                  <a:ahLst/>
                  <a:cxnLst/>
                  <a:rect l="l" t="t" r="r" b="b"/>
                  <a:pathLst>
                    <a:path w="1016" h="341" extrusionOk="0">
                      <a:moveTo>
                        <a:pt x="175" y="0"/>
                      </a:moveTo>
                      <a:cubicBezTo>
                        <a:pt x="35" y="0"/>
                        <a:pt x="0" y="131"/>
                        <a:pt x="44" y="203"/>
                      </a:cubicBezTo>
                      <a:cubicBezTo>
                        <a:pt x="78" y="263"/>
                        <a:pt x="409" y="341"/>
                        <a:pt x="695" y="341"/>
                      </a:cubicBezTo>
                      <a:cubicBezTo>
                        <a:pt x="819" y="341"/>
                        <a:pt x="935" y="326"/>
                        <a:pt x="1015" y="289"/>
                      </a:cubicBezTo>
                      <a:lnTo>
                        <a:pt x="941" y="12"/>
                      </a:lnTo>
                      <a:cubicBezTo>
                        <a:pt x="941" y="12"/>
                        <a:pt x="739" y="21"/>
                        <a:pt x="542" y="21"/>
                      </a:cubicBezTo>
                      <a:cubicBezTo>
                        <a:pt x="418" y="21"/>
                        <a:pt x="297" y="18"/>
                        <a:pt x="228" y="6"/>
                      </a:cubicBezTo>
                      <a:cubicBezTo>
                        <a:pt x="209" y="2"/>
                        <a:pt x="191" y="0"/>
                        <a:pt x="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6"/>
                <p:cNvSpPr/>
                <p:nvPr/>
              </p:nvSpPr>
              <p:spPr>
                <a:xfrm>
                  <a:off x="5284800" y="2118875"/>
                  <a:ext cx="25425" cy="8500"/>
                </a:xfrm>
                <a:custGeom>
                  <a:avLst/>
                  <a:gdLst/>
                  <a:ahLst/>
                  <a:cxnLst/>
                  <a:rect l="l" t="t" r="r" b="b"/>
                  <a:pathLst>
                    <a:path w="1017" h="340" extrusionOk="0">
                      <a:moveTo>
                        <a:pt x="177" y="0"/>
                      </a:moveTo>
                      <a:cubicBezTo>
                        <a:pt x="37" y="0"/>
                        <a:pt x="0" y="129"/>
                        <a:pt x="45" y="207"/>
                      </a:cubicBezTo>
                      <a:cubicBezTo>
                        <a:pt x="79" y="263"/>
                        <a:pt x="408" y="339"/>
                        <a:pt x="694" y="339"/>
                      </a:cubicBezTo>
                      <a:cubicBezTo>
                        <a:pt x="819" y="339"/>
                        <a:pt x="936" y="324"/>
                        <a:pt x="1016" y="287"/>
                      </a:cubicBezTo>
                      <a:lnTo>
                        <a:pt x="942" y="10"/>
                      </a:lnTo>
                      <a:cubicBezTo>
                        <a:pt x="942" y="10"/>
                        <a:pt x="740" y="20"/>
                        <a:pt x="541" y="20"/>
                      </a:cubicBezTo>
                      <a:cubicBezTo>
                        <a:pt x="417" y="20"/>
                        <a:pt x="294" y="16"/>
                        <a:pt x="223" y="4"/>
                      </a:cubicBezTo>
                      <a:cubicBezTo>
                        <a:pt x="207" y="1"/>
                        <a:pt x="192" y="0"/>
                        <a:pt x="17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5218350" y="1840700"/>
                  <a:ext cx="83100" cy="17425"/>
                </a:xfrm>
                <a:custGeom>
                  <a:avLst/>
                  <a:gdLst/>
                  <a:ahLst/>
                  <a:cxnLst/>
                  <a:rect l="l" t="t" r="r" b="b"/>
                  <a:pathLst>
                    <a:path w="3324" h="697" extrusionOk="0">
                      <a:moveTo>
                        <a:pt x="305" y="1"/>
                      </a:moveTo>
                      <a:cubicBezTo>
                        <a:pt x="0" y="1"/>
                        <a:pt x="45" y="325"/>
                        <a:pt x="306" y="461"/>
                      </a:cubicBezTo>
                      <a:cubicBezTo>
                        <a:pt x="539" y="585"/>
                        <a:pt x="2067" y="696"/>
                        <a:pt x="2885" y="696"/>
                      </a:cubicBezTo>
                      <a:cubicBezTo>
                        <a:pt x="3082" y="696"/>
                        <a:pt x="3237" y="690"/>
                        <a:pt x="3324" y="676"/>
                      </a:cubicBezTo>
                      <a:lnTo>
                        <a:pt x="3275" y="295"/>
                      </a:lnTo>
                      <a:cubicBezTo>
                        <a:pt x="3275" y="295"/>
                        <a:pt x="1277" y="215"/>
                        <a:pt x="441" y="18"/>
                      </a:cubicBezTo>
                      <a:cubicBezTo>
                        <a:pt x="390" y="6"/>
                        <a:pt x="344" y="1"/>
                        <a:pt x="3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5208600" y="1889900"/>
                  <a:ext cx="93475" cy="14250"/>
                </a:xfrm>
                <a:custGeom>
                  <a:avLst/>
                  <a:gdLst/>
                  <a:ahLst/>
                  <a:cxnLst/>
                  <a:rect l="l" t="t" r="r" b="b"/>
                  <a:pathLst>
                    <a:path w="3739" h="570" extrusionOk="0">
                      <a:moveTo>
                        <a:pt x="381" y="1"/>
                      </a:moveTo>
                      <a:cubicBezTo>
                        <a:pt x="0" y="1"/>
                        <a:pt x="73" y="367"/>
                        <a:pt x="382" y="490"/>
                      </a:cubicBezTo>
                      <a:cubicBezTo>
                        <a:pt x="522" y="546"/>
                        <a:pt x="1034" y="569"/>
                        <a:pt x="1621" y="569"/>
                      </a:cubicBezTo>
                      <a:cubicBezTo>
                        <a:pt x="2458" y="569"/>
                        <a:pt x="3450" y="522"/>
                        <a:pt x="3738" y="453"/>
                      </a:cubicBezTo>
                      <a:lnTo>
                        <a:pt x="3646" y="54"/>
                      </a:lnTo>
                      <a:cubicBezTo>
                        <a:pt x="3646" y="54"/>
                        <a:pt x="2912" y="85"/>
                        <a:pt x="2110" y="85"/>
                      </a:cubicBezTo>
                      <a:cubicBezTo>
                        <a:pt x="1522" y="85"/>
                        <a:pt x="897" y="68"/>
                        <a:pt x="499" y="11"/>
                      </a:cubicBezTo>
                      <a:cubicBezTo>
                        <a:pt x="456" y="4"/>
                        <a:pt x="417" y="1"/>
                        <a:pt x="3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5210350" y="1863550"/>
                  <a:ext cx="94025" cy="19475"/>
                </a:xfrm>
                <a:custGeom>
                  <a:avLst/>
                  <a:gdLst/>
                  <a:ahLst/>
                  <a:cxnLst/>
                  <a:rect l="l" t="t" r="r" b="b"/>
                  <a:pathLst>
                    <a:path w="3761" h="779" extrusionOk="0">
                      <a:moveTo>
                        <a:pt x="381" y="0"/>
                      </a:moveTo>
                      <a:cubicBezTo>
                        <a:pt x="84" y="0"/>
                        <a:pt x="0" y="322"/>
                        <a:pt x="368" y="506"/>
                      </a:cubicBezTo>
                      <a:cubicBezTo>
                        <a:pt x="688" y="666"/>
                        <a:pt x="2231" y="779"/>
                        <a:pt x="3148" y="779"/>
                      </a:cubicBezTo>
                      <a:cubicBezTo>
                        <a:pt x="3428" y="779"/>
                        <a:pt x="3650" y="768"/>
                        <a:pt x="3761" y="745"/>
                      </a:cubicBezTo>
                      <a:lnTo>
                        <a:pt x="3687" y="278"/>
                      </a:lnTo>
                      <a:cubicBezTo>
                        <a:pt x="3687" y="278"/>
                        <a:pt x="3529" y="283"/>
                        <a:pt x="3276" y="283"/>
                      </a:cubicBezTo>
                      <a:cubicBezTo>
                        <a:pt x="2618" y="283"/>
                        <a:pt x="1323" y="251"/>
                        <a:pt x="515" y="20"/>
                      </a:cubicBezTo>
                      <a:cubicBezTo>
                        <a:pt x="467" y="7"/>
                        <a:pt x="422" y="0"/>
                        <a:pt x="3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6"/>
                <p:cNvSpPr/>
                <p:nvPr/>
              </p:nvSpPr>
              <p:spPr>
                <a:xfrm>
                  <a:off x="5213750" y="1912125"/>
                  <a:ext cx="91550" cy="14400"/>
                </a:xfrm>
                <a:custGeom>
                  <a:avLst/>
                  <a:gdLst/>
                  <a:ahLst/>
                  <a:cxnLst/>
                  <a:rect l="l" t="t" r="r" b="b"/>
                  <a:pathLst>
                    <a:path w="3662" h="576" extrusionOk="0">
                      <a:moveTo>
                        <a:pt x="3551" y="1"/>
                      </a:moveTo>
                      <a:cubicBezTo>
                        <a:pt x="3551" y="1"/>
                        <a:pt x="2511" y="131"/>
                        <a:pt x="1520" y="131"/>
                      </a:cubicBezTo>
                      <a:cubicBezTo>
                        <a:pt x="1148" y="131"/>
                        <a:pt x="784" y="113"/>
                        <a:pt x="484" y="62"/>
                      </a:cubicBezTo>
                      <a:cubicBezTo>
                        <a:pt x="453" y="58"/>
                        <a:pt x="424" y="55"/>
                        <a:pt x="397" y="55"/>
                      </a:cubicBezTo>
                      <a:cubicBezTo>
                        <a:pt x="74" y="55"/>
                        <a:pt x="0" y="369"/>
                        <a:pt x="385" y="505"/>
                      </a:cubicBezTo>
                      <a:cubicBezTo>
                        <a:pt x="527" y="555"/>
                        <a:pt x="899" y="575"/>
                        <a:pt x="1345" y="575"/>
                      </a:cubicBezTo>
                      <a:cubicBezTo>
                        <a:pt x="2215" y="575"/>
                        <a:pt x="3369" y="498"/>
                        <a:pt x="3662" y="413"/>
                      </a:cubicBezTo>
                      <a:lnTo>
                        <a:pt x="355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6"/>
                <p:cNvSpPr/>
                <p:nvPr/>
              </p:nvSpPr>
              <p:spPr>
                <a:xfrm>
                  <a:off x="5219325" y="1931650"/>
                  <a:ext cx="89675" cy="15550"/>
                </a:xfrm>
                <a:custGeom>
                  <a:avLst/>
                  <a:gdLst/>
                  <a:ahLst/>
                  <a:cxnLst/>
                  <a:rect l="l" t="t" r="r" b="b"/>
                  <a:pathLst>
                    <a:path w="3587" h="622" extrusionOk="0">
                      <a:moveTo>
                        <a:pt x="3469" y="0"/>
                      </a:moveTo>
                      <a:cubicBezTo>
                        <a:pt x="3469" y="0"/>
                        <a:pt x="2096" y="221"/>
                        <a:pt x="1019" y="221"/>
                      </a:cubicBezTo>
                      <a:cubicBezTo>
                        <a:pt x="825" y="221"/>
                        <a:pt x="641" y="214"/>
                        <a:pt x="476" y="197"/>
                      </a:cubicBezTo>
                      <a:cubicBezTo>
                        <a:pt x="455" y="195"/>
                        <a:pt x="435" y="194"/>
                        <a:pt x="416" y="194"/>
                      </a:cubicBezTo>
                      <a:cubicBezTo>
                        <a:pt x="84" y="194"/>
                        <a:pt x="0" y="486"/>
                        <a:pt x="390" y="591"/>
                      </a:cubicBezTo>
                      <a:cubicBezTo>
                        <a:pt x="469" y="612"/>
                        <a:pt x="621" y="621"/>
                        <a:pt x="818" y="621"/>
                      </a:cubicBezTo>
                      <a:cubicBezTo>
                        <a:pt x="1639" y="621"/>
                        <a:pt x="3239" y="460"/>
                        <a:pt x="3586" y="351"/>
                      </a:cubicBezTo>
                      <a:lnTo>
                        <a:pt x="34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6"/>
                <p:cNvSpPr/>
                <p:nvPr/>
              </p:nvSpPr>
              <p:spPr>
                <a:xfrm>
                  <a:off x="5221775" y="1955325"/>
                  <a:ext cx="63850" cy="12850"/>
                </a:xfrm>
                <a:custGeom>
                  <a:avLst/>
                  <a:gdLst/>
                  <a:ahLst/>
                  <a:cxnLst/>
                  <a:rect l="l" t="t" r="r" b="b"/>
                  <a:pathLst>
                    <a:path w="2554" h="514" extrusionOk="0">
                      <a:moveTo>
                        <a:pt x="2455" y="0"/>
                      </a:moveTo>
                      <a:cubicBezTo>
                        <a:pt x="2455" y="0"/>
                        <a:pt x="1638" y="141"/>
                        <a:pt x="910" y="141"/>
                      </a:cubicBezTo>
                      <a:cubicBezTo>
                        <a:pt x="700" y="141"/>
                        <a:pt x="496" y="129"/>
                        <a:pt x="323" y="98"/>
                      </a:cubicBezTo>
                      <a:cubicBezTo>
                        <a:pt x="302" y="95"/>
                        <a:pt x="283" y="93"/>
                        <a:pt x="264" y="93"/>
                      </a:cubicBezTo>
                      <a:cubicBezTo>
                        <a:pt x="38" y="93"/>
                        <a:pt x="0" y="359"/>
                        <a:pt x="273" y="467"/>
                      </a:cubicBezTo>
                      <a:cubicBezTo>
                        <a:pt x="357" y="500"/>
                        <a:pt x="547" y="513"/>
                        <a:pt x="784" y="513"/>
                      </a:cubicBezTo>
                      <a:cubicBezTo>
                        <a:pt x="1399" y="513"/>
                        <a:pt x="2332" y="422"/>
                        <a:pt x="2554" y="338"/>
                      </a:cubicBezTo>
                      <a:lnTo>
                        <a:pt x="24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6"/>
                <p:cNvSpPr/>
                <p:nvPr/>
              </p:nvSpPr>
              <p:spPr>
                <a:xfrm>
                  <a:off x="5229500" y="1975750"/>
                  <a:ext cx="42925" cy="10700"/>
                </a:xfrm>
                <a:custGeom>
                  <a:avLst/>
                  <a:gdLst/>
                  <a:ahLst/>
                  <a:cxnLst/>
                  <a:rect l="l" t="t" r="r" b="b"/>
                  <a:pathLst>
                    <a:path w="1717" h="428" extrusionOk="0">
                      <a:moveTo>
                        <a:pt x="1642" y="1"/>
                      </a:moveTo>
                      <a:cubicBezTo>
                        <a:pt x="1642" y="1"/>
                        <a:pt x="1217" y="78"/>
                        <a:pt x="781" y="78"/>
                      </a:cubicBezTo>
                      <a:cubicBezTo>
                        <a:pt x="580" y="78"/>
                        <a:pt x="376" y="62"/>
                        <a:pt x="210" y="13"/>
                      </a:cubicBezTo>
                      <a:cubicBezTo>
                        <a:pt x="194" y="8"/>
                        <a:pt x="178" y="6"/>
                        <a:pt x="164" y="6"/>
                      </a:cubicBezTo>
                      <a:cubicBezTo>
                        <a:pt x="15" y="6"/>
                        <a:pt x="1" y="251"/>
                        <a:pt x="186" y="357"/>
                      </a:cubicBezTo>
                      <a:cubicBezTo>
                        <a:pt x="271" y="407"/>
                        <a:pt x="509" y="428"/>
                        <a:pt x="773" y="428"/>
                      </a:cubicBezTo>
                      <a:cubicBezTo>
                        <a:pt x="1158" y="428"/>
                        <a:pt x="1600" y="385"/>
                        <a:pt x="1716" y="326"/>
                      </a:cubicBezTo>
                      <a:lnTo>
                        <a:pt x="16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6"/>
                <p:cNvSpPr/>
                <p:nvPr/>
              </p:nvSpPr>
              <p:spPr>
                <a:xfrm>
                  <a:off x="5296675" y="1774600"/>
                  <a:ext cx="15850" cy="49825"/>
                </a:xfrm>
                <a:custGeom>
                  <a:avLst/>
                  <a:gdLst/>
                  <a:ahLst/>
                  <a:cxnLst/>
                  <a:rect l="l" t="t" r="r" b="b"/>
                  <a:pathLst>
                    <a:path w="634" h="1993" extrusionOk="0">
                      <a:moveTo>
                        <a:pt x="228" y="1"/>
                      </a:moveTo>
                      <a:cubicBezTo>
                        <a:pt x="228" y="1"/>
                        <a:pt x="0" y="1162"/>
                        <a:pt x="0" y="1943"/>
                      </a:cubicBezTo>
                      <a:cubicBezTo>
                        <a:pt x="0" y="1943"/>
                        <a:pt x="280" y="1992"/>
                        <a:pt x="474" y="1992"/>
                      </a:cubicBezTo>
                      <a:cubicBezTo>
                        <a:pt x="544" y="1992"/>
                        <a:pt x="604" y="1986"/>
                        <a:pt x="633" y="1967"/>
                      </a:cubicBezTo>
                      <a:lnTo>
                        <a:pt x="633" y="93"/>
                      </a:lnTo>
                      <a:cubicBezTo>
                        <a:pt x="633" y="93"/>
                        <a:pt x="326" y="62"/>
                        <a:pt x="2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5194025" y="1804725"/>
                  <a:ext cx="29825" cy="15700"/>
                </a:xfrm>
                <a:custGeom>
                  <a:avLst/>
                  <a:gdLst/>
                  <a:ahLst/>
                  <a:cxnLst/>
                  <a:rect l="l" t="t" r="r" b="b"/>
                  <a:pathLst>
                    <a:path w="1193" h="628" extrusionOk="0">
                      <a:moveTo>
                        <a:pt x="640" y="1"/>
                      </a:moveTo>
                      <a:cubicBezTo>
                        <a:pt x="454" y="1"/>
                        <a:pt x="270" y="75"/>
                        <a:pt x="136" y="209"/>
                      </a:cubicBezTo>
                      <a:cubicBezTo>
                        <a:pt x="62" y="277"/>
                        <a:pt x="13" y="369"/>
                        <a:pt x="0" y="474"/>
                      </a:cubicBezTo>
                      <a:cubicBezTo>
                        <a:pt x="136" y="393"/>
                        <a:pt x="287" y="353"/>
                        <a:pt x="437" y="353"/>
                      </a:cubicBezTo>
                      <a:cubicBezTo>
                        <a:pt x="641" y="353"/>
                        <a:pt x="843" y="427"/>
                        <a:pt x="1002" y="572"/>
                      </a:cubicBezTo>
                      <a:cubicBezTo>
                        <a:pt x="1031" y="595"/>
                        <a:pt x="1064" y="628"/>
                        <a:pt x="1098" y="628"/>
                      </a:cubicBezTo>
                      <a:cubicBezTo>
                        <a:pt x="1101" y="628"/>
                        <a:pt x="1104" y="628"/>
                        <a:pt x="1107" y="627"/>
                      </a:cubicBezTo>
                      <a:cubicBezTo>
                        <a:pt x="1168" y="621"/>
                        <a:pt x="1193" y="547"/>
                        <a:pt x="1193" y="486"/>
                      </a:cubicBezTo>
                      <a:cubicBezTo>
                        <a:pt x="1174" y="252"/>
                        <a:pt x="1002" y="56"/>
                        <a:pt x="769" y="13"/>
                      </a:cubicBezTo>
                      <a:cubicBezTo>
                        <a:pt x="726" y="4"/>
                        <a:pt x="683" y="1"/>
                        <a:pt x="6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6"/>
                <p:cNvSpPr/>
                <p:nvPr/>
              </p:nvSpPr>
              <p:spPr>
                <a:xfrm>
                  <a:off x="5219825" y="1800025"/>
                  <a:ext cx="83475" cy="18850"/>
                </a:xfrm>
                <a:custGeom>
                  <a:avLst/>
                  <a:gdLst/>
                  <a:ahLst/>
                  <a:cxnLst/>
                  <a:rect l="l" t="t" r="r" b="b"/>
                  <a:pathLst>
                    <a:path w="3339" h="754" extrusionOk="0">
                      <a:moveTo>
                        <a:pt x="373" y="0"/>
                      </a:moveTo>
                      <a:cubicBezTo>
                        <a:pt x="292" y="0"/>
                        <a:pt x="223" y="10"/>
                        <a:pt x="167" y="35"/>
                      </a:cubicBezTo>
                      <a:cubicBezTo>
                        <a:pt x="1" y="108"/>
                        <a:pt x="130" y="403"/>
                        <a:pt x="671" y="502"/>
                      </a:cubicBezTo>
                      <a:cubicBezTo>
                        <a:pt x="1047" y="567"/>
                        <a:pt x="1807" y="753"/>
                        <a:pt x="2511" y="753"/>
                      </a:cubicBezTo>
                      <a:cubicBezTo>
                        <a:pt x="2808" y="753"/>
                        <a:pt x="3095" y="720"/>
                        <a:pt x="3339" y="631"/>
                      </a:cubicBezTo>
                      <a:lnTo>
                        <a:pt x="3246" y="287"/>
                      </a:lnTo>
                      <a:cubicBezTo>
                        <a:pt x="3246" y="287"/>
                        <a:pt x="3050" y="370"/>
                        <a:pt x="2629" y="370"/>
                      </a:cubicBezTo>
                      <a:cubicBezTo>
                        <a:pt x="2477" y="370"/>
                        <a:pt x="2296" y="359"/>
                        <a:pt x="2085" y="330"/>
                      </a:cubicBezTo>
                      <a:cubicBezTo>
                        <a:pt x="1422" y="243"/>
                        <a:pt x="764" y="0"/>
                        <a:pt x="3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6"/>
                <p:cNvSpPr/>
                <p:nvPr/>
              </p:nvSpPr>
              <p:spPr>
                <a:xfrm>
                  <a:off x="5299425" y="1955325"/>
                  <a:ext cx="13100" cy="176425"/>
                </a:xfrm>
                <a:custGeom>
                  <a:avLst/>
                  <a:gdLst/>
                  <a:ahLst/>
                  <a:cxnLst/>
                  <a:rect l="l" t="t" r="r" b="b"/>
                  <a:pathLst>
                    <a:path w="524" h="7057" extrusionOk="0">
                      <a:moveTo>
                        <a:pt x="523" y="0"/>
                      </a:moveTo>
                      <a:cubicBezTo>
                        <a:pt x="204" y="0"/>
                        <a:pt x="1" y="338"/>
                        <a:pt x="1" y="338"/>
                      </a:cubicBezTo>
                      <a:cubicBezTo>
                        <a:pt x="50" y="959"/>
                        <a:pt x="1" y="6921"/>
                        <a:pt x="1" y="6921"/>
                      </a:cubicBezTo>
                      <a:cubicBezTo>
                        <a:pt x="5" y="6921"/>
                        <a:pt x="8" y="6921"/>
                        <a:pt x="12" y="6921"/>
                      </a:cubicBezTo>
                      <a:cubicBezTo>
                        <a:pt x="182" y="6921"/>
                        <a:pt x="523" y="7056"/>
                        <a:pt x="523" y="7056"/>
                      </a:cubicBezTo>
                      <a:lnTo>
                        <a:pt x="5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6"/>
                <p:cNvSpPr/>
                <p:nvPr/>
              </p:nvSpPr>
              <p:spPr>
                <a:xfrm>
                  <a:off x="5350000" y="2221050"/>
                  <a:ext cx="53950" cy="335175"/>
                </a:xfrm>
                <a:custGeom>
                  <a:avLst/>
                  <a:gdLst/>
                  <a:ahLst/>
                  <a:cxnLst/>
                  <a:rect l="l" t="t" r="r" b="b"/>
                  <a:pathLst>
                    <a:path w="2158" h="13407" extrusionOk="0">
                      <a:moveTo>
                        <a:pt x="1671" y="0"/>
                      </a:moveTo>
                      <a:cubicBezTo>
                        <a:pt x="1167" y="0"/>
                        <a:pt x="413" y="514"/>
                        <a:pt x="252" y="1339"/>
                      </a:cubicBezTo>
                      <a:cubicBezTo>
                        <a:pt x="129" y="1966"/>
                        <a:pt x="959" y="4836"/>
                        <a:pt x="842" y="6502"/>
                      </a:cubicBezTo>
                      <a:cubicBezTo>
                        <a:pt x="719" y="8174"/>
                        <a:pt x="0" y="12403"/>
                        <a:pt x="381" y="13054"/>
                      </a:cubicBezTo>
                      <a:cubicBezTo>
                        <a:pt x="528" y="13301"/>
                        <a:pt x="782" y="13407"/>
                        <a:pt x="1049" y="13407"/>
                      </a:cubicBezTo>
                      <a:cubicBezTo>
                        <a:pt x="1487" y="13407"/>
                        <a:pt x="1958" y="13121"/>
                        <a:pt x="2035" y="12704"/>
                      </a:cubicBezTo>
                      <a:cubicBezTo>
                        <a:pt x="2158" y="12034"/>
                        <a:pt x="1949" y="9920"/>
                        <a:pt x="1900" y="8549"/>
                      </a:cubicBezTo>
                      <a:cubicBezTo>
                        <a:pt x="1857" y="7172"/>
                        <a:pt x="2158" y="1996"/>
                        <a:pt x="2139" y="460"/>
                      </a:cubicBezTo>
                      <a:cubicBezTo>
                        <a:pt x="2135" y="143"/>
                        <a:pt x="1938" y="0"/>
                        <a:pt x="16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6"/>
                <p:cNvSpPr/>
                <p:nvPr/>
              </p:nvSpPr>
              <p:spPr>
                <a:xfrm>
                  <a:off x="5358900" y="2586575"/>
                  <a:ext cx="49825" cy="223850"/>
                </a:xfrm>
                <a:custGeom>
                  <a:avLst/>
                  <a:gdLst/>
                  <a:ahLst/>
                  <a:cxnLst/>
                  <a:rect l="l" t="t" r="r" b="b"/>
                  <a:pathLst>
                    <a:path w="1993" h="8954" extrusionOk="0">
                      <a:moveTo>
                        <a:pt x="1479" y="1683"/>
                      </a:moveTo>
                      <a:cubicBezTo>
                        <a:pt x="1483" y="1683"/>
                        <a:pt x="1486" y="1690"/>
                        <a:pt x="1488" y="1703"/>
                      </a:cubicBezTo>
                      <a:cubicBezTo>
                        <a:pt x="1609" y="2494"/>
                        <a:pt x="959" y="6859"/>
                        <a:pt x="732" y="6859"/>
                      </a:cubicBezTo>
                      <a:cubicBezTo>
                        <a:pt x="728" y="6859"/>
                        <a:pt x="724" y="6857"/>
                        <a:pt x="720" y="6854"/>
                      </a:cubicBezTo>
                      <a:cubicBezTo>
                        <a:pt x="512" y="6700"/>
                        <a:pt x="1364" y="1683"/>
                        <a:pt x="1479" y="1683"/>
                      </a:cubicBezTo>
                      <a:close/>
                      <a:moveTo>
                        <a:pt x="1931" y="1"/>
                      </a:moveTo>
                      <a:cubicBezTo>
                        <a:pt x="1931" y="1"/>
                        <a:pt x="1591" y="496"/>
                        <a:pt x="1092" y="496"/>
                      </a:cubicBezTo>
                      <a:cubicBezTo>
                        <a:pt x="1067" y="496"/>
                        <a:pt x="1041" y="495"/>
                        <a:pt x="1015" y="493"/>
                      </a:cubicBezTo>
                      <a:cubicBezTo>
                        <a:pt x="575" y="453"/>
                        <a:pt x="381" y="179"/>
                        <a:pt x="243" y="179"/>
                      </a:cubicBezTo>
                      <a:cubicBezTo>
                        <a:pt x="209" y="179"/>
                        <a:pt x="178" y="195"/>
                        <a:pt x="148" y="234"/>
                      </a:cubicBezTo>
                      <a:cubicBezTo>
                        <a:pt x="1" y="431"/>
                        <a:pt x="376" y="1279"/>
                        <a:pt x="394" y="2078"/>
                      </a:cubicBezTo>
                      <a:cubicBezTo>
                        <a:pt x="406" y="2877"/>
                        <a:pt x="204" y="8287"/>
                        <a:pt x="302" y="8612"/>
                      </a:cubicBezTo>
                      <a:cubicBezTo>
                        <a:pt x="370" y="8821"/>
                        <a:pt x="559" y="8954"/>
                        <a:pt x="715" y="8954"/>
                      </a:cubicBezTo>
                      <a:cubicBezTo>
                        <a:pt x="797" y="8954"/>
                        <a:pt x="870" y="8917"/>
                        <a:pt x="910" y="8834"/>
                      </a:cubicBezTo>
                      <a:cubicBezTo>
                        <a:pt x="1021" y="8594"/>
                        <a:pt x="1931" y="2798"/>
                        <a:pt x="1912" y="1919"/>
                      </a:cubicBezTo>
                      <a:cubicBezTo>
                        <a:pt x="1900" y="1040"/>
                        <a:pt x="1992" y="241"/>
                        <a:pt x="19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6"/>
                <p:cNvSpPr/>
                <p:nvPr/>
              </p:nvSpPr>
              <p:spPr>
                <a:xfrm>
                  <a:off x="5355675" y="2807700"/>
                  <a:ext cx="32250" cy="24975"/>
                </a:xfrm>
                <a:custGeom>
                  <a:avLst/>
                  <a:gdLst/>
                  <a:ahLst/>
                  <a:cxnLst/>
                  <a:rect l="l" t="t" r="r" b="b"/>
                  <a:pathLst>
                    <a:path w="1290" h="999" extrusionOk="0">
                      <a:moveTo>
                        <a:pt x="296" y="1"/>
                      </a:moveTo>
                      <a:cubicBezTo>
                        <a:pt x="294" y="1"/>
                        <a:pt x="292" y="1"/>
                        <a:pt x="290" y="1"/>
                      </a:cubicBezTo>
                      <a:cubicBezTo>
                        <a:pt x="148" y="19"/>
                        <a:pt x="1" y="462"/>
                        <a:pt x="62" y="622"/>
                      </a:cubicBezTo>
                      <a:cubicBezTo>
                        <a:pt x="112" y="738"/>
                        <a:pt x="167" y="790"/>
                        <a:pt x="287" y="790"/>
                      </a:cubicBezTo>
                      <a:cubicBezTo>
                        <a:pt x="332" y="790"/>
                        <a:pt x="385" y="783"/>
                        <a:pt x="449" y="769"/>
                      </a:cubicBezTo>
                      <a:cubicBezTo>
                        <a:pt x="471" y="765"/>
                        <a:pt x="493" y="763"/>
                        <a:pt x="514" y="763"/>
                      </a:cubicBezTo>
                      <a:cubicBezTo>
                        <a:pt x="728" y="763"/>
                        <a:pt x="921" y="969"/>
                        <a:pt x="1095" y="997"/>
                      </a:cubicBezTo>
                      <a:cubicBezTo>
                        <a:pt x="1101" y="998"/>
                        <a:pt x="1107" y="998"/>
                        <a:pt x="1113" y="998"/>
                      </a:cubicBezTo>
                      <a:cubicBezTo>
                        <a:pt x="1286" y="998"/>
                        <a:pt x="1290" y="477"/>
                        <a:pt x="1230" y="370"/>
                      </a:cubicBezTo>
                      <a:cubicBezTo>
                        <a:pt x="1186" y="290"/>
                        <a:pt x="1173" y="227"/>
                        <a:pt x="1086" y="227"/>
                      </a:cubicBezTo>
                      <a:cubicBezTo>
                        <a:pt x="1051" y="227"/>
                        <a:pt x="1005" y="237"/>
                        <a:pt x="941" y="259"/>
                      </a:cubicBezTo>
                      <a:cubicBezTo>
                        <a:pt x="918" y="267"/>
                        <a:pt x="895" y="271"/>
                        <a:pt x="870" y="271"/>
                      </a:cubicBezTo>
                      <a:cubicBezTo>
                        <a:pt x="662" y="271"/>
                        <a:pt x="405" y="1"/>
                        <a:pt x="29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5354150" y="2830450"/>
                  <a:ext cx="11550" cy="28625"/>
                </a:xfrm>
                <a:custGeom>
                  <a:avLst/>
                  <a:gdLst/>
                  <a:ahLst/>
                  <a:cxnLst/>
                  <a:rect l="l" t="t" r="r" b="b"/>
                  <a:pathLst>
                    <a:path w="462" h="1145" extrusionOk="0">
                      <a:moveTo>
                        <a:pt x="196" y="1"/>
                      </a:moveTo>
                      <a:cubicBezTo>
                        <a:pt x="145" y="1"/>
                        <a:pt x="103" y="11"/>
                        <a:pt x="92" y="37"/>
                      </a:cubicBezTo>
                      <a:cubicBezTo>
                        <a:pt x="68" y="99"/>
                        <a:pt x="215" y="290"/>
                        <a:pt x="191" y="406"/>
                      </a:cubicBezTo>
                      <a:cubicBezTo>
                        <a:pt x="166" y="523"/>
                        <a:pt x="0" y="1009"/>
                        <a:pt x="62" y="1076"/>
                      </a:cubicBezTo>
                      <a:cubicBezTo>
                        <a:pt x="97" y="1118"/>
                        <a:pt x="173" y="1144"/>
                        <a:pt x="233" y="1144"/>
                      </a:cubicBezTo>
                      <a:cubicBezTo>
                        <a:pt x="278" y="1144"/>
                        <a:pt x="314" y="1129"/>
                        <a:pt x="314" y="1095"/>
                      </a:cubicBezTo>
                      <a:cubicBezTo>
                        <a:pt x="314" y="1015"/>
                        <a:pt x="338" y="468"/>
                        <a:pt x="351" y="406"/>
                      </a:cubicBezTo>
                      <a:cubicBezTo>
                        <a:pt x="369" y="345"/>
                        <a:pt x="461" y="87"/>
                        <a:pt x="387" y="44"/>
                      </a:cubicBezTo>
                      <a:cubicBezTo>
                        <a:pt x="345" y="19"/>
                        <a:pt x="263" y="1"/>
                        <a:pt x="19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5363375" y="2831550"/>
                  <a:ext cx="8925" cy="28775"/>
                </a:xfrm>
                <a:custGeom>
                  <a:avLst/>
                  <a:gdLst/>
                  <a:ahLst/>
                  <a:cxnLst/>
                  <a:rect l="l" t="t" r="r" b="b"/>
                  <a:pathLst>
                    <a:path w="357" h="1151" extrusionOk="0">
                      <a:moveTo>
                        <a:pt x="180" y="1"/>
                      </a:moveTo>
                      <a:cubicBezTo>
                        <a:pt x="163" y="1"/>
                        <a:pt x="148" y="6"/>
                        <a:pt x="141" y="18"/>
                      </a:cubicBezTo>
                      <a:cubicBezTo>
                        <a:pt x="105" y="196"/>
                        <a:pt x="86" y="381"/>
                        <a:pt x="98" y="565"/>
                      </a:cubicBezTo>
                      <a:cubicBezTo>
                        <a:pt x="111" y="707"/>
                        <a:pt x="0" y="1038"/>
                        <a:pt x="31" y="1106"/>
                      </a:cubicBezTo>
                      <a:cubicBezTo>
                        <a:pt x="45" y="1135"/>
                        <a:pt x="108" y="1151"/>
                        <a:pt x="171" y="1151"/>
                      </a:cubicBezTo>
                      <a:cubicBezTo>
                        <a:pt x="241" y="1151"/>
                        <a:pt x="313" y="1132"/>
                        <a:pt x="326" y="1094"/>
                      </a:cubicBezTo>
                      <a:cubicBezTo>
                        <a:pt x="357" y="1026"/>
                        <a:pt x="283" y="823"/>
                        <a:pt x="270" y="639"/>
                      </a:cubicBezTo>
                      <a:cubicBezTo>
                        <a:pt x="252" y="461"/>
                        <a:pt x="344" y="147"/>
                        <a:pt x="314" y="86"/>
                      </a:cubicBezTo>
                      <a:cubicBezTo>
                        <a:pt x="296" y="37"/>
                        <a:pt x="227" y="1"/>
                        <a:pt x="1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5372725" y="2833525"/>
                  <a:ext cx="7725" cy="27075"/>
                </a:xfrm>
                <a:custGeom>
                  <a:avLst/>
                  <a:gdLst/>
                  <a:ahLst/>
                  <a:cxnLst/>
                  <a:rect l="l" t="t" r="r" b="b"/>
                  <a:pathLst>
                    <a:path w="309" h="1083" extrusionOk="0">
                      <a:moveTo>
                        <a:pt x="94" y="0"/>
                      </a:moveTo>
                      <a:cubicBezTo>
                        <a:pt x="59" y="0"/>
                        <a:pt x="25" y="11"/>
                        <a:pt x="19" y="37"/>
                      </a:cubicBezTo>
                      <a:cubicBezTo>
                        <a:pt x="1" y="197"/>
                        <a:pt x="13" y="363"/>
                        <a:pt x="38" y="523"/>
                      </a:cubicBezTo>
                      <a:cubicBezTo>
                        <a:pt x="69" y="603"/>
                        <a:pt x="7" y="953"/>
                        <a:pt x="38" y="1033"/>
                      </a:cubicBezTo>
                      <a:cubicBezTo>
                        <a:pt x="52" y="1067"/>
                        <a:pt x="97" y="1083"/>
                        <a:pt x="145" y="1083"/>
                      </a:cubicBezTo>
                      <a:cubicBezTo>
                        <a:pt x="201" y="1083"/>
                        <a:pt x="261" y="1061"/>
                        <a:pt x="278" y="1021"/>
                      </a:cubicBezTo>
                      <a:cubicBezTo>
                        <a:pt x="308" y="953"/>
                        <a:pt x="222" y="769"/>
                        <a:pt x="161" y="603"/>
                      </a:cubicBezTo>
                      <a:cubicBezTo>
                        <a:pt x="99" y="437"/>
                        <a:pt x="173" y="80"/>
                        <a:pt x="173" y="37"/>
                      </a:cubicBezTo>
                      <a:cubicBezTo>
                        <a:pt x="173" y="15"/>
                        <a:pt x="133" y="0"/>
                        <a:pt x="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6"/>
                <p:cNvSpPr/>
                <p:nvPr/>
              </p:nvSpPr>
              <p:spPr>
                <a:xfrm>
                  <a:off x="5353400" y="2882075"/>
                  <a:ext cx="8150" cy="10475"/>
                </a:xfrm>
                <a:custGeom>
                  <a:avLst/>
                  <a:gdLst/>
                  <a:ahLst/>
                  <a:cxnLst/>
                  <a:rect l="l" t="t" r="r" b="b"/>
                  <a:pathLst>
                    <a:path w="326" h="419" extrusionOk="0">
                      <a:moveTo>
                        <a:pt x="67" y="0"/>
                      </a:moveTo>
                      <a:cubicBezTo>
                        <a:pt x="27" y="0"/>
                        <a:pt x="0" y="116"/>
                        <a:pt x="18" y="216"/>
                      </a:cubicBezTo>
                      <a:cubicBezTo>
                        <a:pt x="28" y="300"/>
                        <a:pt x="128" y="419"/>
                        <a:pt x="206" y="419"/>
                      </a:cubicBezTo>
                      <a:cubicBezTo>
                        <a:pt x="220" y="419"/>
                        <a:pt x="233" y="415"/>
                        <a:pt x="245" y="407"/>
                      </a:cubicBezTo>
                      <a:cubicBezTo>
                        <a:pt x="325" y="351"/>
                        <a:pt x="319" y="179"/>
                        <a:pt x="288" y="81"/>
                      </a:cubicBezTo>
                      <a:cubicBezTo>
                        <a:pt x="270" y="32"/>
                        <a:pt x="110" y="7"/>
                        <a:pt x="73" y="1"/>
                      </a:cubicBezTo>
                      <a:cubicBezTo>
                        <a:pt x="71" y="0"/>
                        <a:pt x="69" y="0"/>
                        <a:pt x="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5363675" y="2885275"/>
                  <a:ext cx="8625" cy="12900"/>
                </a:xfrm>
                <a:custGeom>
                  <a:avLst/>
                  <a:gdLst/>
                  <a:ahLst/>
                  <a:cxnLst/>
                  <a:rect l="l" t="t" r="r" b="b"/>
                  <a:pathLst>
                    <a:path w="345" h="516" extrusionOk="0">
                      <a:moveTo>
                        <a:pt x="152" y="0"/>
                      </a:moveTo>
                      <a:cubicBezTo>
                        <a:pt x="113" y="0"/>
                        <a:pt x="74" y="15"/>
                        <a:pt x="43" y="45"/>
                      </a:cubicBezTo>
                      <a:cubicBezTo>
                        <a:pt x="6" y="162"/>
                        <a:pt x="0" y="291"/>
                        <a:pt x="25" y="414"/>
                      </a:cubicBezTo>
                      <a:cubicBezTo>
                        <a:pt x="54" y="476"/>
                        <a:pt x="116" y="516"/>
                        <a:pt x="183" y="516"/>
                      </a:cubicBezTo>
                      <a:cubicBezTo>
                        <a:pt x="202" y="516"/>
                        <a:pt x="221" y="513"/>
                        <a:pt x="240" y="506"/>
                      </a:cubicBezTo>
                      <a:cubicBezTo>
                        <a:pt x="345" y="481"/>
                        <a:pt x="338" y="223"/>
                        <a:pt x="302" y="106"/>
                      </a:cubicBezTo>
                      <a:cubicBezTo>
                        <a:pt x="279" y="38"/>
                        <a:pt x="216"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5374575" y="2886525"/>
                  <a:ext cx="7400" cy="13900"/>
                </a:xfrm>
                <a:custGeom>
                  <a:avLst/>
                  <a:gdLst/>
                  <a:ahLst/>
                  <a:cxnLst/>
                  <a:rect l="l" t="t" r="r" b="b"/>
                  <a:pathLst>
                    <a:path w="296" h="556" extrusionOk="0">
                      <a:moveTo>
                        <a:pt x="164" y="0"/>
                      </a:moveTo>
                      <a:cubicBezTo>
                        <a:pt x="128" y="0"/>
                        <a:pt x="92" y="17"/>
                        <a:pt x="68" y="50"/>
                      </a:cubicBezTo>
                      <a:cubicBezTo>
                        <a:pt x="19" y="179"/>
                        <a:pt x="1" y="321"/>
                        <a:pt x="13" y="462"/>
                      </a:cubicBezTo>
                      <a:cubicBezTo>
                        <a:pt x="27" y="536"/>
                        <a:pt x="61" y="555"/>
                        <a:pt x="103" y="555"/>
                      </a:cubicBezTo>
                      <a:cubicBezTo>
                        <a:pt x="135" y="555"/>
                        <a:pt x="173" y="544"/>
                        <a:pt x="210" y="536"/>
                      </a:cubicBezTo>
                      <a:cubicBezTo>
                        <a:pt x="296" y="511"/>
                        <a:pt x="296" y="173"/>
                        <a:pt x="271" y="87"/>
                      </a:cubicBezTo>
                      <a:cubicBezTo>
                        <a:pt x="261" y="30"/>
                        <a:pt x="213" y="0"/>
                        <a:pt x="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5384250" y="2885150"/>
                  <a:ext cx="7425" cy="12900"/>
                </a:xfrm>
                <a:custGeom>
                  <a:avLst/>
                  <a:gdLst/>
                  <a:ahLst/>
                  <a:cxnLst/>
                  <a:rect l="l" t="t" r="r" b="b"/>
                  <a:pathLst>
                    <a:path w="297" h="516" extrusionOk="0">
                      <a:moveTo>
                        <a:pt x="143" y="1"/>
                      </a:moveTo>
                      <a:cubicBezTo>
                        <a:pt x="114" y="1"/>
                        <a:pt x="85" y="12"/>
                        <a:pt x="62" y="38"/>
                      </a:cubicBezTo>
                      <a:cubicBezTo>
                        <a:pt x="1" y="93"/>
                        <a:pt x="26" y="431"/>
                        <a:pt x="62" y="480"/>
                      </a:cubicBezTo>
                      <a:cubicBezTo>
                        <a:pt x="82" y="503"/>
                        <a:pt x="106" y="515"/>
                        <a:pt x="132" y="515"/>
                      </a:cubicBezTo>
                      <a:cubicBezTo>
                        <a:pt x="162" y="515"/>
                        <a:pt x="195" y="498"/>
                        <a:pt x="228" y="462"/>
                      </a:cubicBezTo>
                      <a:cubicBezTo>
                        <a:pt x="296" y="400"/>
                        <a:pt x="271" y="130"/>
                        <a:pt x="247" y="68"/>
                      </a:cubicBezTo>
                      <a:cubicBezTo>
                        <a:pt x="225" y="25"/>
                        <a:pt x="184" y="1"/>
                        <a:pt x="1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6"/>
                <p:cNvSpPr/>
                <p:nvPr/>
              </p:nvSpPr>
              <p:spPr>
                <a:xfrm>
                  <a:off x="5391375" y="2881775"/>
                  <a:ext cx="6550" cy="9250"/>
                </a:xfrm>
                <a:custGeom>
                  <a:avLst/>
                  <a:gdLst/>
                  <a:ahLst/>
                  <a:cxnLst/>
                  <a:rect l="l" t="t" r="r" b="b"/>
                  <a:pathLst>
                    <a:path w="262" h="370" extrusionOk="0">
                      <a:moveTo>
                        <a:pt x="170" y="1"/>
                      </a:moveTo>
                      <a:cubicBezTo>
                        <a:pt x="162" y="1"/>
                        <a:pt x="154" y="5"/>
                        <a:pt x="146" y="13"/>
                      </a:cubicBezTo>
                      <a:cubicBezTo>
                        <a:pt x="1" y="170"/>
                        <a:pt x="100" y="370"/>
                        <a:pt x="162" y="370"/>
                      </a:cubicBezTo>
                      <a:cubicBezTo>
                        <a:pt x="163" y="370"/>
                        <a:pt x="164" y="370"/>
                        <a:pt x="165" y="369"/>
                      </a:cubicBezTo>
                      <a:cubicBezTo>
                        <a:pt x="232" y="363"/>
                        <a:pt x="245" y="265"/>
                        <a:pt x="257" y="173"/>
                      </a:cubicBezTo>
                      <a:cubicBezTo>
                        <a:pt x="262" y="91"/>
                        <a:pt x="212" y="1"/>
                        <a:pt x="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5377950" y="2836575"/>
                  <a:ext cx="8500" cy="23350"/>
                </a:xfrm>
                <a:custGeom>
                  <a:avLst/>
                  <a:gdLst/>
                  <a:ahLst/>
                  <a:cxnLst/>
                  <a:rect l="l" t="t" r="r" b="b"/>
                  <a:pathLst>
                    <a:path w="340" h="934" extrusionOk="0">
                      <a:moveTo>
                        <a:pt x="53" y="1"/>
                      </a:moveTo>
                      <a:cubicBezTo>
                        <a:pt x="43" y="1"/>
                        <a:pt x="36" y="5"/>
                        <a:pt x="32" y="14"/>
                      </a:cubicBezTo>
                      <a:cubicBezTo>
                        <a:pt x="1" y="131"/>
                        <a:pt x="1" y="254"/>
                        <a:pt x="32" y="370"/>
                      </a:cubicBezTo>
                      <a:cubicBezTo>
                        <a:pt x="69" y="462"/>
                        <a:pt x="142" y="893"/>
                        <a:pt x="192" y="917"/>
                      </a:cubicBezTo>
                      <a:cubicBezTo>
                        <a:pt x="214" y="928"/>
                        <a:pt x="235" y="933"/>
                        <a:pt x="254" y="933"/>
                      </a:cubicBezTo>
                      <a:cubicBezTo>
                        <a:pt x="288" y="933"/>
                        <a:pt x="315" y="919"/>
                        <a:pt x="327" y="899"/>
                      </a:cubicBezTo>
                      <a:cubicBezTo>
                        <a:pt x="339" y="874"/>
                        <a:pt x="241" y="641"/>
                        <a:pt x="204" y="536"/>
                      </a:cubicBezTo>
                      <a:cubicBezTo>
                        <a:pt x="173" y="389"/>
                        <a:pt x="155" y="241"/>
                        <a:pt x="155" y="88"/>
                      </a:cubicBezTo>
                      <a:cubicBezTo>
                        <a:pt x="155" y="54"/>
                        <a:pt x="90" y="1"/>
                        <a:pt x="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5383350" y="2840700"/>
                  <a:ext cx="9475" cy="17500"/>
                </a:xfrm>
                <a:custGeom>
                  <a:avLst/>
                  <a:gdLst/>
                  <a:ahLst/>
                  <a:cxnLst/>
                  <a:rect l="l" t="t" r="r" b="b"/>
                  <a:pathLst>
                    <a:path w="379" h="700" extrusionOk="0">
                      <a:moveTo>
                        <a:pt x="41" y="0"/>
                      </a:moveTo>
                      <a:cubicBezTo>
                        <a:pt x="21" y="0"/>
                        <a:pt x="10" y="35"/>
                        <a:pt x="6" y="70"/>
                      </a:cubicBezTo>
                      <a:cubicBezTo>
                        <a:pt x="0" y="125"/>
                        <a:pt x="197" y="636"/>
                        <a:pt x="215" y="685"/>
                      </a:cubicBezTo>
                      <a:cubicBezTo>
                        <a:pt x="220" y="695"/>
                        <a:pt x="231" y="699"/>
                        <a:pt x="247" y="699"/>
                      </a:cubicBezTo>
                      <a:cubicBezTo>
                        <a:pt x="295" y="699"/>
                        <a:pt x="378" y="656"/>
                        <a:pt x="369" y="623"/>
                      </a:cubicBezTo>
                      <a:cubicBezTo>
                        <a:pt x="363" y="586"/>
                        <a:pt x="160" y="205"/>
                        <a:pt x="98" y="76"/>
                      </a:cubicBezTo>
                      <a:cubicBezTo>
                        <a:pt x="75" y="20"/>
                        <a:pt x="55" y="0"/>
                        <a:pt x="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6"/>
                <p:cNvSpPr/>
                <p:nvPr/>
              </p:nvSpPr>
              <p:spPr>
                <a:xfrm>
                  <a:off x="5352600" y="2860375"/>
                  <a:ext cx="9400" cy="20600"/>
                </a:xfrm>
                <a:custGeom>
                  <a:avLst/>
                  <a:gdLst/>
                  <a:ahLst/>
                  <a:cxnLst/>
                  <a:rect l="l" t="t" r="r" b="b"/>
                  <a:pathLst>
                    <a:path w="376" h="824" extrusionOk="0">
                      <a:moveTo>
                        <a:pt x="217" y="0"/>
                      </a:moveTo>
                      <a:cubicBezTo>
                        <a:pt x="176" y="0"/>
                        <a:pt x="137" y="11"/>
                        <a:pt x="118" y="33"/>
                      </a:cubicBezTo>
                      <a:cubicBezTo>
                        <a:pt x="75" y="88"/>
                        <a:pt x="130" y="371"/>
                        <a:pt x="111" y="482"/>
                      </a:cubicBezTo>
                      <a:cubicBezTo>
                        <a:pt x="93" y="598"/>
                        <a:pt x="1" y="654"/>
                        <a:pt x="81" y="740"/>
                      </a:cubicBezTo>
                      <a:cubicBezTo>
                        <a:pt x="129" y="791"/>
                        <a:pt x="218" y="823"/>
                        <a:pt x="284" y="823"/>
                      </a:cubicBezTo>
                      <a:cubicBezTo>
                        <a:pt x="328" y="823"/>
                        <a:pt x="361" y="809"/>
                        <a:pt x="363" y="777"/>
                      </a:cubicBezTo>
                      <a:cubicBezTo>
                        <a:pt x="376" y="703"/>
                        <a:pt x="296" y="476"/>
                        <a:pt x="327" y="371"/>
                      </a:cubicBezTo>
                      <a:cubicBezTo>
                        <a:pt x="357" y="273"/>
                        <a:pt x="370" y="168"/>
                        <a:pt x="357" y="64"/>
                      </a:cubicBezTo>
                      <a:cubicBezTo>
                        <a:pt x="343" y="23"/>
                        <a:pt x="277"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6"/>
                <p:cNvSpPr/>
                <p:nvPr/>
              </p:nvSpPr>
              <p:spPr>
                <a:xfrm>
                  <a:off x="5364450" y="2862075"/>
                  <a:ext cx="7700" cy="21350"/>
                </a:xfrm>
                <a:custGeom>
                  <a:avLst/>
                  <a:gdLst/>
                  <a:ahLst/>
                  <a:cxnLst/>
                  <a:rect l="l" t="t" r="r" b="b"/>
                  <a:pathLst>
                    <a:path w="308" h="854" extrusionOk="0">
                      <a:moveTo>
                        <a:pt x="124" y="0"/>
                      </a:moveTo>
                      <a:cubicBezTo>
                        <a:pt x="86" y="0"/>
                        <a:pt x="52" y="10"/>
                        <a:pt x="37" y="33"/>
                      </a:cubicBezTo>
                      <a:cubicBezTo>
                        <a:pt x="0" y="88"/>
                        <a:pt x="49" y="352"/>
                        <a:pt x="62" y="475"/>
                      </a:cubicBezTo>
                      <a:cubicBezTo>
                        <a:pt x="80" y="592"/>
                        <a:pt x="6" y="684"/>
                        <a:pt x="31" y="776"/>
                      </a:cubicBezTo>
                      <a:cubicBezTo>
                        <a:pt x="45" y="826"/>
                        <a:pt x="104" y="853"/>
                        <a:pt x="160" y="853"/>
                      </a:cubicBezTo>
                      <a:cubicBezTo>
                        <a:pt x="201" y="853"/>
                        <a:pt x="240" y="838"/>
                        <a:pt x="258" y="807"/>
                      </a:cubicBezTo>
                      <a:cubicBezTo>
                        <a:pt x="307" y="733"/>
                        <a:pt x="234" y="635"/>
                        <a:pt x="215" y="512"/>
                      </a:cubicBezTo>
                      <a:cubicBezTo>
                        <a:pt x="191" y="383"/>
                        <a:pt x="271" y="137"/>
                        <a:pt x="252" y="63"/>
                      </a:cubicBezTo>
                      <a:cubicBezTo>
                        <a:pt x="241" y="23"/>
                        <a:pt x="179" y="0"/>
                        <a:pt x="1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5374275" y="2863800"/>
                  <a:ext cx="6325" cy="19550"/>
                </a:xfrm>
                <a:custGeom>
                  <a:avLst/>
                  <a:gdLst/>
                  <a:ahLst/>
                  <a:cxnLst/>
                  <a:rect l="l" t="t" r="r" b="b"/>
                  <a:pathLst>
                    <a:path w="253" h="782" extrusionOk="0">
                      <a:moveTo>
                        <a:pt x="117" y="0"/>
                      </a:moveTo>
                      <a:cubicBezTo>
                        <a:pt x="68" y="7"/>
                        <a:pt x="25" y="50"/>
                        <a:pt x="19" y="105"/>
                      </a:cubicBezTo>
                      <a:cubicBezTo>
                        <a:pt x="0" y="209"/>
                        <a:pt x="80" y="314"/>
                        <a:pt x="80" y="425"/>
                      </a:cubicBezTo>
                      <a:cubicBezTo>
                        <a:pt x="74" y="474"/>
                        <a:pt x="68" y="523"/>
                        <a:pt x="56" y="572"/>
                      </a:cubicBezTo>
                      <a:cubicBezTo>
                        <a:pt x="37" y="621"/>
                        <a:pt x="43" y="670"/>
                        <a:pt x="62" y="720"/>
                      </a:cubicBezTo>
                      <a:cubicBezTo>
                        <a:pt x="76" y="758"/>
                        <a:pt x="113" y="781"/>
                        <a:pt x="151" y="781"/>
                      </a:cubicBezTo>
                      <a:cubicBezTo>
                        <a:pt x="162" y="781"/>
                        <a:pt x="174" y="779"/>
                        <a:pt x="185" y="775"/>
                      </a:cubicBezTo>
                      <a:cubicBezTo>
                        <a:pt x="228" y="750"/>
                        <a:pt x="252" y="701"/>
                        <a:pt x="240" y="652"/>
                      </a:cubicBezTo>
                      <a:cubicBezTo>
                        <a:pt x="234" y="603"/>
                        <a:pt x="209" y="554"/>
                        <a:pt x="197" y="504"/>
                      </a:cubicBezTo>
                      <a:cubicBezTo>
                        <a:pt x="173" y="400"/>
                        <a:pt x="209" y="283"/>
                        <a:pt x="222" y="173"/>
                      </a:cubicBezTo>
                      <a:cubicBezTo>
                        <a:pt x="222" y="136"/>
                        <a:pt x="222" y="99"/>
                        <a:pt x="203" y="62"/>
                      </a:cubicBezTo>
                      <a:cubicBezTo>
                        <a:pt x="191" y="25"/>
                        <a:pt x="154" y="7"/>
                        <a:pt x="1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5383350" y="2863500"/>
                  <a:ext cx="6000" cy="18775"/>
                </a:xfrm>
                <a:custGeom>
                  <a:avLst/>
                  <a:gdLst/>
                  <a:ahLst/>
                  <a:cxnLst/>
                  <a:rect l="l" t="t" r="r" b="b"/>
                  <a:pathLst>
                    <a:path w="240" h="751" extrusionOk="0">
                      <a:moveTo>
                        <a:pt x="118" y="1"/>
                      </a:moveTo>
                      <a:cubicBezTo>
                        <a:pt x="70" y="1"/>
                        <a:pt x="28" y="31"/>
                        <a:pt x="19" y="80"/>
                      </a:cubicBezTo>
                      <a:cubicBezTo>
                        <a:pt x="0" y="142"/>
                        <a:pt x="6" y="197"/>
                        <a:pt x="31" y="252"/>
                      </a:cubicBezTo>
                      <a:cubicBezTo>
                        <a:pt x="49" y="301"/>
                        <a:pt x="62" y="357"/>
                        <a:pt x="62" y="406"/>
                      </a:cubicBezTo>
                      <a:cubicBezTo>
                        <a:pt x="62" y="455"/>
                        <a:pt x="55" y="498"/>
                        <a:pt x="43" y="547"/>
                      </a:cubicBezTo>
                      <a:cubicBezTo>
                        <a:pt x="31" y="590"/>
                        <a:pt x="31" y="633"/>
                        <a:pt x="43" y="682"/>
                      </a:cubicBezTo>
                      <a:cubicBezTo>
                        <a:pt x="54" y="722"/>
                        <a:pt x="91" y="751"/>
                        <a:pt x="135" y="751"/>
                      </a:cubicBezTo>
                      <a:cubicBezTo>
                        <a:pt x="139" y="751"/>
                        <a:pt x="143" y="751"/>
                        <a:pt x="148" y="750"/>
                      </a:cubicBezTo>
                      <a:cubicBezTo>
                        <a:pt x="209" y="744"/>
                        <a:pt x="240" y="670"/>
                        <a:pt x="234" y="615"/>
                      </a:cubicBezTo>
                      <a:cubicBezTo>
                        <a:pt x="228" y="553"/>
                        <a:pt x="197" y="498"/>
                        <a:pt x="185" y="437"/>
                      </a:cubicBezTo>
                      <a:cubicBezTo>
                        <a:pt x="172" y="338"/>
                        <a:pt x="209" y="240"/>
                        <a:pt x="209" y="142"/>
                      </a:cubicBezTo>
                      <a:cubicBezTo>
                        <a:pt x="221" y="92"/>
                        <a:pt x="197" y="37"/>
                        <a:pt x="154" y="6"/>
                      </a:cubicBezTo>
                      <a:cubicBezTo>
                        <a:pt x="142" y="3"/>
                        <a:pt x="130" y="1"/>
                        <a:pt x="1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6"/>
                <p:cNvSpPr/>
                <p:nvPr/>
              </p:nvSpPr>
              <p:spPr>
                <a:xfrm>
                  <a:off x="5390400" y="2862850"/>
                  <a:ext cx="6650" cy="16400"/>
                </a:xfrm>
                <a:custGeom>
                  <a:avLst/>
                  <a:gdLst/>
                  <a:ahLst/>
                  <a:cxnLst/>
                  <a:rect l="l" t="t" r="r" b="b"/>
                  <a:pathLst>
                    <a:path w="266" h="656" extrusionOk="0">
                      <a:moveTo>
                        <a:pt x="82" y="1"/>
                      </a:moveTo>
                      <a:cubicBezTo>
                        <a:pt x="77" y="1"/>
                        <a:pt x="73" y="1"/>
                        <a:pt x="68" y="2"/>
                      </a:cubicBezTo>
                      <a:cubicBezTo>
                        <a:pt x="25" y="8"/>
                        <a:pt x="1" y="51"/>
                        <a:pt x="13" y="94"/>
                      </a:cubicBezTo>
                      <a:cubicBezTo>
                        <a:pt x="50" y="211"/>
                        <a:pt x="68" y="340"/>
                        <a:pt x="68" y="463"/>
                      </a:cubicBezTo>
                      <a:cubicBezTo>
                        <a:pt x="68" y="499"/>
                        <a:pt x="75" y="536"/>
                        <a:pt x="81" y="573"/>
                      </a:cubicBezTo>
                      <a:cubicBezTo>
                        <a:pt x="93" y="604"/>
                        <a:pt x="118" y="635"/>
                        <a:pt x="148" y="647"/>
                      </a:cubicBezTo>
                      <a:cubicBezTo>
                        <a:pt x="160" y="653"/>
                        <a:pt x="171" y="655"/>
                        <a:pt x="182" y="655"/>
                      </a:cubicBezTo>
                      <a:cubicBezTo>
                        <a:pt x="207" y="655"/>
                        <a:pt x="230" y="642"/>
                        <a:pt x="247" y="616"/>
                      </a:cubicBezTo>
                      <a:cubicBezTo>
                        <a:pt x="265" y="573"/>
                        <a:pt x="234" y="524"/>
                        <a:pt x="210" y="481"/>
                      </a:cubicBezTo>
                      <a:cubicBezTo>
                        <a:pt x="185" y="432"/>
                        <a:pt x="173" y="370"/>
                        <a:pt x="173" y="309"/>
                      </a:cubicBezTo>
                      <a:cubicBezTo>
                        <a:pt x="173" y="272"/>
                        <a:pt x="185" y="229"/>
                        <a:pt x="191" y="186"/>
                      </a:cubicBezTo>
                      <a:cubicBezTo>
                        <a:pt x="198" y="143"/>
                        <a:pt x="191" y="100"/>
                        <a:pt x="173" y="57"/>
                      </a:cubicBezTo>
                      <a:cubicBezTo>
                        <a:pt x="156" y="24"/>
                        <a:pt x="120" y="1"/>
                        <a:pt x="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6"/>
                <p:cNvSpPr/>
                <p:nvPr/>
              </p:nvSpPr>
              <p:spPr>
                <a:xfrm>
                  <a:off x="5364275" y="2559325"/>
                  <a:ext cx="40600" cy="32375"/>
                </a:xfrm>
                <a:custGeom>
                  <a:avLst/>
                  <a:gdLst/>
                  <a:ahLst/>
                  <a:cxnLst/>
                  <a:rect l="l" t="t" r="r" b="b"/>
                  <a:pathLst>
                    <a:path w="1624" h="1295" extrusionOk="0">
                      <a:moveTo>
                        <a:pt x="1120" y="0"/>
                      </a:moveTo>
                      <a:cubicBezTo>
                        <a:pt x="1028" y="0"/>
                        <a:pt x="933" y="17"/>
                        <a:pt x="843" y="27"/>
                      </a:cubicBezTo>
                      <a:cubicBezTo>
                        <a:pt x="702" y="34"/>
                        <a:pt x="554" y="52"/>
                        <a:pt x="413" y="77"/>
                      </a:cubicBezTo>
                      <a:cubicBezTo>
                        <a:pt x="271" y="107"/>
                        <a:pt x="148" y="193"/>
                        <a:pt x="69" y="316"/>
                      </a:cubicBezTo>
                      <a:cubicBezTo>
                        <a:pt x="19" y="408"/>
                        <a:pt x="1" y="519"/>
                        <a:pt x="19" y="624"/>
                      </a:cubicBezTo>
                      <a:cubicBezTo>
                        <a:pt x="76" y="1013"/>
                        <a:pt x="413" y="1294"/>
                        <a:pt x="796" y="1294"/>
                      </a:cubicBezTo>
                      <a:cubicBezTo>
                        <a:pt x="830" y="1294"/>
                        <a:pt x="864" y="1292"/>
                        <a:pt x="898" y="1287"/>
                      </a:cubicBezTo>
                      <a:cubicBezTo>
                        <a:pt x="1322" y="1226"/>
                        <a:pt x="1624" y="833"/>
                        <a:pt x="1562" y="408"/>
                      </a:cubicBezTo>
                      <a:cubicBezTo>
                        <a:pt x="1550" y="261"/>
                        <a:pt x="1470" y="132"/>
                        <a:pt x="1341" y="52"/>
                      </a:cubicBezTo>
                      <a:cubicBezTo>
                        <a:pt x="1273" y="13"/>
                        <a:pt x="1198" y="0"/>
                        <a:pt x="11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6"/>
                <p:cNvSpPr/>
                <p:nvPr/>
              </p:nvSpPr>
              <p:spPr>
                <a:xfrm>
                  <a:off x="5404400" y="1818475"/>
                  <a:ext cx="53800" cy="203850"/>
                </a:xfrm>
                <a:custGeom>
                  <a:avLst/>
                  <a:gdLst/>
                  <a:ahLst/>
                  <a:cxnLst/>
                  <a:rect l="l" t="t" r="r" b="b"/>
                  <a:pathLst>
                    <a:path w="2152" h="8154" extrusionOk="0">
                      <a:moveTo>
                        <a:pt x="560" y="0"/>
                      </a:moveTo>
                      <a:cubicBezTo>
                        <a:pt x="399" y="0"/>
                        <a:pt x="257" y="58"/>
                        <a:pt x="191" y="188"/>
                      </a:cubicBezTo>
                      <a:cubicBezTo>
                        <a:pt x="0" y="569"/>
                        <a:pt x="344" y="1079"/>
                        <a:pt x="467" y="1294"/>
                      </a:cubicBezTo>
                      <a:cubicBezTo>
                        <a:pt x="639" y="1589"/>
                        <a:pt x="1131" y="5572"/>
                        <a:pt x="1125" y="6144"/>
                      </a:cubicBezTo>
                      <a:cubicBezTo>
                        <a:pt x="1119" y="6722"/>
                        <a:pt x="873" y="7638"/>
                        <a:pt x="1002" y="7976"/>
                      </a:cubicBezTo>
                      <a:cubicBezTo>
                        <a:pt x="1050" y="8102"/>
                        <a:pt x="1206" y="8153"/>
                        <a:pt x="1387" y="8153"/>
                      </a:cubicBezTo>
                      <a:cubicBezTo>
                        <a:pt x="1698" y="8153"/>
                        <a:pt x="2081" y="8003"/>
                        <a:pt x="2109" y="7828"/>
                      </a:cubicBezTo>
                      <a:cubicBezTo>
                        <a:pt x="2152" y="7552"/>
                        <a:pt x="1875" y="7423"/>
                        <a:pt x="1789" y="6974"/>
                      </a:cubicBezTo>
                      <a:cubicBezTo>
                        <a:pt x="1703" y="6531"/>
                        <a:pt x="1469" y="4866"/>
                        <a:pt x="1451" y="3802"/>
                      </a:cubicBezTo>
                      <a:cubicBezTo>
                        <a:pt x="1426" y="2739"/>
                        <a:pt x="1297" y="1036"/>
                        <a:pt x="1279" y="544"/>
                      </a:cubicBezTo>
                      <a:cubicBezTo>
                        <a:pt x="1262" y="222"/>
                        <a:pt x="876" y="0"/>
                        <a:pt x="5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6"/>
                <p:cNvSpPr/>
                <p:nvPr/>
              </p:nvSpPr>
              <p:spPr>
                <a:xfrm>
                  <a:off x="5425475" y="2022800"/>
                  <a:ext cx="67000" cy="185725"/>
                </a:xfrm>
                <a:custGeom>
                  <a:avLst/>
                  <a:gdLst/>
                  <a:ahLst/>
                  <a:cxnLst/>
                  <a:rect l="l" t="t" r="r" b="b"/>
                  <a:pathLst>
                    <a:path w="2680" h="7429" extrusionOk="0">
                      <a:moveTo>
                        <a:pt x="896" y="707"/>
                      </a:moveTo>
                      <a:cubicBezTo>
                        <a:pt x="968" y="707"/>
                        <a:pt x="1044" y="749"/>
                        <a:pt x="1087" y="848"/>
                      </a:cubicBezTo>
                      <a:cubicBezTo>
                        <a:pt x="1395" y="1542"/>
                        <a:pt x="1745" y="4634"/>
                        <a:pt x="1745" y="4634"/>
                      </a:cubicBezTo>
                      <a:cubicBezTo>
                        <a:pt x="1640" y="3767"/>
                        <a:pt x="749" y="1075"/>
                        <a:pt x="731" y="885"/>
                      </a:cubicBezTo>
                      <a:cubicBezTo>
                        <a:pt x="720" y="777"/>
                        <a:pt x="804" y="707"/>
                        <a:pt x="896" y="707"/>
                      </a:cubicBezTo>
                      <a:close/>
                      <a:moveTo>
                        <a:pt x="1210" y="1"/>
                      </a:moveTo>
                      <a:cubicBezTo>
                        <a:pt x="1075" y="1"/>
                        <a:pt x="773" y="232"/>
                        <a:pt x="449" y="232"/>
                      </a:cubicBezTo>
                      <a:cubicBezTo>
                        <a:pt x="357" y="232"/>
                        <a:pt x="264" y="213"/>
                        <a:pt x="171" y="165"/>
                      </a:cubicBezTo>
                      <a:cubicBezTo>
                        <a:pt x="166" y="163"/>
                        <a:pt x="162" y="162"/>
                        <a:pt x="158" y="162"/>
                      </a:cubicBezTo>
                      <a:cubicBezTo>
                        <a:pt x="1" y="162"/>
                        <a:pt x="635" y="2156"/>
                        <a:pt x="971" y="3583"/>
                      </a:cubicBezTo>
                      <a:cubicBezTo>
                        <a:pt x="1309" y="5046"/>
                        <a:pt x="1788" y="7037"/>
                        <a:pt x="1911" y="7234"/>
                      </a:cubicBezTo>
                      <a:cubicBezTo>
                        <a:pt x="1986" y="7352"/>
                        <a:pt x="2191" y="7428"/>
                        <a:pt x="2363" y="7428"/>
                      </a:cubicBezTo>
                      <a:cubicBezTo>
                        <a:pt x="2486" y="7428"/>
                        <a:pt x="2592" y="7388"/>
                        <a:pt x="2618" y="7296"/>
                      </a:cubicBezTo>
                      <a:cubicBezTo>
                        <a:pt x="2679" y="7074"/>
                        <a:pt x="1616" y="780"/>
                        <a:pt x="1272" y="36"/>
                      </a:cubicBezTo>
                      <a:cubicBezTo>
                        <a:pt x="1259" y="11"/>
                        <a:pt x="1238" y="1"/>
                        <a:pt x="12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5465400" y="2212350"/>
                  <a:ext cx="15075" cy="37150"/>
                </a:xfrm>
                <a:custGeom>
                  <a:avLst/>
                  <a:gdLst/>
                  <a:ahLst/>
                  <a:cxnLst/>
                  <a:rect l="l" t="t" r="r" b="b"/>
                  <a:pathLst>
                    <a:path w="603" h="1486" extrusionOk="0">
                      <a:moveTo>
                        <a:pt x="381" y="0"/>
                      </a:moveTo>
                      <a:cubicBezTo>
                        <a:pt x="363" y="0"/>
                        <a:pt x="344" y="3"/>
                        <a:pt x="326" y="9"/>
                      </a:cubicBezTo>
                      <a:cubicBezTo>
                        <a:pt x="234" y="39"/>
                        <a:pt x="197" y="150"/>
                        <a:pt x="179" y="242"/>
                      </a:cubicBezTo>
                      <a:lnTo>
                        <a:pt x="56" y="740"/>
                      </a:lnTo>
                      <a:cubicBezTo>
                        <a:pt x="19" y="857"/>
                        <a:pt x="0" y="980"/>
                        <a:pt x="7" y="1103"/>
                      </a:cubicBezTo>
                      <a:cubicBezTo>
                        <a:pt x="7" y="1232"/>
                        <a:pt x="62" y="1349"/>
                        <a:pt x="160" y="1435"/>
                      </a:cubicBezTo>
                      <a:cubicBezTo>
                        <a:pt x="206" y="1469"/>
                        <a:pt x="262" y="1486"/>
                        <a:pt x="318" y="1486"/>
                      </a:cubicBezTo>
                      <a:cubicBezTo>
                        <a:pt x="383" y="1486"/>
                        <a:pt x="449" y="1463"/>
                        <a:pt x="498" y="1416"/>
                      </a:cubicBezTo>
                      <a:cubicBezTo>
                        <a:pt x="548" y="1349"/>
                        <a:pt x="572" y="1269"/>
                        <a:pt x="566" y="1183"/>
                      </a:cubicBezTo>
                      <a:cubicBezTo>
                        <a:pt x="566" y="1103"/>
                        <a:pt x="541" y="1023"/>
                        <a:pt x="535" y="937"/>
                      </a:cubicBezTo>
                      <a:cubicBezTo>
                        <a:pt x="517" y="740"/>
                        <a:pt x="591" y="543"/>
                        <a:pt x="597" y="341"/>
                      </a:cubicBezTo>
                      <a:cubicBezTo>
                        <a:pt x="603" y="255"/>
                        <a:pt x="584" y="168"/>
                        <a:pt x="548" y="95"/>
                      </a:cubicBezTo>
                      <a:cubicBezTo>
                        <a:pt x="509" y="33"/>
                        <a:pt x="445" y="0"/>
                        <a:pt x="3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6"/>
                <p:cNvSpPr/>
                <p:nvPr/>
              </p:nvSpPr>
              <p:spPr>
                <a:xfrm>
                  <a:off x="5465850" y="2254150"/>
                  <a:ext cx="10025" cy="15600"/>
                </a:xfrm>
                <a:custGeom>
                  <a:avLst/>
                  <a:gdLst/>
                  <a:ahLst/>
                  <a:cxnLst/>
                  <a:rect l="l" t="t" r="r" b="b"/>
                  <a:pathLst>
                    <a:path w="401" h="624" extrusionOk="0">
                      <a:moveTo>
                        <a:pt x="188" y="0"/>
                      </a:moveTo>
                      <a:cubicBezTo>
                        <a:pt x="152" y="0"/>
                        <a:pt x="117" y="14"/>
                        <a:pt x="87" y="39"/>
                      </a:cubicBezTo>
                      <a:cubicBezTo>
                        <a:pt x="56" y="70"/>
                        <a:pt x="38" y="107"/>
                        <a:pt x="32" y="150"/>
                      </a:cubicBezTo>
                      <a:cubicBezTo>
                        <a:pt x="1" y="316"/>
                        <a:pt x="38" y="488"/>
                        <a:pt x="142" y="623"/>
                      </a:cubicBezTo>
                      <a:cubicBezTo>
                        <a:pt x="314" y="568"/>
                        <a:pt x="400" y="254"/>
                        <a:pt x="376" y="76"/>
                      </a:cubicBezTo>
                      <a:cubicBezTo>
                        <a:pt x="333" y="45"/>
                        <a:pt x="284" y="21"/>
                        <a:pt x="234" y="9"/>
                      </a:cubicBezTo>
                      <a:cubicBezTo>
                        <a:pt x="219" y="3"/>
                        <a:pt x="203"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6"/>
                <p:cNvSpPr/>
                <p:nvPr/>
              </p:nvSpPr>
              <p:spPr>
                <a:xfrm>
                  <a:off x="5466175" y="2275925"/>
                  <a:ext cx="5850" cy="10425"/>
                </a:xfrm>
                <a:custGeom>
                  <a:avLst/>
                  <a:gdLst/>
                  <a:ahLst/>
                  <a:cxnLst/>
                  <a:rect l="l" t="t" r="r" b="b"/>
                  <a:pathLst>
                    <a:path w="234" h="417" extrusionOk="0">
                      <a:moveTo>
                        <a:pt x="145" y="0"/>
                      </a:moveTo>
                      <a:cubicBezTo>
                        <a:pt x="112" y="0"/>
                        <a:pt x="79" y="14"/>
                        <a:pt x="56" y="41"/>
                      </a:cubicBezTo>
                      <a:cubicBezTo>
                        <a:pt x="19" y="84"/>
                        <a:pt x="0" y="152"/>
                        <a:pt x="19" y="207"/>
                      </a:cubicBezTo>
                      <a:cubicBezTo>
                        <a:pt x="37" y="269"/>
                        <a:pt x="62" y="324"/>
                        <a:pt x="92" y="373"/>
                      </a:cubicBezTo>
                      <a:cubicBezTo>
                        <a:pt x="105" y="392"/>
                        <a:pt x="117" y="416"/>
                        <a:pt x="142" y="416"/>
                      </a:cubicBezTo>
                      <a:cubicBezTo>
                        <a:pt x="160" y="416"/>
                        <a:pt x="185" y="385"/>
                        <a:pt x="197" y="355"/>
                      </a:cubicBezTo>
                      <a:cubicBezTo>
                        <a:pt x="228" y="250"/>
                        <a:pt x="234" y="139"/>
                        <a:pt x="221" y="29"/>
                      </a:cubicBezTo>
                      <a:cubicBezTo>
                        <a:pt x="199" y="9"/>
                        <a:pt x="172" y="0"/>
                        <a:pt x="1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6"/>
                <p:cNvSpPr/>
                <p:nvPr/>
              </p:nvSpPr>
              <p:spPr>
                <a:xfrm>
                  <a:off x="5483225" y="2216675"/>
                  <a:ext cx="13400" cy="37100"/>
                </a:xfrm>
                <a:custGeom>
                  <a:avLst/>
                  <a:gdLst/>
                  <a:ahLst/>
                  <a:cxnLst/>
                  <a:rect l="l" t="t" r="r" b="b"/>
                  <a:pathLst>
                    <a:path w="536" h="1484" extrusionOk="0">
                      <a:moveTo>
                        <a:pt x="248" y="1"/>
                      </a:moveTo>
                      <a:cubicBezTo>
                        <a:pt x="187" y="1"/>
                        <a:pt x="133" y="31"/>
                        <a:pt x="99" y="82"/>
                      </a:cubicBezTo>
                      <a:cubicBezTo>
                        <a:pt x="62" y="137"/>
                        <a:pt x="37" y="198"/>
                        <a:pt x="31" y="266"/>
                      </a:cubicBezTo>
                      <a:cubicBezTo>
                        <a:pt x="0" y="530"/>
                        <a:pt x="0" y="801"/>
                        <a:pt x="31" y="1065"/>
                      </a:cubicBezTo>
                      <a:cubicBezTo>
                        <a:pt x="37" y="1163"/>
                        <a:pt x="56" y="1256"/>
                        <a:pt x="99" y="1348"/>
                      </a:cubicBezTo>
                      <a:cubicBezTo>
                        <a:pt x="140" y="1429"/>
                        <a:pt x="219" y="1483"/>
                        <a:pt x="311" y="1483"/>
                      </a:cubicBezTo>
                      <a:cubicBezTo>
                        <a:pt x="316" y="1483"/>
                        <a:pt x="321" y="1483"/>
                        <a:pt x="326" y="1483"/>
                      </a:cubicBezTo>
                      <a:cubicBezTo>
                        <a:pt x="412" y="1465"/>
                        <a:pt x="480" y="1403"/>
                        <a:pt x="505" y="1323"/>
                      </a:cubicBezTo>
                      <a:cubicBezTo>
                        <a:pt x="529" y="1243"/>
                        <a:pt x="535" y="1157"/>
                        <a:pt x="529" y="1077"/>
                      </a:cubicBezTo>
                      <a:cubicBezTo>
                        <a:pt x="529" y="788"/>
                        <a:pt x="492" y="500"/>
                        <a:pt x="425" y="217"/>
                      </a:cubicBezTo>
                      <a:cubicBezTo>
                        <a:pt x="400" y="125"/>
                        <a:pt x="357" y="20"/>
                        <a:pt x="265" y="2"/>
                      </a:cubicBezTo>
                      <a:cubicBezTo>
                        <a:pt x="259" y="1"/>
                        <a:pt x="253" y="1"/>
                        <a:pt x="2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5489075" y="2258950"/>
                  <a:ext cx="10300" cy="22800"/>
                </a:xfrm>
                <a:custGeom>
                  <a:avLst/>
                  <a:gdLst/>
                  <a:ahLst/>
                  <a:cxnLst/>
                  <a:rect l="l" t="t" r="r" b="b"/>
                  <a:pathLst>
                    <a:path w="412" h="912" extrusionOk="0">
                      <a:moveTo>
                        <a:pt x="191" y="1"/>
                      </a:moveTo>
                      <a:cubicBezTo>
                        <a:pt x="111" y="1"/>
                        <a:pt x="55" y="87"/>
                        <a:pt x="31" y="173"/>
                      </a:cubicBezTo>
                      <a:cubicBezTo>
                        <a:pt x="0" y="327"/>
                        <a:pt x="6" y="487"/>
                        <a:pt x="49" y="640"/>
                      </a:cubicBezTo>
                      <a:cubicBezTo>
                        <a:pt x="55" y="708"/>
                        <a:pt x="80" y="769"/>
                        <a:pt x="111" y="825"/>
                      </a:cubicBezTo>
                      <a:cubicBezTo>
                        <a:pt x="144" y="881"/>
                        <a:pt x="204" y="911"/>
                        <a:pt x="266" y="911"/>
                      </a:cubicBezTo>
                      <a:cubicBezTo>
                        <a:pt x="271" y="911"/>
                        <a:pt x="277" y="911"/>
                        <a:pt x="283" y="911"/>
                      </a:cubicBezTo>
                      <a:cubicBezTo>
                        <a:pt x="363" y="880"/>
                        <a:pt x="412" y="806"/>
                        <a:pt x="406" y="726"/>
                      </a:cubicBezTo>
                      <a:cubicBezTo>
                        <a:pt x="400" y="646"/>
                        <a:pt x="387" y="573"/>
                        <a:pt x="369" y="493"/>
                      </a:cubicBezTo>
                      <a:cubicBezTo>
                        <a:pt x="363" y="401"/>
                        <a:pt x="369" y="308"/>
                        <a:pt x="363" y="216"/>
                      </a:cubicBezTo>
                      <a:cubicBezTo>
                        <a:pt x="357" y="161"/>
                        <a:pt x="344" y="112"/>
                        <a:pt x="320" y="69"/>
                      </a:cubicBezTo>
                      <a:cubicBezTo>
                        <a:pt x="289" y="26"/>
                        <a:pt x="240" y="1"/>
                        <a:pt x="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5483075" y="2286450"/>
                  <a:ext cx="11075" cy="17200"/>
                </a:xfrm>
                <a:custGeom>
                  <a:avLst/>
                  <a:gdLst/>
                  <a:ahLst/>
                  <a:cxnLst/>
                  <a:rect l="l" t="t" r="r" b="b"/>
                  <a:pathLst>
                    <a:path w="443" h="688" extrusionOk="0">
                      <a:moveTo>
                        <a:pt x="330" y="1"/>
                      </a:moveTo>
                      <a:cubicBezTo>
                        <a:pt x="327" y="1"/>
                        <a:pt x="323" y="1"/>
                        <a:pt x="320" y="1"/>
                      </a:cubicBezTo>
                      <a:cubicBezTo>
                        <a:pt x="259" y="20"/>
                        <a:pt x="234" y="81"/>
                        <a:pt x="215" y="136"/>
                      </a:cubicBezTo>
                      <a:cubicBezTo>
                        <a:pt x="172" y="247"/>
                        <a:pt x="117" y="358"/>
                        <a:pt x="56" y="462"/>
                      </a:cubicBezTo>
                      <a:cubicBezTo>
                        <a:pt x="37" y="493"/>
                        <a:pt x="19" y="530"/>
                        <a:pt x="6" y="567"/>
                      </a:cubicBezTo>
                      <a:cubicBezTo>
                        <a:pt x="0" y="604"/>
                        <a:pt x="6" y="641"/>
                        <a:pt x="31" y="665"/>
                      </a:cubicBezTo>
                      <a:cubicBezTo>
                        <a:pt x="47" y="681"/>
                        <a:pt x="67" y="688"/>
                        <a:pt x="87" y="688"/>
                      </a:cubicBezTo>
                      <a:cubicBezTo>
                        <a:pt x="130" y="688"/>
                        <a:pt x="176" y="658"/>
                        <a:pt x="197" y="616"/>
                      </a:cubicBezTo>
                      <a:cubicBezTo>
                        <a:pt x="228" y="561"/>
                        <a:pt x="252" y="499"/>
                        <a:pt x="271" y="432"/>
                      </a:cubicBezTo>
                      <a:cubicBezTo>
                        <a:pt x="302" y="376"/>
                        <a:pt x="338" y="327"/>
                        <a:pt x="381" y="278"/>
                      </a:cubicBezTo>
                      <a:cubicBezTo>
                        <a:pt x="424" y="235"/>
                        <a:pt x="443" y="173"/>
                        <a:pt x="443" y="112"/>
                      </a:cubicBezTo>
                      <a:cubicBezTo>
                        <a:pt x="437" y="48"/>
                        <a:pt x="388" y="1"/>
                        <a:pt x="3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5478150" y="2306150"/>
                  <a:ext cx="5250" cy="8000"/>
                </a:xfrm>
                <a:custGeom>
                  <a:avLst/>
                  <a:gdLst/>
                  <a:ahLst/>
                  <a:cxnLst/>
                  <a:rect l="l" t="t" r="r" b="b"/>
                  <a:pathLst>
                    <a:path w="210" h="320" extrusionOk="0">
                      <a:moveTo>
                        <a:pt x="154" y="0"/>
                      </a:moveTo>
                      <a:cubicBezTo>
                        <a:pt x="87" y="6"/>
                        <a:pt x="25" y="55"/>
                        <a:pt x="13" y="117"/>
                      </a:cubicBezTo>
                      <a:cubicBezTo>
                        <a:pt x="1" y="184"/>
                        <a:pt x="1" y="252"/>
                        <a:pt x="19" y="320"/>
                      </a:cubicBezTo>
                      <a:cubicBezTo>
                        <a:pt x="148" y="270"/>
                        <a:pt x="210" y="123"/>
                        <a:pt x="1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6"/>
                <p:cNvSpPr/>
                <p:nvPr/>
              </p:nvSpPr>
              <p:spPr>
                <a:xfrm>
                  <a:off x="5312500" y="1823150"/>
                  <a:ext cx="82800" cy="196300"/>
                </a:xfrm>
                <a:custGeom>
                  <a:avLst/>
                  <a:gdLst/>
                  <a:ahLst/>
                  <a:cxnLst/>
                  <a:rect l="l" t="t" r="r" b="b"/>
                  <a:pathLst>
                    <a:path w="3312" h="7852" extrusionOk="0">
                      <a:moveTo>
                        <a:pt x="621" y="1"/>
                      </a:moveTo>
                      <a:cubicBezTo>
                        <a:pt x="621" y="1"/>
                        <a:pt x="326" y="25"/>
                        <a:pt x="0" y="25"/>
                      </a:cubicBezTo>
                      <a:lnTo>
                        <a:pt x="0" y="4937"/>
                      </a:lnTo>
                      <a:cubicBezTo>
                        <a:pt x="0" y="4937"/>
                        <a:pt x="1009" y="5342"/>
                        <a:pt x="1316" y="6092"/>
                      </a:cubicBezTo>
                      <a:cubicBezTo>
                        <a:pt x="1617" y="6842"/>
                        <a:pt x="1961" y="7801"/>
                        <a:pt x="2527" y="7850"/>
                      </a:cubicBezTo>
                      <a:cubicBezTo>
                        <a:pt x="2538" y="7851"/>
                        <a:pt x="2549" y="7852"/>
                        <a:pt x="2560" y="7852"/>
                      </a:cubicBezTo>
                      <a:cubicBezTo>
                        <a:pt x="3095" y="7852"/>
                        <a:pt x="3312" y="6839"/>
                        <a:pt x="3215" y="6682"/>
                      </a:cubicBezTo>
                      <a:cubicBezTo>
                        <a:pt x="3207" y="6668"/>
                        <a:pt x="3197" y="6662"/>
                        <a:pt x="3185" y="6662"/>
                      </a:cubicBezTo>
                      <a:cubicBezTo>
                        <a:pt x="3069" y="6662"/>
                        <a:pt x="2813" y="7318"/>
                        <a:pt x="2558" y="7318"/>
                      </a:cubicBezTo>
                      <a:cubicBezTo>
                        <a:pt x="2549" y="7318"/>
                        <a:pt x="2541" y="7317"/>
                        <a:pt x="2533" y="7315"/>
                      </a:cubicBezTo>
                      <a:cubicBezTo>
                        <a:pt x="2250" y="7260"/>
                        <a:pt x="2109" y="6400"/>
                        <a:pt x="1611" y="5619"/>
                      </a:cubicBezTo>
                      <a:cubicBezTo>
                        <a:pt x="1101" y="4808"/>
                        <a:pt x="701" y="4562"/>
                        <a:pt x="621" y="4494"/>
                      </a:cubicBezTo>
                      <a:cubicBezTo>
                        <a:pt x="548" y="4427"/>
                        <a:pt x="621"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6"/>
                <p:cNvSpPr/>
                <p:nvPr/>
              </p:nvSpPr>
              <p:spPr>
                <a:xfrm>
                  <a:off x="5324175" y="1823375"/>
                  <a:ext cx="68925" cy="13925"/>
                </a:xfrm>
                <a:custGeom>
                  <a:avLst/>
                  <a:gdLst/>
                  <a:ahLst/>
                  <a:cxnLst/>
                  <a:rect l="l" t="t" r="r" b="b"/>
                  <a:pathLst>
                    <a:path w="2757" h="557" extrusionOk="0">
                      <a:moveTo>
                        <a:pt x="2241" y="0"/>
                      </a:moveTo>
                      <a:cubicBezTo>
                        <a:pt x="2193" y="0"/>
                        <a:pt x="2141" y="3"/>
                        <a:pt x="2084" y="10"/>
                      </a:cubicBezTo>
                      <a:cubicBezTo>
                        <a:pt x="1773" y="49"/>
                        <a:pt x="1071" y="56"/>
                        <a:pt x="587" y="56"/>
                      </a:cubicBezTo>
                      <a:cubicBezTo>
                        <a:pt x="298" y="56"/>
                        <a:pt x="87" y="53"/>
                        <a:pt x="87" y="53"/>
                      </a:cubicBezTo>
                      <a:lnTo>
                        <a:pt x="1" y="490"/>
                      </a:lnTo>
                      <a:cubicBezTo>
                        <a:pt x="210" y="537"/>
                        <a:pt x="490" y="556"/>
                        <a:pt x="791" y="556"/>
                      </a:cubicBezTo>
                      <a:cubicBezTo>
                        <a:pt x="1620" y="556"/>
                        <a:pt x="2602" y="411"/>
                        <a:pt x="2674" y="312"/>
                      </a:cubicBezTo>
                      <a:cubicBezTo>
                        <a:pt x="2756" y="197"/>
                        <a:pt x="2620" y="0"/>
                        <a:pt x="22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6"/>
                <p:cNvSpPr/>
                <p:nvPr/>
              </p:nvSpPr>
              <p:spPr>
                <a:xfrm>
                  <a:off x="5316650" y="1794500"/>
                  <a:ext cx="35200" cy="10050"/>
                </a:xfrm>
                <a:custGeom>
                  <a:avLst/>
                  <a:gdLst/>
                  <a:ahLst/>
                  <a:cxnLst/>
                  <a:rect l="l" t="t" r="r" b="b"/>
                  <a:pathLst>
                    <a:path w="1408" h="402" extrusionOk="0">
                      <a:moveTo>
                        <a:pt x="1162" y="0"/>
                      </a:moveTo>
                      <a:cubicBezTo>
                        <a:pt x="1134" y="0"/>
                        <a:pt x="1103" y="3"/>
                        <a:pt x="1070" y="10"/>
                      </a:cubicBezTo>
                      <a:cubicBezTo>
                        <a:pt x="812" y="59"/>
                        <a:pt x="50" y="71"/>
                        <a:pt x="50" y="71"/>
                      </a:cubicBezTo>
                      <a:lnTo>
                        <a:pt x="0" y="366"/>
                      </a:lnTo>
                      <a:cubicBezTo>
                        <a:pt x="90" y="391"/>
                        <a:pt x="205" y="401"/>
                        <a:pt x="330" y="401"/>
                      </a:cubicBezTo>
                      <a:cubicBezTo>
                        <a:pt x="765" y="401"/>
                        <a:pt x="1322" y="278"/>
                        <a:pt x="1365" y="206"/>
                      </a:cubicBezTo>
                      <a:cubicBezTo>
                        <a:pt x="1408" y="126"/>
                        <a:pt x="1344" y="0"/>
                        <a:pt x="116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6"/>
                <p:cNvSpPr/>
                <p:nvPr/>
              </p:nvSpPr>
              <p:spPr>
                <a:xfrm>
                  <a:off x="5312650" y="1779250"/>
                  <a:ext cx="27375" cy="9250"/>
                </a:xfrm>
                <a:custGeom>
                  <a:avLst/>
                  <a:gdLst/>
                  <a:ahLst/>
                  <a:cxnLst/>
                  <a:rect l="l" t="t" r="r" b="b"/>
                  <a:pathLst>
                    <a:path w="1095" h="370" extrusionOk="0">
                      <a:moveTo>
                        <a:pt x="915" y="1"/>
                      </a:moveTo>
                      <a:cubicBezTo>
                        <a:pt x="892" y="1"/>
                        <a:pt x="865" y="4"/>
                        <a:pt x="837" y="11"/>
                      </a:cubicBezTo>
                      <a:cubicBezTo>
                        <a:pt x="634" y="54"/>
                        <a:pt x="44" y="79"/>
                        <a:pt x="44" y="79"/>
                      </a:cubicBezTo>
                      <a:lnTo>
                        <a:pt x="1" y="343"/>
                      </a:lnTo>
                      <a:cubicBezTo>
                        <a:pt x="63" y="362"/>
                        <a:pt x="141" y="370"/>
                        <a:pt x="227" y="370"/>
                      </a:cubicBezTo>
                      <a:cubicBezTo>
                        <a:pt x="568" y="370"/>
                        <a:pt x="1028" y="247"/>
                        <a:pt x="1058" y="183"/>
                      </a:cubicBezTo>
                      <a:cubicBezTo>
                        <a:pt x="1095" y="110"/>
                        <a:pt x="1051" y="1"/>
                        <a:pt x="91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6"/>
                <p:cNvSpPr/>
                <p:nvPr/>
              </p:nvSpPr>
              <p:spPr>
                <a:xfrm>
                  <a:off x="5314650" y="1973650"/>
                  <a:ext cx="25425" cy="8500"/>
                </a:xfrm>
                <a:custGeom>
                  <a:avLst/>
                  <a:gdLst/>
                  <a:ahLst/>
                  <a:cxnLst/>
                  <a:rect l="l" t="t" r="r" b="b"/>
                  <a:pathLst>
                    <a:path w="1017" h="340" extrusionOk="0">
                      <a:moveTo>
                        <a:pt x="835" y="1"/>
                      </a:moveTo>
                      <a:cubicBezTo>
                        <a:pt x="820" y="1"/>
                        <a:pt x="804" y="2"/>
                        <a:pt x="787" y="5"/>
                      </a:cubicBezTo>
                      <a:cubicBezTo>
                        <a:pt x="719" y="16"/>
                        <a:pt x="597" y="20"/>
                        <a:pt x="474" y="20"/>
                      </a:cubicBezTo>
                      <a:cubicBezTo>
                        <a:pt x="277" y="20"/>
                        <a:pt x="74" y="11"/>
                        <a:pt x="74" y="11"/>
                      </a:cubicBezTo>
                      <a:lnTo>
                        <a:pt x="1" y="287"/>
                      </a:lnTo>
                      <a:cubicBezTo>
                        <a:pt x="81" y="325"/>
                        <a:pt x="198" y="339"/>
                        <a:pt x="323" y="339"/>
                      </a:cubicBezTo>
                      <a:cubicBezTo>
                        <a:pt x="609" y="339"/>
                        <a:pt x="937" y="263"/>
                        <a:pt x="972" y="208"/>
                      </a:cubicBezTo>
                      <a:cubicBezTo>
                        <a:pt x="1016" y="129"/>
                        <a:pt x="980" y="1"/>
                        <a:pt x="8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6"/>
                <p:cNvSpPr/>
                <p:nvPr/>
              </p:nvSpPr>
              <p:spPr>
                <a:xfrm>
                  <a:off x="5314650" y="1991775"/>
                  <a:ext cx="25425" cy="8500"/>
                </a:xfrm>
                <a:custGeom>
                  <a:avLst/>
                  <a:gdLst/>
                  <a:ahLst/>
                  <a:cxnLst/>
                  <a:rect l="l" t="t" r="r" b="b"/>
                  <a:pathLst>
                    <a:path w="1017" h="340" extrusionOk="0">
                      <a:moveTo>
                        <a:pt x="841" y="1"/>
                      </a:moveTo>
                      <a:cubicBezTo>
                        <a:pt x="826" y="1"/>
                        <a:pt x="810" y="2"/>
                        <a:pt x="793" y="5"/>
                      </a:cubicBezTo>
                      <a:cubicBezTo>
                        <a:pt x="723" y="17"/>
                        <a:pt x="600" y="20"/>
                        <a:pt x="476" y="20"/>
                      </a:cubicBezTo>
                      <a:cubicBezTo>
                        <a:pt x="277" y="20"/>
                        <a:pt x="74" y="11"/>
                        <a:pt x="74" y="11"/>
                      </a:cubicBezTo>
                      <a:lnTo>
                        <a:pt x="1" y="288"/>
                      </a:lnTo>
                      <a:cubicBezTo>
                        <a:pt x="81" y="325"/>
                        <a:pt x="198" y="340"/>
                        <a:pt x="323" y="340"/>
                      </a:cubicBezTo>
                      <a:cubicBezTo>
                        <a:pt x="609" y="340"/>
                        <a:pt x="937" y="263"/>
                        <a:pt x="972" y="208"/>
                      </a:cubicBezTo>
                      <a:cubicBezTo>
                        <a:pt x="1016" y="130"/>
                        <a:pt x="985" y="1"/>
                        <a:pt x="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5314650" y="2009925"/>
                  <a:ext cx="25425" cy="8525"/>
                </a:xfrm>
                <a:custGeom>
                  <a:avLst/>
                  <a:gdLst/>
                  <a:ahLst/>
                  <a:cxnLst/>
                  <a:rect l="l" t="t" r="r" b="b"/>
                  <a:pathLst>
                    <a:path w="1017" h="341" extrusionOk="0">
                      <a:moveTo>
                        <a:pt x="841" y="0"/>
                      </a:moveTo>
                      <a:cubicBezTo>
                        <a:pt x="826" y="0"/>
                        <a:pt x="810" y="1"/>
                        <a:pt x="793" y="4"/>
                      </a:cubicBezTo>
                      <a:cubicBezTo>
                        <a:pt x="724" y="18"/>
                        <a:pt x="606" y="22"/>
                        <a:pt x="485" y="22"/>
                      </a:cubicBezTo>
                      <a:cubicBezTo>
                        <a:pt x="283" y="22"/>
                        <a:pt x="74" y="10"/>
                        <a:pt x="74" y="10"/>
                      </a:cubicBezTo>
                      <a:lnTo>
                        <a:pt x="1" y="287"/>
                      </a:lnTo>
                      <a:cubicBezTo>
                        <a:pt x="83" y="325"/>
                        <a:pt x="203" y="340"/>
                        <a:pt x="331" y="340"/>
                      </a:cubicBezTo>
                      <a:cubicBezTo>
                        <a:pt x="615" y="340"/>
                        <a:pt x="938" y="266"/>
                        <a:pt x="972" y="207"/>
                      </a:cubicBezTo>
                      <a:cubicBezTo>
                        <a:pt x="1016" y="129"/>
                        <a:pt x="985"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5314650" y="2028050"/>
                  <a:ext cx="25425" cy="8650"/>
                </a:xfrm>
                <a:custGeom>
                  <a:avLst/>
                  <a:gdLst/>
                  <a:ahLst/>
                  <a:cxnLst/>
                  <a:rect l="l" t="t" r="r" b="b"/>
                  <a:pathLst>
                    <a:path w="1017" h="346" extrusionOk="0">
                      <a:moveTo>
                        <a:pt x="841" y="0"/>
                      </a:moveTo>
                      <a:cubicBezTo>
                        <a:pt x="826" y="0"/>
                        <a:pt x="810" y="2"/>
                        <a:pt x="793" y="5"/>
                      </a:cubicBezTo>
                      <a:cubicBezTo>
                        <a:pt x="724" y="18"/>
                        <a:pt x="606" y="23"/>
                        <a:pt x="485" y="23"/>
                      </a:cubicBezTo>
                      <a:cubicBezTo>
                        <a:pt x="283" y="23"/>
                        <a:pt x="74" y="11"/>
                        <a:pt x="74" y="11"/>
                      </a:cubicBezTo>
                      <a:lnTo>
                        <a:pt x="1" y="294"/>
                      </a:lnTo>
                      <a:cubicBezTo>
                        <a:pt x="81" y="331"/>
                        <a:pt x="197" y="345"/>
                        <a:pt x="321" y="345"/>
                      </a:cubicBezTo>
                      <a:cubicBezTo>
                        <a:pt x="607" y="345"/>
                        <a:pt x="937" y="267"/>
                        <a:pt x="972" y="207"/>
                      </a:cubicBezTo>
                      <a:cubicBezTo>
                        <a:pt x="1016" y="129"/>
                        <a:pt x="985"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6"/>
                <p:cNvSpPr/>
                <p:nvPr/>
              </p:nvSpPr>
              <p:spPr>
                <a:xfrm>
                  <a:off x="5314650" y="2046175"/>
                  <a:ext cx="25425" cy="8650"/>
                </a:xfrm>
                <a:custGeom>
                  <a:avLst/>
                  <a:gdLst/>
                  <a:ahLst/>
                  <a:cxnLst/>
                  <a:rect l="l" t="t" r="r" b="b"/>
                  <a:pathLst>
                    <a:path w="1017" h="346" extrusionOk="0">
                      <a:moveTo>
                        <a:pt x="841" y="1"/>
                      </a:moveTo>
                      <a:cubicBezTo>
                        <a:pt x="826" y="1"/>
                        <a:pt x="810" y="2"/>
                        <a:pt x="793" y="5"/>
                      </a:cubicBezTo>
                      <a:cubicBezTo>
                        <a:pt x="724" y="19"/>
                        <a:pt x="606" y="23"/>
                        <a:pt x="485" y="23"/>
                      </a:cubicBezTo>
                      <a:cubicBezTo>
                        <a:pt x="283" y="23"/>
                        <a:pt x="74" y="11"/>
                        <a:pt x="74" y="11"/>
                      </a:cubicBezTo>
                      <a:lnTo>
                        <a:pt x="1" y="294"/>
                      </a:lnTo>
                      <a:cubicBezTo>
                        <a:pt x="81" y="331"/>
                        <a:pt x="197" y="346"/>
                        <a:pt x="321" y="346"/>
                      </a:cubicBezTo>
                      <a:cubicBezTo>
                        <a:pt x="607" y="346"/>
                        <a:pt x="937" y="268"/>
                        <a:pt x="972" y="208"/>
                      </a:cubicBezTo>
                      <a:cubicBezTo>
                        <a:pt x="1016" y="130"/>
                        <a:pt x="985" y="1"/>
                        <a:pt x="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6"/>
                <p:cNvSpPr/>
                <p:nvPr/>
              </p:nvSpPr>
              <p:spPr>
                <a:xfrm>
                  <a:off x="5314650" y="2064425"/>
                  <a:ext cx="25400" cy="8550"/>
                </a:xfrm>
                <a:custGeom>
                  <a:avLst/>
                  <a:gdLst/>
                  <a:ahLst/>
                  <a:cxnLst/>
                  <a:rect l="l" t="t" r="r" b="b"/>
                  <a:pathLst>
                    <a:path w="1016" h="342" extrusionOk="0">
                      <a:moveTo>
                        <a:pt x="847" y="1"/>
                      </a:moveTo>
                      <a:cubicBezTo>
                        <a:pt x="830" y="1"/>
                        <a:pt x="813" y="2"/>
                        <a:pt x="793" y="6"/>
                      </a:cubicBezTo>
                      <a:cubicBezTo>
                        <a:pt x="725" y="18"/>
                        <a:pt x="603" y="22"/>
                        <a:pt x="478" y="22"/>
                      </a:cubicBezTo>
                      <a:cubicBezTo>
                        <a:pt x="279" y="22"/>
                        <a:pt x="74" y="13"/>
                        <a:pt x="74" y="13"/>
                      </a:cubicBezTo>
                      <a:lnTo>
                        <a:pt x="1" y="289"/>
                      </a:lnTo>
                      <a:cubicBezTo>
                        <a:pt x="81" y="326"/>
                        <a:pt x="197" y="341"/>
                        <a:pt x="321" y="341"/>
                      </a:cubicBezTo>
                      <a:cubicBezTo>
                        <a:pt x="607" y="341"/>
                        <a:pt x="937" y="263"/>
                        <a:pt x="972" y="203"/>
                      </a:cubicBezTo>
                      <a:cubicBezTo>
                        <a:pt x="1016" y="126"/>
                        <a:pt x="981" y="1"/>
                        <a:pt x="8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6"/>
                <p:cNvSpPr/>
                <p:nvPr/>
              </p:nvSpPr>
              <p:spPr>
                <a:xfrm>
                  <a:off x="5314800" y="2082600"/>
                  <a:ext cx="25275" cy="8500"/>
                </a:xfrm>
                <a:custGeom>
                  <a:avLst/>
                  <a:gdLst/>
                  <a:ahLst/>
                  <a:cxnLst/>
                  <a:rect l="l" t="t" r="r" b="b"/>
                  <a:pathLst>
                    <a:path w="1011" h="340" extrusionOk="0">
                      <a:moveTo>
                        <a:pt x="835" y="1"/>
                      </a:moveTo>
                      <a:cubicBezTo>
                        <a:pt x="820" y="1"/>
                        <a:pt x="804" y="2"/>
                        <a:pt x="787" y="5"/>
                      </a:cubicBezTo>
                      <a:cubicBezTo>
                        <a:pt x="717" y="17"/>
                        <a:pt x="594" y="20"/>
                        <a:pt x="470" y="20"/>
                      </a:cubicBezTo>
                      <a:cubicBezTo>
                        <a:pt x="271" y="20"/>
                        <a:pt x="68" y="11"/>
                        <a:pt x="68" y="11"/>
                      </a:cubicBezTo>
                      <a:lnTo>
                        <a:pt x="1" y="287"/>
                      </a:lnTo>
                      <a:cubicBezTo>
                        <a:pt x="79" y="325"/>
                        <a:pt x="195" y="340"/>
                        <a:pt x="319" y="340"/>
                      </a:cubicBezTo>
                      <a:cubicBezTo>
                        <a:pt x="603" y="340"/>
                        <a:pt x="931" y="263"/>
                        <a:pt x="966" y="208"/>
                      </a:cubicBezTo>
                      <a:cubicBezTo>
                        <a:pt x="1010" y="129"/>
                        <a:pt x="979" y="1"/>
                        <a:pt x="8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5314800" y="2100700"/>
                  <a:ext cx="25400" cy="8525"/>
                </a:xfrm>
                <a:custGeom>
                  <a:avLst/>
                  <a:gdLst/>
                  <a:ahLst/>
                  <a:cxnLst/>
                  <a:rect l="l" t="t" r="r" b="b"/>
                  <a:pathLst>
                    <a:path w="1016" h="341" extrusionOk="0">
                      <a:moveTo>
                        <a:pt x="841" y="0"/>
                      </a:moveTo>
                      <a:cubicBezTo>
                        <a:pt x="824" y="0"/>
                        <a:pt x="807" y="2"/>
                        <a:pt x="787" y="6"/>
                      </a:cubicBezTo>
                      <a:cubicBezTo>
                        <a:pt x="717" y="18"/>
                        <a:pt x="594" y="21"/>
                        <a:pt x="470" y="21"/>
                      </a:cubicBezTo>
                      <a:cubicBezTo>
                        <a:pt x="271" y="21"/>
                        <a:pt x="68" y="12"/>
                        <a:pt x="68" y="12"/>
                      </a:cubicBezTo>
                      <a:lnTo>
                        <a:pt x="1" y="289"/>
                      </a:lnTo>
                      <a:cubicBezTo>
                        <a:pt x="79" y="326"/>
                        <a:pt x="194" y="341"/>
                        <a:pt x="318" y="341"/>
                      </a:cubicBezTo>
                      <a:cubicBezTo>
                        <a:pt x="604" y="341"/>
                        <a:pt x="938" y="263"/>
                        <a:pt x="972" y="203"/>
                      </a:cubicBezTo>
                      <a:cubicBezTo>
                        <a:pt x="1016" y="131"/>
                        <a:pt x="981"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5314800" y="2118875"/>
                  <a:ext cx="25400" cy="8500"/>
                </a:xfrm>
                <a:custGeom>
                  <a:avLst/>
                  <a:gdLst/>
                  <a:ahLst/>
                  <a:cxnLst/>
                  <a:rect l="l" t="t" r="r" b="b"/>
                  <a:pathLst>
                    <a:path w="1016" h="340" extrusionOk="0">
                      <a:moveTo>
                        <a:pt x="833" y="0"/>
                      </a:moveTo>
                      <a:cubicBezTo>
                        <a:pt x="819" y="0"/>
                        <a:pt x="804" y="1"/>
                        <a:pt x="787" y="4"/>
                      </a:cubicBezTo>
                      <a:cubicBezTo>
                        <a:pt x="719" y="16"/>
                        <a:pt x="597" y="20"/>
                        <a:pt x="472" y="20"/>
                      </a:cubicBezTo>
                      <a:cubicBezTo>
                        <a:pt x="273" y="20"/>
                        <a:pt x="68" y="10"/>
                        <a:pt x="68" y="10"/>
                      </a:cubicBezTo>
                      <a:lnTo>
                        <a:pt x="1" y="287"/>
                      </a:lnTo>
                      <a:cubicBezTo>
                        <a:pt x="81" y="324"/>
                        <a:pt x="197" y="339"/>
                        <a:pt x="322" y="339"/>
                      </a:cubicBezTo>
                      <a:cubicBezTo>
                        <a:pt x="606" y="339"/>
                        <a:pt x="931" y="263"/>
                        <a:pt x="966" y="207"/>
                      </a:cubicBezTo>
                      <a:cubicBezTo>
                        <a:pt x="1016" y="129"/>
                        <a:pt x="975"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5323400" y="1840700"/>
                  <a:ext cx="83125" cy="17425"/>
                </a:xfrm>
                <a:custGeom>
                  <a:avLst/>
                  <a:gdLst/>
                  <a:ahLst/>
                  <a:cxnLst/>
                  <a:rect l="l" t="t" r="r" b="b"/>
                  <a:pathLst>
                    <a:path w="3325" h="697" extrusionOk="0">
                      <a:moveTo>
                        <a:pt x="3020" y="1"/>
                      </a:moveTo>
                      <a:cubicBezTo>
                        <a:pt x="2980" y="1"/>
                        <a:pt x="2935" y="6"/>
                        <a:pt x="2884" y="18"/>
                      </a:cubicBezTo>
                      <a:cubicBezTo>
                        <a:pt x="2054" y="215"/>
                        <a:pt x="56" y="295"/>
                        <a:pt x="56" y="295"/>
                      </a:cubicBezTo>
                      <a:lnTo>
                        <a:pt x="1" y="676"/>
                      </a:lnTo>
                      <a:cubicBezTo>
                        <a:pt x="88" y="690"/>
                        <a:pt x="243" y="696"/>
                        <a:pt x="440" y="696"/>
                      </a:cubicBezTo>
                      <a:cubicBezTo>
                        <a:pt x="1258" y="696"/>
                        <a:pt x="2787" y="585"/>
                        <a:pt x="3025" y="461"/>
                      </a:cubicBezTo>
                      <a:cubicBezTo>
                        <a:pt x="3281" y="325"/>
                        <a:pt x="3325" y="1"/>
                        <a:pt x="302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6"/>
                <p:cNvSpPr/>
                <p:nvPr/>
              </p:nvSpPr>
              <p:spPr>
                <a:xfrm>
                  <a:off x="5322950" y="1889900"/>
                  <a:ext cx="93325" cy="14250"/>
                </a:xfrm>
                <a:custGeom>
                  <a:avLst/>
                  <a:gdLst/>
                  <a:ahLst/>
                  <a:cxnLst/>
                  <a:rect l="l" t="t" r="r" b="b"/>
                  <a:pathLst>
                    <a:path w="3733" h="570" extrusionOk="0">
                      <a:moveTo>
                        <a:pt x="3356" y="1"/>
                      </a:moveTo>
                      <a:cubicBezTo>
                        <a:pt x="3321" y="1"/>
                        <a:pt x="3283" y="4"/>
                        <a:pt x="3240" y="11"/>
                      </a:cubicBezTo>
                      <a:cubicBezTo>
                        <a:pt x="2842" y="68"/>
                        <a:pt x="2216" y="85"/>
                        <a:pt x="1627" y="85"/>
                      </a:cubicBezTo>
                      <a:cubicBezTo>
                        <a:pt x="823" y="85"/>
                        <a:pt x="86" y="54"/>
                        <a:pt x="86" y="54"/>
                      </a:cubicBezTo>
                      <a:lnTo>
                        <a:pt x="0" y="453"/>
                      </a:lnTo>
                      <a:cubicBezTo>
                        <a:pt x="289" y="522"/>
                        <a:pt x="1281" y="569"/>
                        <a:pt x="2118" y="569"/>
                      </a:cubicBezTo>
                      <a:cubicBezTo>
                        <a:pt x="2705" y="569"/>
                        <a:pt x="3217" y="546"/>
                        <a:pt x="3357" y="490"/>
                      </a:cubicBezTo>
                      <a:cubicBezTo>
                        <a:pt x="3660" y="367"/>
                        <a:pt x="3732" y="1"/>
                        <a:pt x="33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6"/>
                <p:cNvSpPr/>
                <p:nvPr/>
              </p:nvSpPr>
              <p:spPr>
                <a:xfrm>
                  <a:off x="5320500" y="1863550"/>
                  <a:ext cx="94175" cy="19475"/>
                </a:xfrm>
                <a:custGeom>
                  <a:avLst/>
                  <a:gdLst/>
                  <a:ahLst/>
                  <a:cxnLst/>
                  <a:rect l="l" t="t" r="r" b="b"/>
                  <a:pathLst>
                    <a:path w="3767" h="779" extrusionOk="0">
                      <a:moveTo>
                        <a:pt x="3386" y="0"/>
                      </a:moveTo>
                      <a:cubicBezTo>
                        <a:pt x="3345" y="0"/>
                        <a:pt x="3300" y="7"/>
                        <a:pt x="3252" y="20"/>
                      </a:cubicBezTo>
                      <a:cubicBezTo>
                        <a:pt x="2439" y="251"/>
                        <a:pt x="1143" y="283"/>
                        <a:pt x="485" y="283"/>
                      </a:cubicBezTo>
                      <a:cubicBezTo>
                        <a:pt x="232" y="283"/>
                        <a:pt x="74" y="278"/>
                        <a:pt x="74" y="278"/>
                      </a:cubicBezTo>
                      <a:lnTo>
                        <a:pt x="0" y="745"/>
                      </a:lnTo>
                      <a:cubicBezTo>
                        <a:pt x="112" y="768"/>
                        <a:pt x="335" y="779"/>
                        <a:pt x="616" y="779"/>
                      </a:cubicBezTo>
                      <a:cubicBezTo>
                        <a:pt x="1536" y="779"/>
                        <a:pt x="3079" y="666"/>
                        <a:pt x="3399" y="506"/>
                      </a:cubicBezTo>
                      <a:cubicBezTo>
                        <a:pt x="3767" y="322"/>
                        <a:pt x="3683" y="0"/>
                        <a:pt x="3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6"/>
                <p:cNvSpPr/>
                <p:nvPr/>
              </p:nvSpPr>
              <p:spPr>
                <a:xfrm>
                  <a:off x="5319725" y="1912125"/>
                  <a:ext cx="91400" cy="14400"/>
                </a:xfrm>
                <a:custGeom>
                  <a:avLst/>
                  <a:gdLst/>
                  <a:ahLst/>
                  <a:cxnLst/>
                  <a:rect l="l" t="t" r="r" b="b"/>
                  <a:pathLst>
                    <a:path w="3656" h="576" extrusionOk="0">
                      <a:moveTo>
                        <a:pt x="105" y="1"/>
                      </a:moveTo>
                      <a:lnTo>
                        <a:pt x="0" y="413"/>
                      </a:lnTo>
                      <a:cubicBezTo>
                        <a:pt x="293" y="498"/>
                        <a:pt x="1444" y="575"/>
                        <a:pt x="2313" y="575"/>
                      </a:cubicBezTo>
                      <a:cubicBezTo>
                        <a:pt x="2758" y="575"/>
                        <a:pt x="3129" y="555"/>
                        <a:pt x="3270" y="505"/>
                      </a:cubicBezTo>
                      <a:cubicBezTo>
                        <a:pt x="3656" y="369"/>
                        <a:pt x="3581" y="55"/>
                        <a:pt x="3259" y="55"/>
                      </a:cubicBezTo>
                      <a:cubicBezTo>
                        <a:pt x="3232" y="55"/>
                        <a:pt x="3203" y="58"/>
                        <a:pt x="3172" y="62"/>
                      </a:cubicBezTo>
                      <a:cubicBezTo>
                        <a:pt x="2872" y="113"/>
                        <a:pt x="2507" y="131"/>
                        <a:pt x="2136" y="131"/>
                      </a:cubicBezTo>
                      <a:cubicBezTo>
                        <a:pt x="1145" y="131"/>
                        <a:pt x="105"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6"/>
                <p:cNvSpPr/>
                <p:nvPr/>
              </p:nvSpPr>
              <p:spPr>
                <a:xfrm>
                  <a:off x="5316025" y="1931650"/>
                  <a:ext cx="89525" cy="15550"/>
                </a:xfrm>
                <a:custGeom>
                  <a:avLst/>
                  <a:gdLst/>
                  <a:ahLst/>
                  <a:cxnLst/>
                  <a:rect l="l" t="t" r="r" b="b"/>
                  <a:pathLst>
                    <a:path w="3581" h="622" extrusionOk="0">
                      <a:moveTo>
                        <a:pt x="118" y="0"/>
                      </a:moveTo>
                      <a:lnTo>
                        <a:pt x="1" y="351"/>
                      </a:lnTo>
                      <a:cubicBezTo>
                        <a:pt x="343" y="460"/>
                        <a:pt x="1942" y="621"/>
                        <a:pt x="2763" y="621"/>
                      </a:cubicBezTo>
                      <a:cubicBezTo>
                        <a:pt x="2960" y="621"/>
                        <a:pt x="3112" y="612"/>
                        <a:pt x="3191" y="591"/>
                      </a:cubicBezTo>
                      <a:cubicBezTo>
                        <a:pt x="3581" y="486"/>
                        <a:pt x="3503" y="194"/>
                        <a:pt x="3165" y="194"/>
                      </a:cubicBezTo>
                      <a:cubicBezTo>
                        <a:pt x="3146" y="194"/>
                        <a:pt x="3126" y="195"/>
                        <a:pt x="3105" y="197"/>
                      </a:cubicBezTo>
                      <a:cubicBezTo>
                        <a:pt x="2941" y="214"/>
                        <a:pt x="2757" y="221"/>
                        <a:pt x="2564" y="221"/>
                      </a:cubicBezTo>
                      <a:cubicBezTo>
                        <a:pt x="1491" y="221"/>
                        <a:pt x="118" y="0"/>
                        <a:pt x="1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6"/>
                <p:cNvSpPr/>
                <p:nvPr/>
              </p:nvSpPr>
              <p:spPr>
                <a:xfrm>
                  <a:off x="5339400" y="1955325"/>
                  <a:ext cx="63850" cy="12850"/>
                </a:xfrm>
                <a:custGeom>
                  <a:avLst/>
                  <a:gdLst/>
                  <a:ahLst/>
                  <a:cxnLst/>
                  <a:rect l="l" t="t" r="r" b="b"/>
                  <a:pathLst>
                    <a:path w="2554" h="514" extrusionOk="0">
                      <a:moveTo>
                        <a:pt x="92" y="0"/>
                      </a:moveTo>
                      <a:lnTo>
                        <a:pt x="0" y="338"/>
                      </a:lnTo>
                      <a:cubicBezTo>
                        <a:pt x="218" y="422"/>
                        <a:pt x="1153" y="513"/>
                        <a:pt x="1767" y="513"/>
                      </a:cubicBezTo>
                      <a:cubicBezTo>
                        <a:pt x="2003" y="513"/>
                        <a:pt x="2192" y="500"/>
                        <a:pt x="2274" y="467"/>
                      </a:cubicBezTo>
                      <a:cubicBezTo>
                        <a:pt x="2553" y="359"/>
                        <a:pt x="2516" y="93"/>
                        <a:pt x="2290" y="93"/>
                      </a:cubicBezTo>
                      <a:cubicBezTo>
                        <a:pt x="2271" y="93"/>
                        <a:pt x="2252" y="95"/>
                        <a:pt x="2231" y="98"/>
                      </a:cubicBezTo>
                      <a:cubicBezTo>
                        <a:pt x="2056" y="129"/>
                        <a:pt x="1852" y="141"/>
                        <a:pt x="1640" y="141"/>
                      </a:cubicBezTo>
                      <a:cubicBezTo>
                        <a:pt x="909" y="141"/>
                        <a:pt x="92" y="0"/>
                        <a:pt x="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5352450" y="1975750"/>
                  <a:ext cx="42925" cy="10700"/>
                </a:xfrm>
                <a:custGeom>
                  <a:avLst/>
                  <a:gdLst/>
                  <a:ahLst/>
                  <a:cxnLst/>
                  <a:rect l="l" t="t" r="r" b="b"/>
                  <a:pathLst>
                    <a:path w="1717" h="428" extrusionOk="0">
                      <a:moveTo>
                        <a:pt x="81" y="1"/>
                      </a:moveTo>
                      <a:lnTo>
                        <a:pt x="1" y="326"/>
                      </a:lnTo>
                      <a:cubicBezTo>
                        <a:pt x="121" y="385"/>
                        <a:pt x="564" y="428"/>
                        <a:pt x="948" y="428"/>
                      </a:cubicBezTo>
                      <a:cubicBezTo>
                        <a:pt x="1212" y="428"/>
                        <a:pt x="1448" y="407"/>
                        <a:pt x="1531" y="357"/>
                      </a:cubicBezTo>
                      <a:cubicBezTo>
                        <a:pt x="1716" y="251"/>
                        <a:pt x="1707" y="6"/>
                        <a:pt x="1559" y="6"/>
                      </a:cubicBezTo>
                      <a:cubicBezTo>
                        <a:pt x="1545" y="6"/>
                        <a:pt x="1529" y="8"/>
                        <a:pt x="1513" y="13"/>
                      </a:cubicBezTo>
                      <a:cubicBezTo>
                        <a:pt x="1345" y="62"/>
                        <a:pt x="1141" y="78"/>
                        <a:pt x="939" y="78"/>
                      </a:cubicBezTo>
                      <a:cubicBezTo>
                        <a:pt x="503" y="78"/>
                        <a:pt x="81" y="1"/>
                        <a:pt x="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6"/>
                <p:cNvSpPr/>
                <p:nvPr/>
              </p:nvSpPr>
              <p:spPr>
                <a:xfrm>
                  <a:off x="5312500" y="1774600"/>
                  <a:ext cx="15850" cy="49825"/>
                </a:xfrm>
                <a:custGeom>
                  <a:avLst/>
                  <a:gdLst/>
                  <a:ahLst/>
                  <a:cxnLst/>
                  <a:rect l="l" t="t" r="r" b="b"/>
                  <a:pathLst>
                    <a:path w="634" h="1993" extrusionOk="0">
                      <a:moveTo>
                        <a:pt x="406" y="1"/>
                      </a:moveTo>
                      <a:cubicBezTo>
                        <a:pt x="302" y="62"/>
                        <a:pt x="0" y="93"/>
                        <a:pt x="0" y="93"/>
                      </a:cubicBezTo>
                      <a:lnTo>
                        <a:pt x="0" y="1967"/>
                      </a:lnTo>
                      <a:cubicBezTo>
                        <a:pt x="32" y="1986"/>
                        <a:pt x="91" y="1992"/>
                        <a:pt x="162" y="1992"/>
                      </a:cubicBezTo>
                      <a:cubicBezTo>
                        <a:pt x="355" y="1992"/>
                        <a:pt x="629" y="1943"/>
                        <a:pt x="634" y="1943"/>
                      </a:cubicBezTo>
                      <a:cubicBezTo>
                        <a:pt x="634" y="1162"/>
                        <a:pt x="406" y="1"/>
                        <a:pt x="4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5401000" y="1804725"/>
                  <a:ext cx="29850" cy="15700"/>
                </a:xfrm>
                <a:custGeom>
                  <a:avLst/>
                  <a:gdLst/>
                  <a:ahLst/>
                  <a:cxnLst/>
                  <a:rect l="l" t="t" r="r" b="b"/>
                  <a:pathLst>
                    <a:path w="1194" h="628" extrusionOk="0">
                      <a:moveTo>
                        <a:pt x="560" y="1"/>
                      </a:moveTo>
                      <a:cubicBezTo>
                        <a:pt x="517" y="1"/>
                        <a:pt x="474" y="4"/>
                        <a:pt x="431" y="13"/>
                      </a:cubicBezTo>
                      <a:cubicBezTo>
                        <a:pt x="198" y="56"/>
                        <a:pt x="26" y="252"/>
                        <a:pt x="7" y="486"/>
                      </a:cubicBezTo>
                      <a:cubicBezTo>
                        <a:pt x="1" y="547"/>
                        <a:pt x="26" y="621"/>
                        <a:pt x="87" y="627"/>
                      </a:cubicBezTo>
                      <a:cubicBezTo>
                        <a:pt x="90" y="628"/>
                        <a:pt x="93" y="628"/>
                        <a:pt x="97" y="628"/>
                      </a:cubicBezTo>
                      <a:cubicBezTo>
                        <a:pt x="136" y="628"/>
                        <a:pt x="169" y="595"/>
                        <a:pt x="198" y="572"/>
                      </a:cubicBezTo>
                      <a:cubicBezTo>
                        <a:pt x="357" y="427"/>
                        <a:pt x="559" y="353"/>
                        <a:pt x="762" y="353"/>
                      </a:cubicBezTo>
                      <a:cubicBezTo>
                        <a:pt x="911" y="353"/>
                        <a:pt x="1061" y="393"/>
                        <a:pt x="1193" y="474"/>
                      </a:cubicBezTo>
                      <a:cubicBezTo>
                        <a:pt x="1187" y="369"/>
                        <a:pt x="1138" y="277"/>
                        <a:pt x="1058" y="209"/>
                      </a:cubicBezTo>
                      <a:cubicBezTo>
                        <a:pt x="923" y="75"/>
                        <a:pt x="744" y="1"/>
                        <a:pt x="5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5321725" y="1800025"/>
                  <a:ext cx="83450" cy="18850"/>
                </a:xfrm>
                <a:custGeom>
                  <a:avLst/>
                  <a:gdLst/>
                  <a:ahLst/>
                  <a:cxnLst/>
                  <a:rect l="l" t="t" r="r" b="b"/>
                  <a:pathLst>
                    <a:path w="3338" h="754" extrusionOk="0">
                      <a:moveTo>
                        <a:pt x="2966" y="0"/>
                      </a:moveTo>
                      <a:cubicBezTo>
                        <a:pt x="2573" y="0"/>
                        <a:pt x="1910" y="243"/>
                        <a:pt x="1248" y="330"/>
                      </a:cubicBezTo>
                      <a:cubicBezTo>
                        <a:pt x="1037" y="359"/>
                        <a:pt x="856" y="370"/>
                        <a:pt x="704" y="370"/>
                      </a:cubicBezTo>
                      <a:cubicBezTo>
                        <a:pt x="282" y="370"/>
                        <a:pt x="86" y="287"/>
                        <a:pt x="86" y="287"/>
                      </a:cubicBezTo>
                      <a:lnTo>
                        <a:pt x="0" y="631"/>
                      </a:lnTo>
                      <a:cubicBezTo>
                        <a:pt x="244" y="720"/>
                        <a:pt x="531" y="753"/>
                        <a:pt x="828" y="753"/>
                      </a:cubicBezTo>
                      <a:cubicBezTo>
                        <a:pt x="1532" y="753"/>
                        <a:pt x="2292" y="567"/>
                        <a:pt x="2668" y="502"/>
                      </a:cubicBezTo>
                      <a:cubicBezTo>
                        <a:pt x="3203" y="403"/>
                        <a:pt x="3338" y="108"/>
                        <a:pt x="3172" y="35"/>
                      </a:cubicBezTo>
                      <a:cubicBezTo>
                        <a:pt x="3116" y="10"/>
                        <a:pt x="3047" y="0"/>
                        <a:pt x="29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6"/>
                <p:cNvSpPr/>
                <p:nvPr/>
              </p:nvSpPr>
              <p:spPr>
                <a:xfrm>
                  <a:off x="5312500" y="1955325"/>
                  <a:ext cx="13075" cy="176425"/>
                </a:xfrm>
                <a:custGeom>
                  <a:avLst/>
                  <a:gdLst/>
                  <a:ahLst/>
                  <a:cxnLst/>
                  <a:rect l="l" t="t" r="r" b="b"/>
                  <a:pathLst>
                    <a:path w="523" h="7057" extrusionOk="0">
                      <a:moveTo>
                        <a:pt x="0" y="0"/>
                      </a:moveTo>
                      <a:lnTo>
                        <a:pt x="0" y="7056"/>
                      </a:lnTo>
                      <a:cubicBezTo>
                        <a:pt x="0" y="7056"/>
                        <a:pt x="336" y="6921"/>
                        <a:pt x="512" y="6921"/>
                      </a:cubicBezTo>
                      <a:cubicBezTo>
                        <a:pt x="516" y="6921"/>
                        <a:pt x="519" y="6921"/>
                        <a:pt x="523" y="6921"/>
                      </a:cubicBezTo>
                      <a:cubicBezTo>
                        <a:pt x="523" y="6921"/>
                        <a:pt x="474" y="959"/>
                        <a:pt x="523" y="338"/>
                      </a:cubicBezTo>
                      <a:cubicBezTo>
                        <a:pt x="517" y="338"/>
                        <a:pt x="314" y="0"/>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6"/>
                <p:cNvSpPr/>
                <p:nvPr/>
              </p:nvSpPr>
              <p:spPr>
                <a:xfrm>
                  <a:off x="5253500" y="1613550"/>
                  <a:ext cx="118025" cy="151400"/>
                </a:xfrm>
                <a:custGeom>
                  <a:avLst/>
                  <a:gdLst/>
                  <a:ahLst/>
                  <a:cxnLst/>
                  <a:rect l="l" t="t" r="r" b="b"/>
                  <a:pathLst>
                    <a:path w="4721" h="6056" extrusionOk="0">
                      <a:moveTo>
                        <a:pt x="1334" y="2097"/>
                      </a:moveTo>
                      <a:cubicBezTo>
                        <a:pt x="1422" y="2097"/>
                        <a:pt x="1511" y="2111"/>
                        <a:pt x="1592" y="2140"/>
                      </a:cubicBezTo>
                      <a:cubicBezTo>
                        <a:pt x="1826" y="2232"/>
                        <a:pt x="2016" y="2416"/>
                        <a:pt x="2127" y="2644"/>
                      </a:cubicBezTo>
                      <a:cubicBezTo>
                        <a:pt x="2194" y="2779"/>
                        <a:pt x="2238" y="2933"/>
                        <a:pt x="2182" y="3074"/>
                      </a:cubicBezTo>
                      <a:cubicBezTo>
                        <a:pt x="2121" y="3234"/>
                        <a:pt x="1949" y="3332"/>
                        <a:pt x="1783" y="3412"/>
                      </a:cubicBezTo>
                      <a:cubicBezTo>
                        <a:pt x="1635" y="3480"/>
                        <a:pt x="1481" y="3529"/>
                        <a:pt x="1322" y="3547"/>
                      </a:cubicBezTo>
                      <a:cubicBezTo>
                        <a:pt x="1299" y="3550"/>
                        <a:pt x="1276" y="3551"/>
                        <a:pt x="1253" y="3551"/>
                      </a:cubicBezTo>
                      <a:cubicBezTo>
                        <a:pt x="1112" y="3551"/>
                        <a:pt x="978" y="3503"/>
                        <a:pt x="867" y="3418"/>
                      </a:cubicBezTo>
                      <a:cubicBezTo>
                        <a:pt x="719" y="3283"/>
                        <a:pt x="695" y="3068"/>
                        <a:pt x="695" y="2877"/>
                      </a:cubicBezTo>
                      <a:cubicBezTo>
                        <a:pt x="695" y="2668"/>
                        <a:pt x="713" y="2435"/>
                        <a:pt x="861" y="2275"/>
                      </a:cubicBezTo>
                      <a:cubicBezTo>
                        <a:pt x="976" y="2156"/>
                        <a:pt x="1154" y="2097"/>
                        <a:pt x="1334" y="2097"/>
                      </a:cubicBezTo>
                      <a:close/>
                      <a:moveTo>
                        <a:pt x="3423" y="2097"/>
                      </a:moveTo>
                      <a:cubicBezTo>
                        <a:pt x="3600" y="2097"/>
                        <a:pt x="3776" y="2156"/>
                        <a:pt x="3891" y="2275"/>
                      </a:cubicBezTo>
                      <a:cubicBezTo>
                        <a:pt x="4045" y="2435"/>
                        <a:pt x="4063" y="2668"/>
                        <a:pt x="4057" y="2877"/>
                      </a:cubicBezTo>
                      <a:cubicBezTo>
                        <a:pt x="4057" y="3068"/>
                        <a:pt x="4032" y="3283"/>
                        <a:pt x="3885" y="3418"/>
                      </a:cubicBezTo>
                      <a:cubicBezTo>
                        <a:pt x="3774" y="3503"/>
                        <a:pt x="3640" y="3551"/>
                        <a:pt x="3499" y="3551"/>
                      </a:cubicBezTo>
                      <a:cubicBezTo>
                        <a:pt x="3476" y="3551"/>
                        <a:pt x="3453" y="3550"/>
                        <a:pt x="3430" y="3547"/>
                      </a:cubicBezTo>
                      <a:cubicBezTo>
                        <a:pt x="3270" y="3529"/>
                        <a:pt x="3117" y="3480"/>
                        <a:pt x="2969" y="3412"/>
                      </a:cubicBezTo>
                      <a:cubicBezTo>
                        <a:pt x="2803" y="3332"/>
                        <a:pt x="2631" y="3234"/>
                        <a:pt x="2569" y="3074"/>
                      </a:cubicBezTo>
                      <a:cubicBezTo>
                        <a:pt x="2514" y="2933"/>
                        <a:pt x="2557" y="2779"/>
                        <a:pt x="2625" y="2644"/>
                      </a:cubicBezTo>
                      <a:cubicBezTo>
                        <a:pt x="2735" y="2416"/>
                        <a:pt x="2926" y="2232"/>
                        <a:pt x="3166" y="2140"/>
                      </a:cubicBezTo>
                      <a:cubicBezTo>
                        <a:pt x="3247" y="2111"/>
                        <a:pt x="3335" y="2097"/>
                        <a:pt x="3423" y="2097"/>
                      </a:cubicBezTo>
                      <a:close/>
                      <a:moveTo>
                        <a:pt x="2360" y="3431"/>
                      </a:moveTo>
                      <a:cubicBezTo>
                        <a:pt x="2496" y="3431"/>
                        <a:pt x="2729" y="3806"/>
                        <a:pt x="2760" y="4008"/>
                      </a:cubicBezTo>
                      <a:cubicBezTo>
                        <a:pt x="2791" y="4181"/>
                        <a:pt x="2756" y="4282"/>
                        <a:pt x="2650" y="4282"/>
                      </a:cubicBezTo>
                      <a:cubicBezTo>
                        <a:pt x="2632" y="4282"/>
                        <a:pt x="2611" y="4279"/>
                        <a:pt x="2588" y="4273"/>
                      </a:cubicBezTo>
                      <a:cubicBezTo>
                        <a:pt x="2434" y="4224"/>
                        <a:pt x="2447" y="4015"/>
                        <a:pt x="2354" y="4015"/>
                      </a:cubicBezTo>
                      <a:cubicBezTo>
                        <a:pt x="2268" y="4015"/>
                        <a:pt x="2281" y="4224"/>
                        <a:pt x="2127" y="4273"/>
                      </a:cubicBezTo>
                      <a:cubicBezTo>
                        <a:pt x="2104" y="4279"/>
                        <a:pt x="2083" y="4282"/>
                        <a:pt x="2064" y="4282"/>
                      </a:cubicBezTo>
                      <a:cubicBezTo>
                        <a:pt x="1959" y="4282"/>
                        <a:pt x="1922" y="4181"/>
                        <a:pt x="1949" y="4008"/>
                      </a:cubicBezTo>
                      <a:cubicBezTo>
                        <a:pt x="1986" y="3806"/>
                        <a:pt x="2219" y="3431"/>
                        <a:pt x="2360" y="3431"/>
                      </a:cubicBezTo>
                      <a:close/>
                      <a:moveTo>
                        <a:pt x="3700" y="4338"/>
                      </a:moveTo>
                      <a:cubicBezTo>
                        <a:pt x="3794" y="4338"/>
                        <a:pt x="3820" y="4791"/>
                        <a:pt x="3670" y="4986"/>
                      </a:cubicBezTo>
                      <a:cubicBezTo>
                        <a:pt x="3504" y="5201"/>
                        <a:pt x="2864" y="5674"/>
                        <a:pt x="2360" y="5674"/>
                      </a:cubicBezTo>
                      <a:cubicBezTo>
                        <a:pt x="1856" y="5674"/>
                        <a:pt x="1217" y="5201"/>
                        <a:pt x="1057" y="4986"/>
                      </a:cubicBezTo>
                      <a:cubicBezTo>
                        <a:pt x="907" y="4791"/>
                        <a:pt x="928" y="4338"/>
                        <a:pt x="1025" y="4338"/>
                      </a:cubicBezTo>
                      <a:cubicBezTo>
                        <a:pt x="1035" y="4338"/>
                        <a:pt x="1046" y="4342"/>
                        <a:pt x="1057" y="4353"/>
                      </a:cubicBezTo>
                      <a:cubicBezTo>
                        <a:pt x="1174" y="4457"/>
                        <a:pt x="1715" y="4721"/>
                        <a:pt x="2360" y="4721"/>
                      </a:cubicBezTo>
                      <a:cubicBezTo>
                        <a:pt x="3012" y="4721"/>
                        <a:pt x="3553" y="4457"/>
                        <a:pt x="3670" y="4353"/>
                      </a:cubicBezTo>
                      <a:cubicBezTo>
                        <a:pt x="3681" y="4342"/>
                        <a:pt x="3691" y="4338"/>
                        <a:pt x="3700" y="4338"/>
                      </a:cubicBezTo>
                      <a:close/>
                      <a:moveTo>
                        <a:pt x="2360" y="1"/>
                      </a:moveTo>
                      <a:cubicBezTo>
                        <a:pt x="43" y="1"/>
                        <a:pt x="0" y="990"/>
                        <a:pt x="172" y="2945"/>
                      </a:cubicBezTo>
                      <a:cubicBezTo>
                        <a:pt x="344" y="4900"/>
                        <a:pt x="1543" y="6055"/>
                        <a:pt x="2360" y="6055"/>
                      </a:cubicBezTo>
                      <a:cubicBezTo>
                        <a:pt x="3172" y="6055"/>
                        <a:pt x="4377" y="4900"/>
                        <a:pt x="4549" y="2945"/>
                      </a:cubicBezTo>
                      <a:cubicBezTo>
                        <a:pt x="4721" y="990"/>
                        <a:pt x="4678" y="1"/>
                        <a:pt x="23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5303575" y="1732350"/>
                  <a:ext cx="8500" cy="10800"/>
                </a:xfrm>
                <a:custGeom>
                  <a:avLst/>
                  <a:gdLst/>
                  <a:ahLst/>
                  <a:cxnLst/>
                  <a:rect l="l" t="t" r="r" b="b"/>
                  <a:pathLst>
                    <a:path w="340" h="432" extrusionOk="0">
                      <a:moveTo>
                        <a:pt x="192" y="0"/>
                      </a:moveTo>
                      <a:cubicBezTo>
                        <a:pt x="150" y="0"/>
                        <a:pt x="109" y="11"/>
                        <a:pt x="93" y="37"/>
                      </a:cubicBezTo>
                      <a:cubicBezTo>
                        <a:pt x="50" y="99"/>
                        <a:pt x="1" y="283"/>
                        <a:pt x="50" y="351"/>
                      </a:cubicBezTo>
                      <a:cubicBezTo>
                        <a:pt x="84" y="401"/>
                        <a:pt x="164" y="432"/>
                        <a:pt x="227" y="432"/>
                      </a:cubicBezTo>
                      <a:cubicBezTo>
                        <a:pt x="256" y="432"/>
                        <a:pt x="281" y="425"/>
                        <a:pt x="296" y="412"/>
                      </a:cubicBezTo>
                      <a:cubicBezTo>
                        <a:pt x="339" y="375"/>
                        <a:pt x="321" y="86"/>
                        <a:pt x="308" y="43"/>
                      </a:cubicBezTo>
                      <a:cubicBezTo>
                        <a:pt x="305" y="19"/>
                        <a:pt x="247"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6"/>
                <p:cNvSpPr/>
                <p:nvPr/>
              </p:nvSpPr>
              <p:spPr>
                <a:xfrm>
                  <a:off x="5302675" y="1743875"/>
                  <a:ext cx="8775" cy="10600"/>
                </a:xfrm>
                <a:custGeom>
                  <a:avLst/>
                  <a:gdLst/>
                  <a:ahLst/>
                  <a:cxnLst/>
                  <a:rect l="l" t="t" r="r" b="b"/>
                  <a:pathLst>
                    <a:path w="351" h="424" extrusionOk="0">
                      <a:moveTo>
                        <a:pt x="125" y="0"/>
                      </a:moveTo>
                      <a:cubicBezTo>
                        <a:pt x="99" y="0"/>
                        <a:pt x="78" y="5"/>
                        <a:pt x="68" y="19"/>
                      </a:cubicBezTo>
                      <a:cubicBezTo>
                        <a:pt x="25" y="68"/>
                        <a:pt x="0" y="338"/>
                        <a:pt x="37" y="363"/>
                      </a:cubicBezTo>
                      <a:cubicBezTo>
                        <a:pt x="64" y="381"/>
                        <a:pt x="181" y="423"/>
                        <a:pt x="256" y="423"/>
                      </a:cubicBezTo>
                      <a:cubicBezTo>
                        <a:pt x="282" y="423"/>
                        <a:pt x="303" y="418"/>
                        <a:pt x="314" y="406"/>
                      </a:cubicBezTo>
                      <a:cubicBezTo>
                        <a:pt x="350" y="351"/>
                        <a:pt x="332" y="86"/>
                        <a:pt x="314" y="56"/>
                      </a:cubicBezTo>
                      <a:cubicBezTo>
                        <a:pt x="300" y="38"/>
                        <a:pt x="195"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6"/>
                <p:cNvSpPr/>
                <p:nvPr/>
              </p:nvSpPr>
              <p:spPr>
                <a:xfrm>
                  <a:off x="5298200" y="1731850"/>
                  <a:ext cx="5725" cy="9000"/>
                </a:xfrm>
                <a:custGeom>
                  <a:avLst/>
                  <a:gdLst/>
                  <a:ahLst/>
                  <a:cxnLst/>
                  <a:rect l="l" t="t" r="r" b="b"/>
                  <a:pathLst>
                    <a:path w="229" h="360" extrusionOk="0">
                      <a:moveTo>
                        <a:pt x="117" y="0"/>
                      </a:moveTo>
                      <a:cubicBezTo>
                        <a:pt x="88" y="0"/>
                        <a:pt x="59" y="10"/>
                        <a:pt x="44" y="32"/>
                      </a:cubicBezTo>
                      <a:cubicBezTo>
                        <a:pt x="7" y="119"/>
                        <a:pt x="1" y="211"/>
                        <a:pt x="25" y="297"/>
                      </a:cubicBezTo>
                      <a:cubicBezTo>
                        <a:pt x="53" y="335"/>
                        <a:pt x="100" y="359"/>
                        <a:pt x="154" y="359"/>
                      </a:cubicBezTo>
                      <a:cubicBezTo>
                        <a:pt x="160" y="359"/>
                        <a:pt x="167" y="359"/>
                        <a:pt x="173" y="358"/>
                      </a:cubicBezTo>
                      <a:cubicBezTo>
                        <a:pt x="216" y="352"/>
                        <a:pt x="228" y="94"/>
                        <a:pt x="210" y="45"/>
                      </a:cubicBezTo>
                      <a:cubicBezTo>
                        <a:pt x="203" y="19"/>
                        <a:pt x="159" y="0"/>
                        <a:pt x="1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5296975" y="1741950"/>
                  <a:ext cx="5725" cy="8625"/>
                </a:xfrm>
                <a:custGeom>
                  <a:avLst/>
                  <a:gdLst/>
                  <a:ahLst/>
                  <a:cxnLst/>
                  <a:rect l="l" t="t" r="r" b="b"/>
                  <a:pathLst>
                    <a:path w="229" h="345" extrusionOk="0">
                      <a:moveTo>
                        <a:pt x="98" y="1"/>
                      </a:moveTo>
                      <a:cubicBezTo>
                        <a:pt x="76" y="1"/>
                        <a:pt x="53" y="8"/>
                        <a:pt x="31" y="22"/>
                      </a:cubicBezTo>
                      <a:cubicBezTo>
                        <a:pt x="7" y="102"/>
                        <a:pt x="1" y="188"/>
                        <a:pt x="13" y="268"/>
                      </a:cubicBezTo>
                      <a:cubicBezTo>
                        <a:pt x="44" y="315"/>
                        <a:pt x="94" y="344"/>
                        <a:pt x="146" y="344"/>
                      </a:cubicBezTo>
                      <a:cubicBezTo>
                        <a:pt x="155" y="344"/>
                        <a:pt x="164" y="343"/>
                        <a:pt x="173" y="341"/>
                      </a:cubicBezTo>
                      <a:cubicBezTo>
                        <a:pt x="222" y="329"/>
                        <a:pt x="228" y="108"/>
                        <a:pt x="197" y="53"/>
                      </a:cubicBezTo>
                      <a:cubicBezTo>
                        <a:pt x="171" y="19"/>
                        <a:pt x="135" y="1"/>
                        <a:pt x="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6"/>
                <p:cNvSpPr/>
                <p:nvPr/>
              </p:nvSpPr>
              <p:spPr>
                <a:xfrm>
                  <a:off x="5292400" y="1730950"/>
                  <a:ext cx="7375" cy="9250"/>
                </a:xfrm>
                <a:custGeom>
                  <a:avLst/>
                  <a:gdLst/>
                  <a:ahLst/>
                  <a:cxnLst/>
                  <a:rect l="l" t="t" r="r" b="b"/>
                  <a:pathLst>
                    <a:path w="295" h="370" extrusionOk="0">
                      <a:moveTo>
                        <a:pt x="77" y="1"/>
                      </a:moveTo>
                      <a:cubicBezTo>
                        <a:pt x="23" y="1"/>
                        <a:pt x="1" y="272"/>
                        <a:pt x="122" y="370"/>
                      </a:cubicBezTo>
                      <a:cubicBezTo>
                        <a:pt x="159" y="320"/>
                        <a:pt x="184" y="259"/>
                        <a:pt x="190" y="204"/>
                      </a:cubicBezTo>
                      <a:cubicBezTo>
                        <a:pt x="202" y="112"/>
                        <a:pt x="294" y="19"/>
                        <a:pt x="79" y="1"/>
                      </a:cubicBezTo>
                      <a:cubicBezTo>
                        <a:pt x="79" y="1"/>
                        <a:pt x="7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6"/>
                <p:cNvSpPr/>
                <p:nvPr/>
              </p:nvSpPr>
              <p:spPr>
                <a:xfrm>
                  <a:off x="5290975" y="1739575"/>
                  <a:ext cx="4950" cy="7975"/>
                </a:xfrm>
                <a:custGeom>
                  <a:avLst/>
                  <a:gdLst/>
                  <a:ahLst/>
                  <a:cxnLst/>
                  <a:rect l="l" t="t" r="r" b="b"/>
                  <a:pathLst>
                    <a:path w="198" h="319" extrusionOk="0">
                      <a:moveTo>
                        <a:pt x="105" y="0"/>
                      </a:moveTo>
                      <a:cubicBezTo>
                        <a:pt x="7" y="49"/>
                        <a:pt x="1" y="154"/>
                        <a:pt x="7" y="228"/>
                      </a:cubicBezTo>
                      <a:cubicBezTo>
                        <a:pt x="7" y="281"/>
                        <a:pt x="72" y="318"/>
                        <a:pt x="114" y="318"/>
                      </a:cubicBezTo>
                      <a:cubicBezTo>
                        <a:pt x="130" y="318"/>
                        <a:pt x="143" y="313"/>
                        <a:pt x="148" y="301"/>
                      </a:cubicBezTo>
                      <a:cubicBezTo>
                        <a:pt x="198" y="191"/>
                        <a:pt x="105"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5287300" y="1728425"/>
                  <a:ext cx="5550" cy="8700"/>
                </a:xfrm>
                <a:custGeom>
                  <a:avLst/>
                  <a:gdLst/>
                  <a:ahLst/>
                  <a:cxnLst/>
                  <a:rect l="l" t="t" r="r" b="b"/>
                  <a:pathLst>
                    <a:path w="222" h="348" extrusionOk="0">
                      <a:moveTo>
                        <a:pt x="59" y="1"/>
                      </a:moveTo>
                      <a:cubicBezTo>
                        <a:pt x="48" y="1"/>
                        <a:pt x="39" y="3"/>
                        <a:pt x="31" y="10"/>
                      </a:cubicBezTo>
                      <a:cubicBezTo>
                        <a:pt x="0" y="40"/>
                        <a:pt x="0" y="206"/>
                        <a:pt x="7" y="262"/>
                      </a:cubicBezTo>
                      <a:cubicBezTo>
                        <a:pt x="13" y="311"/>
                        <a:pt x="111" y="348"/>
                        <a:pt x="154" y="348"/>
                      </a:cubicBezTo>
                      <a:cubicBezTo>
                        <a:pt x="197" y="348"/>
                        <a:pt x="222" y="90"/>
                        <a:pt x="185" y="65"/>
                      </a:cubicBezTo>
                      <a:cubicBezTo>
                        <a:pt x="160" y="41"/>
                        <a:pt x="101" y="1"/>
                        <a:pt x="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5286075" y="1737300"/>
                  <a:ext cx="4925" cy="6950"/>
                </a:xfrm>
                <a:custGeom>
                  <a:avLst/>
                  <a:gdLst/>
                  <a:ahLst/>
                  <a:cxnLst/>
                  <a:rect l="l" t="t" r="r" b="b"/>
                  <a:pathLst>
                    <a:path w="197" h="278" extrusionOk="0">
                      <a:moveTo>
                        <a:pt x="62" y="1"/>
                      </a:moveTo>
                      <a:cubicBezTo>
                        <a:pt x="54" y="1"/>
                        <a:pt x="48" y="2"/>
                        <a:pt x="43" y="5"/>
                      </a:cubicBezTo>
                      <a:cubicBezTo>
                        <a:pt x="13" y="60"/>
                        <a:pt x="0" y="128"/>
                        <a:pt x="13" y="196"/>
                      </a:cubicBezTo>
                      <a:cubicBezTo>
                        <a:pt x="24" y="229"/>
                        <a:pt x="85" y="277"/>
                        <a:pt x="124" y="277"/>
                      </a:cubicBezTo>
                      <a:cubicBezTo>
                        <a:pt x="128" y="277"/>
                        <a:pt x="132" y="277"/>
                        <a:pt x="135" y="275"/>
                      </a:cubicBezTo>
                      <a:cubicBezTo>
                        <a:pt x="166" y="269"/>
                        <a:pt x="197" y="91"/>
                        <a:pt x="191" y="60"/>
                      </a:cubicBezTo>
                      <a:cubicBezTo>
                        <a:pt x="186" y="39"/>
                        <a:pt x="105" y="1"/>
                        <a:pt x="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5281300" y="1734425"/>
                  <a:ext cx="4800" cy="6275"/>
                </a:xfrm>
                <a:custGeom>
                  <a:avLst/>
                  <a:gdLst/>
                  <a:ahLst/>
                  <a:cxnLst/>
                  <a:rect l="l" t="t" r="r" b="b"/>
                  <a:pathLst>
                    <a:path w="192" h="251" extrusionOk="0">
                      <a:moveTo>
                        <a:pt x="42" y="0"/>
                      </a:moveTo>
                      <a:cubicBezTo>
                        <a:pt x="37" y="0"/>
                        <a:pt x="34" y="1"/>
                        <a:pt x="31" y="3"/>
                      </a:cubicBezTo>
                      <a:cubicBezTo>
                        <a:pt x="7" y="59"/>
                        <a:pt x="1" y="120"/>
                        <a:pt x="19" y="181"/>
                      </a:cubicBezTo>
                      <a:cubicBezTo>
                        <a:pt x="41" y="204"/>
                        <a:pt x="98" y="251"/>
                        <a:pt x="132" y="251"/>
                      </a:cubicBezTo>
                      <a:cubicBezTo>
                        <a:pt x="136" y="251"/>
                        <a:pt x="139" y="250"/>
                        <a:pt x="142" y="249"/>
                      </a:cubicBezTo>
                      <a:cubicBezTo>
                        <a:pt x="167" y="237"/>
                        <a:pt x="191" y="95"/>
                        <a:pt x="179" y="71"/>
                      </a:cubicBezTo>
                      <a:cubicBezTo>
                        <a:pt x="168" y="55"/>
                        <a:pt x="76"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5278550" y="1731675"/>
                  <a:ext cx="2450" cy="5175"/>
                </a:xfrm>
                <a:custGeom>
                  <a:avLst/>
                  <a:gdLst/>
                  <a:ahLst/>
                  <a:cxnLst/>
                  <a:rect l="l" t="t" r="r" b="b"/>
                  <a:pathLst>
                    <a:path w="98" h="207" extrusionOk="0">
                      <a:moveTo>
                        <a:pt x="26" y="1"/>
                      </a:moveTo>
                      <a:cubicBezTo>
                        <a:pt x="23" y="1"/>
                        <a:pt x="20" y="1"/>
                        <a:pt x="18" y="3"/>
                      </a:cubicBezTo>
                      <a:cubicBezTo>
                        <a:pt x="6" y="9"/>
                        <a:pt x="0" y="169"/>
                        <a:pt x="74" y="205"/>
                      </a:cubicBezTo>
                      <a:cubicBezTo>
                        <a:pt x="75" y="206"/>
                        <a:pt x="76" y="206"/>
                        <a:pt x="77" y="206"/>
                      </a:cubicBezTo>
                      <a:cubicBezTo>
                        <a:pt x="98" y="206"/>
                        <a:pt x="92" y="81"/>
                        <a:pt x="92" y="58"/>
                      </a:cubicBezTo>
                      <a:cubicBezTo>
                        <a:pt x="92" y="41"/>
                        <a:pt x="48"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6"/>
                <p:cNvSpPr/>
                <p:nvPr/>
              </p:nvSpPr>
              <p:spPr>
                <a:xfrm>
                  <a:off x="5312950" y="1732425"/>
                  <a:ext cx="8325" cy="10775"/>
                </a:xfrm>
                <a:custGeom>
                  <a:avLst/>
                  <a:gdLst/>
                  <a:ahLst/>
                  <a:cxnLst/>
                  <a:rect l="l" t="t" r="r" b="b"/>
                  <a:pathLst>
                    <a:path w="333" h="431" extrusionOk="0">
                      <a:moveTo>
                        <a:pt x="156" y="1"/>
                      </a:moveTo>
                      <a:cubicBezTo>
                        <a:pt x="96" y="1"/>
                        <a:pt x="29" y="22"/>
                        <a:pt x="25" y="40"/>
                      </a:cubicBezTo>
                      <a:cubicBezTo>
                        <a:pt x="19" y="77"/>
                        <a:pt x="1" y="378"/>
                        <a:pt x="44" y="415"/>
                      </a:cubicBezTo>
                      <a:cubicBezTo>
                        <a:pt x="56" y="426"/>
                        <a:pt x="79" y="431"/>
                        <a:pt x="104" y="431"/>
                      </a:cubicBezTo>
                      <a:cubicBezTo>
                        <a:pt x="167" y="431"/>
                        <a:pt x="253" y="402"/>
                        <a:pt x="284" y="354"/>
                      </a:cubicBezTo>
                      <a:cubicBezTo>
                        <a:pt x="333" y="280"/>
                        <a:pt x="284" y="96"/>
                        <a:pt x="247" y="34"/>
                      </a:cubicBezTo>
                      <a:cubicBezTo>
                        <a:pt x="232" y="10"/>
                        <a:pt x="195" y="1"/>
                        <a:pt x="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6"/>
                <p:cNvSpPr/>
                <p:nvPr/>
              </p:nvSpPr>
              <p:spPr>
                <a:xfrm>
                  <a:off x="5313425" y="1743775"/>
                  <a:ext cx="8775" cy="10700"/>
                </a:xfrm>
                <a:custGeom>
                  <a:avLst/>
                  <a:gdLst/>
                  <a:ahLst/>
                  <a:cxnLst/>
                  <a:rect l="l" t="t" r="r" b="b"/>
                  <a:pathLst>
                    <a:path w="351" h="428" extrusionOk="0">
                      <a:moveTo>
                        <a:pt x="224" y="0"/>
                      </a:moveTo>
                      <a:cubicBezTo>
                        <a:pt x="153" y="0"/>
                        <a:pt x="56" y="38"/>
                        <a:pt x="43" y="60"/>
                      </a:cubicBezTo>
                      <a:cubicBezTo>
                        <a:pt x="19" y="90"/>
                        <a:pt x="0" y="355"/>
                        <a:pt x="43" y="410"/>
                      </a:cubicBezTo>
                      <a:cubicBezTo>
                        <a:pt x="53" y="422"/>
                        <a:pt x="73" y="427"/>
                        <a:pt x="97" y="427"/>
                      </a:cubicBezTo>
                      <a:cubicBezTo>
                        <a:pt x="170" y="427"/>
                        <a:pt x="286" y="385"/>
                        <a:pt x="314" y="367"/>
                      </a:cubicBezTo>
                      <a:cubicBezTo>
                        <a:pt x="351" y="342"/>
                        <a:pt x="326" y="72"/>
                        <a:pt x="289" y="23"/>
                      </a:cubicBezTo>
                      <a:cubicBezTo>
                        <a:pt x="277" y="7"/>
                        <a:pt x="252"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6"/>
                <p:cNvSpPr/>
                <p:nvPr/>
              </p:nvSpPr>
              <p:spPr>
                <a:xfrm>
                  <a:off x="5320950" y="1731850"/>
                  <a:ext cx="5700" cy="9000"/>
                </a:xfrm>
                <a:custGeom>
                  <a:avLst/>
                  <a:gdLst/>
                  <a:ahLst/>
                  <a:cxnLst/>
                  <a:rect l="l" t="t" r="r" b="b"/>
                  <a:pathLst>
                    <a:path w="228" h="360" extrusionOk="0">
                      <a:moveTo>
                        <a:pt x="117" y="0"/>
                      </a:moveTo>
                      <a:cubicBezTo>
                        <a:pt x="76" y="0"/>
                        <a:pt x="32" y="19"/>
                        <a:pt x="25" y="45"/>
                      </a:cubicBezTo>
                      <a:cubicBezTo>
                        <a:pt x="1" y="94"/>
                        <a:pt x="25" y="352"/>
                        <a:pt x="62" y="358"/>
                      </a:cubicBezTo>
                      <a:cubicBezTo>
                        <a:pt x="68" y="359"/>
                        <a:pt x="73" y="359"/>
                        <a:pt x="79" y="359"/>
                      </a:cubicBezTo>
                      <a:cubicBezTo>
                        <a:pt x="128" y="359"/>
                        <a:pt x="176" y="335"/>
                        <a:pt x="210" y="297"/>
                      </a:cubicBezTo>
                      <a:cubicBezTo>
                        <a:pt x="228" y="211"/>
                        <a:pt x="222" y="119"/>
                        <a:pt x="185" y="32"/>
                      </a:cubicBezTo>
                      <a:cubicBezTo>
                        <a:pt x="172" y="10"/>
                        <a:pt x="145" y="0"/>
                        <a:pt x="1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5322325" y="1742100"/>
                  <a:ext cx="5725" cy="8575"/>
                </a:xfrm>
                <a:custGeom>
                  <a:avLst/>
                  <a:gdLst/>
                  <a:ahLst/>
                  <a:cxnLst/>
                  <a:rect l="l" t="t" r="r" b="b"/>
                  <a:pathLst>
                    <a:path w="229" h="343" extrusionOk="0">
                      <a:moveTo>
                        <a:pt x="127" y="1"/>
                      </a:moveTo>
                      <a:cubicBezTo>
                        <a:pt x="90" y="1"/>
                        <a:pt x="54" y="17"/>
                        <a:pt x="32" y="47"/>
                      </a:cubicBezTo>
                      <a:cubicBezTo>
                        <a:pt x="1" y="108"/>
                        <a:pt x="7" y="323"/>
                        <a:pt x="50" y="342"/>
                      </a:cubicBezTo>
                      <a:cubicBezTo>
                        <a:pt x="56" y="342"/>
                        <a:pt x="61" y="342"/>
                        <a:pt x="67" y="342"/>
                      </a:cubicBezTo>
                      <a:cubicBezTo>
                        <a:pt x="128" y="342"/>
                        <a:pt x="182" y="312"/>
                        <a:pt x="216" y="262"/>
                      </a:cubicBezTo>
                      <a:cubicBezTo>
                        <a:pt x="228" y="182"/>
                        <a:pt x="222" y="96"/>
                        <a:pt x="198" y="22"/>
                      </a:cubicBezTo>
                      <a:cubicBezTo>
                        <a:pt x="176" y="7"/>
                        <a:pt x="151" y="1"/>
                        <a:pt x="1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5325250" y="1730950"/>
                  <a:ext cx="7525" cy="9250"/>
                </a:xfrm>
                <a:custGeom>
                  <a:avLst/>
                  <a:gdLst/>
                  <a:ahLst/>
                  <a:cxnLst/>
                  <a:rect l="l" t="t" r="r" b="b"/>
                  <a:pathLst>
                    <a:path w="301" h="370" extrusionOk="0">
                      <a:moveTo>
                        <a:pt x="217" y="1"/>
                      </a:moveTo>
                      <a:cubicBezTo>
                        <a:pt x="217" y="1"/>
                        <a:pt x="216" y="1"/>
                        <a:pt x="216" y="1"/>
                      </a:cubicBezTo>
                      <a:cubicBezTo>
                        <a:pt x="1" y="13"/>
                        <a:pt x="93" y="112"/>
                        <a:pt x="99" y="204"/>
                      </a:cubicBezTo>
                      <a:cubicBezTo>
                        <a:pt x="111" y="259"/>
                        <a:pt x="136" y="320"/>
                        <a:pt x="167" y="370"/>
                      </a:cubicBezTo>
                      <a:cubicBezTo>
                        <a:pt x="300" y="272"/>
                        <a:pt x="266" y="1"/>
                        <a:pt x="2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5328950" y="1739725"/>
                  <a:ext cx="5075" cy="7875"/>
                </a:xfrm>
                <a:custGeom>
                  <a:avLst/>
                  <a:gdLst/>
                  <a:ahLst/>
                  <a:cxnLst/>
                  <a:rect l="l" t="t" r="r" b="b"/>
                  <a:pathLst>
                    <a:path w="203" h="315" extrusionOk="0">
                      <a:moveTo>
                        <a:pt x="99" y="0"/>
                      </a:moveTo>
                      <a:cubicBezTo>
                        <a:pt x="99" y="0"/>
                        <a:pt x="0" y="185"/>
                        <a:pt x="49" y="301"/>
                      </a:cubicBezTo>
                      <a:cubicBezTo>
                        <a:pt x="54" y="311"/>
                        <a:pt x="65" y="315"/>
                        <a:pt x="79" y="315"/>
                      </a:cubicBezTo>
                      <a:cubicBezTo>
                        <a:pt x="122" y="315"/>
                        <a:pt x="192" y="277"/>
                        <a:pt x="197" y="222"/>
                      </a:cubicBezTo>
                      <a:cubicBezTo>
                        <a:pt x="203" y="154"/>
                        <a:pt x="197" y="43"/>
                        <a:pt x="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6"/>
                <p:cNvSpPr/>
                <p:nvPr/>
              </p:nvSpPr>
              <p:spPr>
                <a:xfrm>
                  <a:off x="5332175" y="1728450"/>
                  <a:ext cx="5400" cy="8675"/>
                </a:xfrm>
                <a:custGeom>
                  <a:avLst/>
                  <a:gdLst/>
                  <a:ahLst/>
                  <a:cxnLst/>
                  <a:rect l="l" t="t" r="r" b="b"/>
                  <a:pathLst>
                    <a:path w="216" h="347" extrusionOk="0">
                      <a:moveTo>
                        <a:pt x="158" y="0"/>
                      </a:moveTo>
                      <a:cubicBezTo>
                        <a:pt x="115" y="0"/>
                        <a:pt x="51" y="44"/>
                        <a:pt x="31" y="64"/>
                      </a:cubicBezTo>
                      <a:cubicBezTo>
                        <a:pt x="0" y="82"/>
                        <a:pt x="25" y="341"/>
                        <a:pt x="68" y="347"/>
                      </a:cubicBezTo>
                      <a:cubicBezTo>
                        <a:pt x="111" y="347"/>
                        <a:pt x="209" y="310"/>
                        <a:pt x="209" y="261"/>
                      </a:cubicBezTo>
                      <a:cubicBezTo>
                        <a:pt x="215" y="205"/>
                        <a:pt x="215" y="39"/>
                        <a:pt x="185" y="9"/>
                      </a:cubicBezTo>
                      <a:cubicBezTo>
                        <a:pt x="178" y="3"/>
                        <a:pt x="168" y="0"/>
                        <a:pt x="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5334025" y="1737300"/>
                  <a:ext cx="4925" cy="6950"/>
                </a:xfrm>
                <a:custGeom>
                  <a:avLst/>
                  <a:gdLst/>
                  <a:ahLst/>
                  <a:cxnLst/>
                  <a:rect l="l" t="t" r="r" b="b"/>
                  <a:pathLst>
                    <a:path w="197" h="278" extrusionOk="0">
                      <a:moveTo>
                        <a:pt x="129" y="1"/>
                      </a:moveTo>
                      <a:cubicBezTo>
                        <a:pt x="87" y="1"/>
                        <a:pt x="11" y="39"/>
                        <a:pt x="6" y="60"/>
                      </a:cubicBezTo>
                      <a:cubicBezTo>
                        <a:pt x="0" y="91"/>
                        <a:pt x="25" y="263"/>
                        <a:pt x="61" y="275"/>
                      </a:cubicBezTo>
                      <a:cubicBezTo>
                        <a:pt x="65" y="277"/>
                        <a:pt x="69" y="277"/>
                        <a:pt x="73" y="277"/>
                      </a:cubicBezTo>
                      <a:cubicBezTo>
                        <a:pt x="111" y="277"/>
                        <a:pt x="168" y="229"/>
                        <a:pt x="184" y="196"/>
                      </a:cubicBezTo>
                      <a:cubicBezTo>
                        <a:pt x="197" y="128"/>
                        <a:pt x="184" y="60"/>
                        <a:pt x="148" y="5"/>
                      </a:cubicBezTo>
                      <a:cubicBezTo>
                        <a:pt x="143" y="2"/>
                        <a:pt x="136" y="1"/>
                        <a:pt x="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5338925" y="1734425"/>
                  <a:ext cx="4650" cy="6275"/>
                </a:xfrm>
                <a:custGeom>
                  <a:avLst/>
                  <a:gdLst/>
                  <a:ahLst/>
                  <a:cxnLst/>
                  <a:rect l="l" t="t" r="r" b="b"/>
                  <a:pathLst>
                    <a:path w="186" h="251" extrusionOk="0">
                      <a:moveTo>
                        <a:pt x="150" y="0"/>
                      </a:moveTo>
                      <a:cubicBezTo>
                        <a:pt x="116" y="0"/>
                        <a:pt x="24" y="55"/>
                        <a:pt x="13" y="77"/>
                      </a:cubicBezTo>
                      <a:cubicBezTo>
                        <a:pt x="1" y="95"/>
                        <a:pt x="19" y="237"/>
                        <a:pt x="50" y="249"/>
                      </a:cubicBezTo>
                      <a:cubicBezTo>
                        <a:pt x="52" y="250"/>
                        <a:pt x="55" y="251"/>
                        <a:pt x="58" y="251"/>
                      </a:cubicBezTo>
                      <a:cubicBezTo>
                        <a:pt x="88" y="251"/>
                        <a:pt x="150" y="204"/>
                        <a:pt x="167" y="181"/>
                      </a:cubicBezTo>
                      <a:cubicBezTo>
                        <a:pt x="185" y="120"/>
                        <a:pt x="185" y="59"/>
                        <a:pt x="161" y="3"/>
                      </a:cubicBezTo>
                      <a:cubicBezTo>
                        <a:pt x="158" y="1"/>
                        <a:pt x="155" y="0"/>
                        <a:pt x="1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5343875" y="1731700"/>
                  <a:ext cx="2600" cy="5300"/>
                </a:xfrm>
                <a:custGeom>
                  <a:avLst/>
                  <a:gdLst/>
                  <a:ahLst/>
                  <a:cxnLst/>
                  <a:rect l="l" t="t" r="r" b="b"/>
                  <a:pathLst>
                    <a:path w="104" h="212" extrusionOk="0">
                      <a:moveTo>
                        <a:pt x="76" y="1"/>
                      </a:moveTo>
                      <a:cubicBezTo>
                        <a:pt x="59" y="1"/>
                        <a:pt x="12" y="35"/>
                        <a:pt x="12" y="63"/>
                      </a:cubicBezTo>
                      <a:cubicBezTo>
                        <a:pt x="12" y="87"/>
                        <a:pt x="0" y="211"/>
                        <a:pt x="21" y="211"/>
                      </a:cubicBezTo>
                      <a:cubicBezTo>
                        <a:pt x="22" y="211"/>
                        <a:pt x="23" y="211"/>
                        <a:pt x="24" y="211"/>
                      </a:cubicBezTo>
                      <a:cubicBezTo>
                        <a:pt x="104" y="174"/>
                        <a:pt x="98" y="14"/>
                        <a:pt x="79" y="2"/>
                      </a:cubicBezTo>
                      <a:cubicBezTo>
                        <a:pt x="78" y="1"/>
                        <a:pt x="7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5339292" y="1726059"/>
                  <a:ext cx="3700" cy="6950"/>
                </a:xfrm>
                <a:custGeom>
                  <a:avLst/>
                  <a:gdLst/>
                  <a:ahLst/>
                  <a:cxnLst/>
                  <a:rect l="l" t="t" r="r" b="b"/>
                  <a:pathLst>
                    <a:path w="148" h="278" extrusionOk="0">
                      <a:moveTo>
                        <a:pt x="77" y="1"/>
                      </a:moveTo>
                      <a:cubicBezTo>
                        <a:pt x="43" y="1"/>
                        <a:pt x="6" y="13"/>
                        <a:pt x="6" y="32"/>
                      </a:cubicBezTo>
                      <a:cubicBezTo>
                        <a:pt x="6" y="57"/>
                        <a:pt x="0" y="266"/>
                        <a:pt x="19" y="272"/>
                      </a:cubicBezTo>
                      <a:cubicBezTo>
                        <a:pt x="24" y="275"/>
                        <a:pt x="33" y="277"/>
                        <a:pt x="45" y="277"/>
                      </a:cubicBezTo>
                      <a:cubicBezTo>
                        <a:pt x="74" y="277"/>
                        <a:pt x="114" y="264"/>
                        <a:pt x="123" y="229"/>
                      </a:cubicBezTo>
                      <a:cubicBezTo>
                        <a:pt x="135" y="180"/>
                        <a:pt x="148" y="38"/>
                        <a:pt x="123" y="14"/>
                      </a:cubicBezTo>
                      <a:cubicBezTo>
                        <a:pt x="114" y="5"/>
                        <a:pt x="96"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5343592" y="1723309"/>
                  <a:ext cx="3550" cy="7125"/>
                </a:xfrm>
                <a:custGeom>
                  <a:avLst/>
                  <a:gdLst/>
                  <a:ahLst/>
                  <a:cxnLst/>
                  <a:rect l="l" t="t" r="r" b="b"/>
                  <a:pathLst>
                    <a:path w="142" h="285" extrusionOk="0">
                      <a:moveTo>
                        <a:pt x="93" y="0"/>
                      </a:moveTo>
                      <a:cubicBezTo>
                        <a:pt x="57" y="0"/>
                        <a:pt x="7" y="58"/>
                        <a:pt x="7" y="93"/>
                      </a:cubicBezTo>
                      <a:cubicBezTo>
                        <a:pt x="1" y="123"/>
                        <a:pt x="0" y="284"/>
                        <a:pt x="28" y="284"/>
                      </a:cubicBezTo>
                      <a:cubicBezTo>
                        <a:pt x="29" y="284"/>
                        <a:pt x="30" y="284"/>
                        <a:pt x="31" y="283"/>
                      </a:cubicBezTo>
                      <a:cubicBezTo>
                        <a:pt x="74" y="271"/>
                        <a:pt x="111" y="240"/>
                        <a:pt x="123" y="197"/>
                      </a:cubicBezTo>
                      <a:cubicBezTo>
                        <a:pt x="136" y="161"/>
                        <a:pt x="142" y="13"/>
                        <a:pt x="99" y="1"/>
                      </a:cubicBezTo>
                      <a:cubicBezTo>
                        <a:pt x="97" y="0"/>
                        <a:pt x="95" y="0"/>
                        <a:pt x="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6"/>
                <p:cNvSpPr/>
                <p:nvPr/>
              </p:nvSpPr>
              <p:spPr>
                <a:xfrm>
                  <a:off x="5282477" y="1726059"/>
                  <a:ext cx="3700" cy="6950"/>
                </a:xfrm>
                <a:custGeom>
                  <a:avLst/>
                  <a:gdLst/>
                  <a:ahLst/>
                  <a:cxnLst/>
                  <a:rect l="l" t="t" r="r" b="b"/>
                  <a:pathLst>
                    <a:path w="148" h="278" extrusionOk="0">
                      <a:moveTo>
                        <a:pt x="71" y="1"/>
                      </a:moveTo>
                      <a:cubicBezTo>
                        <a:pt x="52" y="1"/>
                        <a:pt x="34" y="5"/>
                        <a:pt x="25" y="14"/>
                      </a:cubicBezTo>
                      <a:cubicBezTo>
                        <a:pt x="0" y="38"/>
                        <a:pt x="12" y="180"/>
                        <a:pt x="25" y="229"/>
                      </a:cubicBezTo>
                      <a:cubicBezTo>
                        <a:pt x="34" y="264"/>
                        <a:pt x="71" y="277"/>
                        <a:pt x="101" y="277"/>
                      </a:cubicBezTo>
                      <a:cubicBezTo>
                        <a:pt x="112" y="277"/>
                        <a:pt x="122" y="275"/>
                        <a:pt x="129" y="272"/>
                      </a:cubicBezTo>
                      <a:cubicBezTo>
                        <a:pt x="148" y="266"/>
                        <a:pt x="142" y="57"/>
                        <a:pt x="142" y="32"/>
                      </a:cubicBezTo>
                      <a:cubicBezTo>
                        <a:pt x="142" y="13"/>
                        <a:pt x="105" y="1"/>
                        <a:pt x="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6"/>
                <p:cNvSpPr/>
                <p:nvPr/>
              </p:nvSpPr>
              <p:spPr>
                <a:xfrm>
                  <a:off x="5278327" y="1723434"/>
                  <a:ext cx="3550" cy="7125"/>
                </a:xfrm>
                <a:custGeom>
                  <a:avLst/>
                  <a:gdLst/>
                  <a:ahLst/>
                  <a:cxnLst/>
                  <a:rect l="l" t="t" r="r" b="b"/>
                  <a:pathLst>
                    <a:path w="142" h="285" extrusionOk="0">
                      <a:moveTo>
                        <a:pt x="45" y="0"/>
                      </a:moveTo>
                      <a:cubicBezTo>
                        <a:pt x="42" y="0"/>
                        <a:pt x="40" y="1"/>
                        <a:pt x="37" y="2"/>
                      </a:cubicBezTo>
                      <a:cubicBezTo>
                        <a:pt x="6" y="8"/>
                        <a:pt x="0" y="156"/>
                        <a:pt x="12" y="199"/>
                      </a:cubicBezTo>
                      <a:cubicBezTo>
                        <a:pt x="31" y="235"/>
                        <a:pt x="62" y="266"/>
                        <a:pt x="105" y="285"/>
                      </a:cubicBezTo>
                      <a:cubicBezTo>
                        <a:pt x="105" y="285"/>
                        <a:pt x="106" y="285"/>
                        <a:pt x="107" y="285"/>
                      </a:cubicBezTo>
                      <a:cubicBezTo>
                        <a:pt x="141" y="285"/>
                        <a:pt x="135" y="118"/>
                        <a:pt x="135" y="88"/>
                      </a:cubicBezTo>
                      <a:cubicBezTo>
                        <a:pt x="135" y="60"/>
                        <a:pt x="78"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58" name="Google Shape;11458;p86"/>
            <p:cNvSpPr/>
            <p:nvPr/>
          </p:nvSpPr>
          <p:spPr>
            <a:xfrm>
              <a:off x="5206775" y="1548900"/>
              <a:ext cx="193800" cy="222950"/>
            </a:xfrm>
            <a:custGeom>
              <a:avLst/>
              <a:gdLst/>
              <a:ahLst/>
              <a:cxnLst/>
              <a:rect l="l" t="t" r="r" b="b"/>
              <a:pathLst>
                <a:path w="7752" h="8918" extrusionOk="0">
                  <a:moveTo>
                    <a:pt x="3748" y="1"/>
                  </a:moveTo>
                  <a:cubicBezTo>
                    <a:pt x="3379" y="1"/>
                    <a:pt x="2960" y="60"/>
                    <a:pt x="2502" y="220"/>
                  </a:cubicBezTo>
                  <a:cubicBezTo>
                    <a:pt x="670" y="853"/>
                    <a:pt x="0" y="3460"/>
                    <a:pt x="738" y="5888"/>
                  </a:cubicBezTo>
                  <a:cubicBezTo>
                    <a:pt x="1482" y="8322"/>
                    <a:pt x="2889" y="8918"/>
                    <a:pt x="2889" y="8918"/>
                  </a:cubicBezTo>
                  <a:cubicBezTo>
                    <a:pt x="1869" y="7615"/>
                    <a:pt x="1832" y="5525"/>
                    <a:pt x="1832" y="5525"/>
                  </a:cubicBezTo>
                  <a:lnTo>
                    <a:pt x="1832" y="5525"/>
                  </a:lnTo>
                  <a:cubicBezTo>
                    <a:pt x="2041" y="6459"/>
                    <a:pt x="2644" y="6914"/>
                    <a:pt x="2644" y="6914"/>
                  </a:cubicBezTo>
                  <a:cubicBezTo>
                    <a:pt x="2183" y="6422"/>
                    <a:pt x="2115" y="4941"/>
                    <a:pt x="2644" y="4695"/>
                  </a:cubicBezTo>
                  <a:cubicBezTo>
                    <a:pt x="3172" y="4449"/>
                    <a:pt x="4229" y="3779"/>
                    <a:pt x="4229" y="3779"/>
                  </a:cubicBezTo>
                  <a:lnTo>
                    <a:pt x="4229" y="3779"/>
                  </a:lnTo>
                  <a:cubicBezTo>
                    <a:pt x="3947" y="4308"/>
                    <a:pt x="3277" y="4621"/>
                    <a:pt x="3277" y="4621"/>
                  </a:cubicBezTo>
                  <a:cubicBezTo>
                    <a:pt x="4826" y="4375"/>
                    <a:pt x="5287" y="3460"/>
                    <a:pt x="5287" y="3460"/>
                  </a:cubicBezTo>
                  <a:cubicBezTo>
                    <a:pt x="5287" y="3460"/>
                    <a:pt x="6375" y="4375"/>
                    <a:pt x="5987" y="6490"/>
                  </a:cubicBezTo>
                  <a:cubicBezTo>
                    <a:pt x="6264" y="6109"/>
                    <a:pt x="6436" y="5654"/>
                    <a:pt x="6479" y="5187"/>
                  </a:cubicBezTo>
                  <a:cubicBezTo>
                    <a:pt x="6479" y="5138"/>
                    <a:pt x="6479" y="5088"/>
                    <a:pt x="6485" y="5045"/>
                  </a:cubicBezTo>
                  <a:cubicBezTo>
                    <a:pt x="6485" y="4961"/>
                    <a:pt x="6489" y="4922"/>
                    <a:pt x="6493" y="4922"/>
                  </a:cubicBezTo>
                  <a:lnTo>
                    <a:pt x="6493" y="4922"/>
                  </a:lnTo>
                  <a:cubicBezTo>
                    <a:pt x="6534" y="4922"/>
                    <a:pt x="6671" y="7783"/>
                    <a:pt x="5569" y="8918"/>
                  </a:cubicBezTo>
                  <a:cubicBezTo>
                    <a:pt x="5569" y="8918"/>
                    <a:pt x="7610" y="7725"/>
                    <a:pt x="7678" y="5045"/>
                  </a:cubicBezTo>
                  <a:cubicBezTo>
                    <a:pt x="7752" y="2365"/>
                    <a:pt x="7192" y="608"/>
                    <a:pt x="5533" y="540"/>
                  </a:cubicBezTo>
                  <a:cubicBezTo>
                    <a:pt x="5533" y="540"/>
                    <a:pt x="4858" y="1"/>
                    <a:pt x="3748"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6"/>
          <p:cNvGrpSpPr/>
          <p:nvPr/>
        </p:nvGrpSpPr>
        <p:grpSpPr>
          <a:xfrm>
            <a:off x="6644350" y="1548975"/>
            <a:ext cx="389275" cy="1356650"/>
            <a:chOff x="6644350" y="1548975"/>
            <a:chExt cx="389275" cy="1356650"/>
          </a:xfrm>
        </p:grpSpPr>
        <p:sp>
          <p:nvSpPr>
            <p:cNvPr id="11460" name="Google Shape;11460;p86"/>
            <p:cNvSpPr/>
            <p:nvPr/>
          </p:nvSpPr>
          <p:spPr>
            <a:xfrm>
              <a:off x="6746525" y="1620325"/>
              <a:ext cx="178750" cy="170600"/>
            </a:xfrm>
            <a:custGeom>
              <a:avLst/>
              <a:gdLst/>
              <a:ahLst/>
              <a:cxnLst/>
              <a:rect l="l" t="t" r="r" b="b"/>
              <a:pathLst>
                <a:path w="7150" h="6824" extrusionOk="0">
                  <a:moveTo>
                    <a:pt x="3572" y="0"/>
                  </a:moveTo>
                  <a:lnTo>
                    <a:pt x="1" y="2109"/>
                  </a:lnTo>
                  <a:cubicBezTo>
                    <a:pt x="1" y="2109"/>
                    <a:pt x="794" y="5114"/>
                    <a:pt x="247" y="6823"/>
                  </a:cubicBezTo>
                  <a:lnTo>
                    <a:pt x="7150" y="6823"/>
                  </a:lnTo>
                  <a:cubicBezTo>
                    <a:pt x="7150" y="6823"/>
                    <a:pt x="6867" y="5077"/>
                    <a:pt x="7150" y="2188"/>
                  </a:cubicBezTo>
                  <a:lnTo>
                    <a:pt x="357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1" name="Google Shape;11461;p86"/>
            <p:cNvGrpSpPr/>
            <p:nvPr/>
          </p:nvGrpSpPr>
          <p:grpSpPr>
            <a:xfrm>
              <a:off x="6644350" y="1606500"/>
              <a:ext cx="389275" cy="1299125"/>
              <a:chOff x="6644350" y="1606500"/>
              <a:chExt cx="389275" cy="1299125"/>
            </a:xfrm>
          </p:grpSpPr>
          <p:sp>
            <p:nvSpPr>
              <p:cNvPr id="11462" name="Google Shape;11462;p86"/>
              <p:cNvSpPr/>
              <p:nvPr/>
            </p:nvSpPr>
            <p:spPr>
              <a:xfrm>
                <a:off x="6774350" y="1606500"/>
                <a:ext cx="129250" cy="165675"/>
              </a:xfrm>
              <a:custGeom>
                <a:avLst/>
                <a:gdLst/>
                <a:ahLst/>
                <a:cxnLst/>
                <a:rect l="l" t="t" r="r" b="b"/>
                <a:pathLst>
                  <a:path w="5170" h="6627" extrusionOk="0">
                    <a:moveTo>
                      <a:pt x="2588" y="0"/>
                    </a:moveTo>
                    <a:cubicBezTo>
                      <a:pt x="50" y="0"/>
                      <a:pt x="0"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6644350" y="1721575"/>
                <a:ext cx="389275" cy="1184050"/>
              </a:xfrm>
              <a:custGeom>
                <a:avLst/>
                <a:gdLst/>
                <a:ahLst/>
                <a:cxnLst/>
                <a:rect l="l" t="t" r="r" b="b"/>
                <a:pathLst>
                  <a:path w="15571" h="47362" extrusionOk="0">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87" y="3707"/>
                      <a:pt x="2078" y="5680"/>
                      <a:pt x="2078" y="6947"/>
                    </a:cubicBezTo>
                    <a:cubicBezTo>
                      <a:pt x="2078" y="8213"/>
                      <a:pt x="1973" y="11034"/>
                      <a:pt x="1728" y="12128"/>
                    </a:cubicBezTo>
                    <a:cubicBezTo>
                      <a:pt x="1482" y="13216"/>
                      <a:pt x="812" y="16179"/>
                      <a:pt x="775" y="17058"/>
                    </a:cubicBezTo>
                    <a:cubicBezTo>
                      <a:pt x="738" y="17937"/>
                      <a:pt x="424" y="19173"/>
                      <a:pt x="351" y="19701"/>
                    </a:cubicBezTo>
                    <a:cubicBezTo>
                      <a:pt x="283" y="20230"/>
                      <a:pt x="0" y="22234"/>
                      <a:pt x="209" y="22658"/>
                    </a:cubicBezTo>
                    <a:cubicBezTo>
                      <a:pt x="681" y="23602"/>
                      <a:pt x="1024" y="23870"/>
                      <a:pt x="1191" y="23870"/>
                    </a:cubicBezTo>
                    <a:cubicBezTo>
                      <a:pt x="1276" y="23870"/>
                      <a:pt x="1316" y="23800"/>
                      <a:pt x="1303" y="23715"/>
                    </a:cubicBezTo>
                    <a:cubicBezTo>
                      <a:pt x="1267" y="23469"/>
                      <a:pt x="984" y="22977"/>
                      <a:pt x="916" y="22486"/>
                    </a:cubicBezTo>
                    <a:cubicBezTo>
                      <a:pt x="862" y="22089"/>
                      <a:pt x="943" y="21530"/>
                      <a:pt x="1031" y="21530"/>
                    </a:cubicBezTo>
                    <a:cubicBezTo>
                      <a:pt x="1052" y="21530"/>
                      <a:pt x="1074" y="21562"/>
                      <a:pt x="1094" y="21637"/>
                    </a:cubicBezTo>
                    <a:cubicBezTo>
                      <a:pt x="1187" y="21980"/>
                      <a:pt x="1308" y="22847"/>
                      <a:pt x="1484" y="22847"/>
                    </a:cubicBezTo>
                    <a:cubicBezTo>
                      <a:pt x="1507" y="22847"/>
                      <a:pt x="1531" y="22832"/>
                      <a:pt x="1555" y="22799"/>
                    </a:cubicBezTo>
                    <a:cubicBezTo>
                      <a:pt x="1771" y="22522"/>
                      <a:pt x="1838" y="21391"/>
                      <a:pt x="1838" y="20832"/>
                    </a:cubicBezTo>
                    <a:cubicBezTo>
                      <a:pt x="1838" y="20267"/>
                      <a:pt x="1555" y="19701"/>
                      <a:pt x="1592" y="19142"/>
                    </a:cubicBezTo>
                    <a:cubicBezTo>
                      <a:pt x="1629" y="18576"/>
                      <a:pt x="2932" y="15226"/>
                      <a:pt x="3178" y="13819"/>
                    </a:cubicBezTo>
                    <a:cubicBezTo>
                      <a:pt x="3424" y="12411"/>
                      <a:pt x="3774" y="8569"/>
                      <a:pt x="3774" y="8569"/>
                    </a:cubicBezTo>
                    <a:cubicBezTo>
                      <a:pt x="3916" y="9448"/>
                      <a:pt x="4481" y="10579"/>
                      <a:pt x="4518" y="12233"/>
                    </a:cubicBezTo>
                    <a:cubicBezTo>
                      <a:pt x="4549" y="13886"/>
                      <a:pt x="3104" y="16603"/>
                      <a:pt x="2828" y="18890"/>
                    </a:cubicBezTo>
                    <a:cubicBezTo>
                      <a:pt x="2545" y="21182"/>
                      <a:pt x="3356" y="27981"/>
                      <a:pt x="3670" y="30556"/>
                    </a:cubicBezTo>
                    <a:cubicBezTo>
                      <a:pt x="3990" y="33126"/>
                      <a:pt x="3320" y="35806"/>
                      <a:pt x="3565" y="37355"/>
                    </a:cubicBezTo>
                    <a:cubicBezTo>
                      <a:pt x="3811" y="38903"/>
                      <a:pt x="4623" y="42671"/>
                      <a:pt x="4623" y="43200"/>
                    </a:cubicBezTo>
                    <a:cubicBezTo>
                      <a:pt x="4623" y="43729"/>
                      <a:pt x="4586" y="44190"/>
                      <a:pt x="4727" y="44540"/>
                    </a:cubicBezTo>
                    <a:cubicBezTo>
                      <a:pt x="4869" y="44890"/>
                      <a:pt x="4408" y="45456"/>
                      <a:pt x="4266" y="46058"/>
                    </a:cubicBezTo>
                    <a:cubicBezTo>
                      <a:pt x="4119" y="46654"/>
                      <a:pt x="4512" y="47361"/>
                      <a:pt x="5145" y="47361"/>
                    </a:cubicBezTo>
                    <a:cubicBezTo>
                      <a:pt x="5778" y="47361"/>
                      <a:pt x="6374" y="46833"/>
                      <a:pt x="6276" y="46378"/>
                    </a:cubicBezTo>
                    <a:cubicBezTo>
                      <a:pt x="6172" y="45917"/>
                      <a:pt x="6166" y="44792"/>
                      <a:pt x="6239" y="44190"/>
                    </a:cubicBezTo>
                    <a:cubicBezTo>
                      <a:pt x="6307" y="43593"/>
                      <a:pt x="5957" y="43274"/>
                      <a:pt x="5957" y="42714"/>
                    </a:cubicBezTo>
                    <a:cubicBezTo>
                      <a:pt x="5957" y="42149"/>
                      <a:pt x="6166" y="37988"/>
                      <a:pt x="6190" y="34668"/>
                    </a:cubicBezTo>
                    <a:cubicBezTo>
                      <a:pt x="6202" y="33261"/>
                      <a:pt x="6565" y="32179"/>
                      <a:pt x="6946" y="28983"/>
                    </a:cubicBezTo>
                    <a:cubicBezTo>
                      <a:pt x="7321" y="25786"/>
                      <a:pt x="7788" y="21182"/>
                      <a:pt x="7788" y="21182"/>
                    </a:cubicBezTo>
                    <a:cubicBezTo>
                      <a:pt x="7788" y="21182"/>
                      <a:pt x="8255" y="25786"/>
                      <a:pt x="8636" y="28983"/>
                    </a:cubicBezTo>
                    <a:cubicBezTo>
                      <a:pt x="9011" y="32173"/>
                      <a:pt x="9374" y="33255"/>
                      <a:pt x="9386" y="34668"/>
                    </a:cubicBezTo>
                    <a:cubicBezTo>
                      <a:pt x="9411" y="37988"/>
                      <a:pt x="9620" y="42149"/>
                      <a:pt x="9620" y="42714"/>
                    </a:cubicBezTo>
                    <a:cubicBezTo>
                      <a:pt x="9620" y="43274"/>
                      <a:pt x="9270" y="43593"/>
                      <a:pt x="9337" y="44190"/>
                    </a:cubicBezTo>
                    <a:cubicBezTo>
                      <a:pt x="9411" y="44792"/>
                      <a:pt x="9411" y="45917"/>
                      <a:pt x="9300" y="46378"/>
                    </a:cubicBezTo>
                    <a:cubicBezTo>
                      <a:pt x="9196" y="46833"/>
                      <a:pt x="9798" y="47361"/>
                      <a:pt x="10431" y="47361"/>
                    </a:cubicBezTo>
                    <a:cubicBezTo>
                      <a:pt x="11064" y="47361"/>
                      <a:pt x="11452" y="46661"/>
                      <a:pt x="11310" y="46058"/>
                    </a:cubicBezTo>
                    <a:cubicBezTo>
                      <a:pt x="11169" y="45456"/>
                      <a:pt x="10714" y="44897"/>
                      <a:pt x="10849" y="44540"/>
                    </a:cubicBezTo>
                    <a:cubicBezTo>
                      <a:pt x="10991" y="44190"/>
                      <a:pt x="10954" y="43729"/>
                      <a:pt x="10954" y="43200"/>
                    </a:cubicBezTo>
                    <a:cubicBezTo>
                      <a:pt x="10954" y="42671"/>
                      <a:pt x="11765" y="38897"/>
                      <a:pt x="12011" y="37355"/>
                    </a:cubicBezTo>
                    <a:cubicBezTo>
                      <a:pt x="12257" y="35806"/>
                      <a:pt x="11593" y="33126"/>
                      <a:pt x="11907" y="30556"/>
                    </a:cubicBezTo>
                    <a:cubicBezTo>
                      <a:pt x="12220" y="27981"/>
                      <a:pt x="13031" y="21182"/>
                      <a:pt x="12755" y="18890"/>
                    </a:cubicBezTo>
                    <a:cubicBezTo>
                      <a:pt x="12472" y="16603"/>
                      <a:pt x="11028" y="13886"/>
                      <a:pt x="11064" y="12233"/>
                    </a:cubicBezTo>
                    <a:cubicBezTo>
                      <a:pt x="11095" y="10579"/>
                      <a:pt x="11661" y="9448"/>
                      <a:pt x="11802" y="8569"/>
                    </a:cubicBezTo>
                    <a:cubicBezTo>
                      <a:pt x="11802" y="8569"/>
                      <a:pt x="12152" y="12411"/>
                      <a:pt x="12398" y="13819"/>
                    </a:cubicBezTo>
                    <a:cubicBezTo>
                      <a:pt x="12644" y="15226"/>
                      <a:pt x="13947" y="18576"/>
                      <a:pt x="13984" y="19142"/>
                    </a:cubicBezTo>
                    <a:cubicBezTo>
                      <a:pt x="14021" y="19701"/>
                      <a:pt x="13738" y="20267"/>
                      <a:pt x="13738" y="20832"/>
                    </a:cubicBezTo>
                    <a:cubicBezTo>
                      <a:pt x="13738" y="21391"/>
                      <a:pt x="13812" y="22522"/>
                      <a:pt x="14021" y="22799"/>
                    </a:cubicBezTo>
                    <a:cubicBezTo>
                      <a:pt x="14045" y="22832"/>
                      <a:pt x="14069" y="22847"/>
                      <a:pt x="14091" y="22847"/>
                    </a:cubicBezTo>
                    <a:cubicBezTo>
                      <a:pt x="14262" y="22847"/>
                      <a:pt x="14384" y="21985"/>
                      <a:pt x="14482" y="21637"/>
                    </a:cubicBezTo>
                    <a:cubicBezTo>
                      <a:pt x="14504" y="21562"/>
                      <a:pt x="14526" y="21530"/>
                      <a:pt x="14548" y="21530"/>
                    </a:cubicBezTo>
                    <a:cubicBezTo>
                      <a:pt x="14638" y="21530"/>
                      <a:pt x="14715" y="22089"/>
                      <a:pt x="14660" y="22486"/>
                    </a:cubicBezTo>
                    <a:cubicBezTo>
                      <a:pt x="14587" y="22977"/>
                      <a:pt x="14304" y="23469"/>
                      <a:pt x="14273" y="23721"/>
                    </a:cubicBezTo>
                    <a:cubicBezTo>
                      <a:pt x="14263" y="23804"/>
                      <a:pt x="14302" y="23872"/>
                      <a:pt x="14387" y="23872"/>
                    </a:cubicBezTo>
                    <a:cubicBezTo>
                      <a:pt x="14553" y="23872"/>
                      <a:pt x="14894" y="23606"/>
                      <a:pt x="15367" y="22664"/>
                    </a:cubicBezTo>
                    <a:cubicBezTo>
                      <a:pt x="15570" y="22234"/>
                      <a:pt x="15287" y="20230"/>
                      <a:pt x="15220" y="19701"/>
                    </a:cubicBezTo>
                    <a:cubicBezTo>
                      <a:pt x="15152" y="19173"/>
                      <a:pt x="14832" y="17937"/>
                      <a:pt x="14796" y="17058"/>
                    </a:cubicBezTo>
                    <a:cubicBezTo>
                      <a:pt x="14759" y="16173"/>
                      <a:pt x="14095" y="13216"/>
                      <a:pt x="13843" y="12122"/>
                    </a:cubicBezTo>
                    <a:cubicBezTo>
                      <a:pt x="13597" y="11034"/>
                      <a:pt x="13492" y="8213"/>
                      <a:pt x="13492" y="6947"/>
                    </a:cubicBezTo>
                    <a:cubicBezTo>
                      <a:pt x="13492" y="5674"/>
                      <a:pt x="13283" y="3701"/>
                      <a:pt x="12472" y="3209"/>
                    </a:cubicBezTo>
                    <a:cubicBezTo>
                      <a:pt x="11661" y="2718"/>
                      <a:pt x="10954"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6"/>
            <p:cNvGrpSpPr/>
            <p:nvPr/>
          </p:nvGrpSpPr>
          <p:grpSpPr>
            <a:xfrm>
              <a:off x="6644800" y="1661800"/>
              <a:ext cx="381750" cy="1218925"/>
              <a:chOff x="6644800" y="1661800"/>
              <a:chExt cx="381750" cy="1218925"/>
            </a:xfrm>
          </p:grpSpPr>
          <p:grpSp>
            <p:nvGrpSpPr>
              <p:cNvPr id="11465" name="Google Shape;11465;p86"/>
              <p:cNvGrpSpPr/>
              <p:nvPr/>
            </p:nvGrpSpPr>
            <p:grpSpPr>
              <a:xfrm>
                <a:off x="6739925" y="1838600"/>
                <a:ext cx="198100" cy="161275"/>
                <a:chOff x="6739925" y="1838600"/>
                <a:chExt cx="198100" cy="161275"/>
              </a:xfrm>
            </p:grpSpPr>
            <p:sp>
              <p:nvSpPr>
                <p:cNvPr id="11466" name="Google Shape;11466;p86"/>
                <p:cNvSpPr/>
                <p:nvPr/>
              </p:nvSpPr>
              <p:spPr>
                <a:xfrm>
                  <a:off x="6739925" y="1838600"/>
                  <a:ext cx="99000" cy="161275"/>
                </a:xfrm>
                <a:custGeom>
                  <a:avLst/>
                  <a:gdLst/>
                  <a:ahLst/>
                  <a:cxnLst/>
                  <a:rect l="l" t="t" r="r" b="b"/>
                  <a:pathLst>
                    <a:path w="3960" h="6451" extrusionOk="0">
                      <a:moveTo>
                        <a:pt x="2257" y="1"/>
                      </a:moveTo>
                      <a:cubicBezTo>
                        <a:pt x="1805" y="1"/>
                        <a:pt x="1347" y="144"/>
                        <a:pt x="1003" y="514"/>
                      </a:cubicBezTo>
                      <a:cubicBezTo>
                        <a:pt x="1" y="1583"/>
                        <a:pt x="406" y="4817"/>
                        <a:pt x="1003" y="5880"/>
                      </a:cubicBezTo>
                      <a:cubicBezTo>
                        <a:pt x="1224" y="6270"/>
                        <a:pt x="1638" y="6451"/>
                        <a:pt x="2090" y="6451"/>
                      </a:cubicBezTo>
                      <a:cubicBezTo>
                        <a:pt x="2870" y="6451"/>
                        <a:pt x="3761" y="5913"/>
                        <a:pt x="3959" y="4983"/>
                      </a:cubicBezTo>
                      <a:lnTo>
                        <a:pt x="3959" y="975"/>
                      </a:lnTo>
                      <a:cubicBezTo>
                        <a:pt x="3959" y="519"/>
                        <a:pt x="3119" y="1"/>
                        <a:pt x="2257"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6766200" y="1853800"/>
                  <a:ext cx="72725" cy="127000"/>
                </a:xfrm>
                <a:custGeom>
                  <a:avLst/>
                  <a:gdLst/>
                  <a:ahLst/>
                  <a:cxnLst/>
                  <a:rect l="l" t="t" r="r" b="b"/>
                  <a:pathLst>
                    <a:path w="2909" h="5080" extrusionOk="0">
                      <a:moveTo>
                        <a:pt x="1060" y="0"/>
                      </a:moveTo>
                      <a:cubicBezTo>
                        <a:pt x="994" y="0"/>
                        <a:pt x="932" y="5"/>
                        <a:pt x="874" y="17"/>
                      </a:cubicBezTo>
                      <a:cubicBezTo>
                        <a:pt x="831" y="29"/>
                        <a:pt x="812" y="84"/>
                        <a:pt x="849" y="115"/>
                      </a:cubicBezTo>
                      <a:cubicBezTo>
                        <a:pt x="1027" y="262"/>
                        <a:pt x="1218" y="299"/>
                        <a:pt x="1439" y="355"/>
                      </a:cubicBezTo>
                      <a:cubicBezTo>
                        <a:pt x="1783" y="447"/>
                        <a:pt x="1882" y="742"/>
                        <a:pt x="2103" y="963"/>
                      </a:cubicBezTo>
                      <a:cubicBezTo>
                        <a:pt x="2201" y="1068"/>
                        <a:pt x="2318" y="1148"/>
                        <a:pt x="2447" y="1215"/>
                      </a:cubicBezTo>
                      <a:cubicBezTo>
                        <a:pt x="2312" y="1234"/>
                        <a:pt x="2183" y="1270"/>
                        <a:pt x="2060" y="1338"/>
                      </a:cubicBezTo>
                      <a:cubicBezTo>
                        <a:pt x="1753" y="1498"/>
                        <a:pt x="1500" y="1713"/>
                        <a:pt x="1218" y="1910"/>
                      </a:cubicBezTo>
                      <a:cubicBezTo>
                        <a:pt x="855" y="2156"/>
                        <a:pt x="480" y="2199"/>
                        <a:pt x="74" y="2322"/>
                      </a:cubicBezTo>
                      <a:cubicBezTo>
                        <a:pt x="1" y="2346"/>
                        <a:pt x="13" y="2457"/>
                        <a:pt x="93" y="2457"/>
                      </a:cubicBezTo>
                      <a:cubicBezTo>
                        <a:pt x="116" y="2458"/>
                        <a:pt x="139" y="2458"/>
                        <a:pt x="163" y="2458"/>
                      </a:cubicBezTo>
                      <a:cubicBezTo>
                        <a:pt x="579" y="2458"/>
                        <a:pt x="967" y="2304"/>
                        <a:pt x="1322" y="2094"/>
                      </a:cubicBezTo>
                      <a:cubicBezTo>
                        <a:pt x="1568" y="1947"/>
                        <a:pt x="1814" y="1768"/>
                        <a:pt x="2072" y="1639"/>
                      </a:cubicBezTo>
                      <a:lnTo>
                        <a:pt x="2072" y="1639"/>
                      </a:lnTo>
                      <a:cubicBezTo>
                        <a:pt x="2029" y="1713"/>
                        <a:pt x="1986" y="1793"/>
                        <a:pt x="1955" y="1879"/>
                      </a:cubicBezTo>
                      <a:cubicBezTo>
                        <a:pt x="1906" y="2014"/>
                        <a:pt x="1882" y="2156"/>
                        <a:pt x="1875" y="2303"/>
                      </a:cubicBezTo>
                      <a:cubicBezTo>
                        <a:pt x="1839" y="2703"/>
                        <a:pt x="1642" y="2875"/>
                        <a:pt x="1365" y="3127"/>
                      </a:cubicBezTo>
                      <a:cubicBezTo>
                        <a:pt x="1021" y="3440"/>
                        <a:pt x="548" y="3729"/>
                        <a:pt x="308" y="4129"/>
                      </a:cubicBezTo>
                      <a:cubicBezTo>
                        <a:pt x="275" y="4190"/>
                        <a:pt x="322" y="4266"/>
                        <a:pt x="391" y="4266"/>
                      </a:cubicBezTo>
                      <a:cubicBezTo>
                        <a:pt x="398" y="4266"/>
                        <a:pt x="405" y="4266"/>
                        <a:pt x="413" y="4264"/>
                      </a:cubicBezTo>
                      <a:cubicBezTo>
                        <a:pt x="720" y="4159"/>
                        <a:pt x="935" y="3920"/>
                        <a:pt x="1181" y="3705"/>
                      </a:cubicBezTo>
                      <a:cubicBezTo>
                        <a:pt x="1445" y="3465"/>
                        <a:pt x="1796" y="3176"/>
                        <a:pt x="1974" y="2856"/>
                      </a:cubicBezTo>
                      <a:cubicBezTo>
                        <a:pt x="2152" y="2543"/>
                        <a:pt x="2084" y="2180"/>
                        <a:pt x="2244" y="1854"/>
                      </a:cubicBezTo>
                      <a:cubicBezTo>
                        <a:pt x="2293" y="1756"/>
                        <a:pt x="2361" y="1664"/>
                        <a:pt x="2441" y="1590"/>
                      </a:cubicBezTo>
                      <a:lnTo>
                        <a:pt x="2441" y="1590"/>
                      </a:lnTo>
                      <a:cubicBezTo>
                        <a:pt x="2318" y="1842"/>
                        <a:pt x="2281" y="2149"/>
                        <a:pt x="2293" y="2463"/>
                      </a:cubicBezTo>
                      <a:cubicBezTo>
                        <a:pt x="2306" y="3022"/>
                        <a:pt x="2355" y="3483"/>
                        <a:pt x="2103" y="4000"/>
                      </a:cubicBezTo>
                      <a:cubicBezTo>
                        <a:pt x="1931" y="4362"/>
                        <a:pt x="1611" y="4627"/>
                        <a:pt x="1414" y="4971"/>
                      </a:cubicBezTo>
                      <a:cubicBezTo>
                        <a:pt x="1388" y="5014"/>
                        <a:pt x="1422" y="5080"/>
                        <a:pt x="1467" y="5080"/>
                      </a:cubicBezTo>
                      <a:cubicBezTo>
                        <a:pt x="1474" y="5080"/>
                        <a:pt x="1481" y="5078"/>
                        <a:pt x="1488" y="5075"/>
                      </a:cubicBezTo>
                      <a:cubicBezTo>
                        <a:pt x="2035" y="4848"/>
                        <a:pt x="2367" y="4239"/>
                        <a:pt x="2539" y="3698"/>
                      </a:cubicBezTo>
                      <a:cubicBezTo>
                        <a:pt x="2742" y="3078"/>
                        <a:pt x="2324" y="2039"/>
                        <a:pt x="2711" y="1473"/>
                      </a:cubicBezTo>
                      <a:cubicBezTo>
                        <a:pt x="2779" y="1473"/>
                        <a:pt x="2840" y="1486"/>
                        <a:pt x="2908" y="1498"/>
                      </a:cubicBezTo>
                      <a:lnTo>
                        <a:pt x="2908" y="1006"/>
                      </a:lnTo>
                      <a:cubicBezTo>
                        <a:pt x="2877" y="1006"/>
                        <a:pt x="2853" y="1012"/>
                        <a:pt x="2828" y="1018"/>
                      </a:cubicBezTo>
                      <a:cubicBezTo>
                        <a:pt x="2545" y="809"/>
                        <a:pt x="2250" y="619"/>
                        <a:pt x="1998" y="355"/>
                      </a:cubicBezTo>
                      <a:cubicBezTo>
                        <a:pt x="1788" y="139"/>
                        <a:pt x="1392" y="0"/>
                        <a:pt x="1060" y="0"/>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6839200" y="1838600"/>
                  <a:ext cx="98825" cy="161275"/>
                </a:xfrm>
                <a:custGeom>
                  <a:avLst/>
                  <a:gdLst/>
                  <a:ahLst/>
                  <a:cxnLst/>
                  <a:rect l="l" t="t" r="r" b="b"/>
                  <a:pathLst>
                    <a:path w="3953" h="6451" extrusionOk="0">
                      <a:moveTo>
                        <a:pt x="1698" y="1"/>
                      </a:moveTo>
                      <a:cubicBezTo>
                        <a:pt x="838" y="1"/>
                        <a:pt x="0" y="519"/>
                        <a:pt x="0" y="975"/>
                      </a:cubicBezTo>
                      <a:lnTo>
                        <a:pt x="0" y="4983"/>
                      </a:lnTo>
                      <a:cubicBezTo>
                        <a:pt x="195" y="5913"/>
                        <a:pt x="1084" y="6451"/>
                        <a:pt x="1864" y="6451"/>
                      </a:cubicBezTo>
                      <a:cubicBezTo>
                        <a:pt x="2315" y="6451"/>
                        <a:pt x="2730" y="6270"/>
                        <a:pt x="2951" y="5880"/>
                      </a:cubicBezTo>
                      <a:cubicBezTo>
                        <a:pt x="3553" y="4817"/>
                        <a:pt x="3953" y="1583"/>
                        <a:pt x="2951" y="514"/>
                      </a:cubicBezTo>
                      <a:cubicBezTo>
                        <a:pt x="2606" y="144"/>
                        <a:pt x="2149" y="1"/>
                        <a:pt x="16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6839200" y="1853800"/>
                  <a:ext cx="72700" cy="127000"/>
                </a:xfrm>
                <a:custGeom>
                  <a:avLst/>
                  <a:gdLst/>
                  <a:ahLst/>
                  <a:cxnLst/>
                  <a:rect l="l" t="t" r="r" b="b"/>
                  <a:pathLst>
                    <a:path w="2908" h="5080" extrusionOk="0">
                      <a:moveTo>
                        <a:pt x="1845" y="0"/>
                      </a:moveTo>
                      <a:cubicBezTo>
                        <a:pt x="1517" y="0"/>
                        <a:pt x="1121" y="139"/>
                        <a:pt x="910" y="355"/>
                      </a:cubicBezTo>
                      <a:cubicBezTo>
                        <a:pt x="652" y="619"/>
                        <a:pt x="363" y="809"/>
                        <a:pt x="74" y="1018"/>
                      </a:cubicBezTo>
                      <a:cubicBezTo>
                        <a:pt x="50" y="1012"/>
                        <a:pt x="25" y="1006"/>
                        <a:pt x="0" y="1006"/>
                      </a:cubicBezTo>
                      <a:lnTo>
                        <a:pt x="0" y="1498"/>
                      </a:lnTo>
                      <a:cubicBezTo>
                        <a:pt x="62" y="1486"/>
                        <a:pt x="129" y="1479"/>
                        <a:pt x="191" y="1479"/>
                      </a:cubicBezTo>
                      <a:cubicBezTo>
                        <a:pt x="578" y="2045"/>
                        <a:pt x="166" y="3084"/>
                        <a:pt x="363" y="3711"/>
                      </a:cubicBezTo>
                      <a:cubicBezTo>
                        <a:pt x="541" y="4245"/>
                        <a:pt x="867" y="4848"/>
                        <a:pt x="1420" y="5075"/>
                      </a:cubicBezTo>
                      <a:cubicBezTo>
                        <a:pt x="1427" y="5078"/>
                        <a:pt x="1434" y="5080"/>
                        <a:pt x="1441" y="5080"/>
                      </a:cubicBezTo>
                      <a:cubicBezTo>
                        <a:pt x="1487" y="5080"/>
                        <a:pt x="1521" y="5014"/>
                        <a:pt x="1494" y="4971"/>
                      </a:cubicBezTo>
                      <a:cubicBezTo>
                        <a:pt x="1291" y="4627"/>
                        <a:pt x="978" y="4362"/>
                        <a:pt x="806" y="4000"/>
                      </a:cubicBezTo>
                      <a:cubicBezTo>
                        <a:pt x="554" y="3483"/>
                        <a:pt x="603" y="3022"/>
                        <a:pt x="615" y="2463"/>
                      </a:cubicBezTo>
                      <a:cubicBezTo>
                        <a:pt x="627" y="2149"/>
                        <a:pt x="590" y="1842"/>
                        <a:pt x="468" y="1590"/>
                      </a:cubicBezTo>
                      <a:lnTo>
                        <a:pt x="468" y="1590"/>
                      </a:lnTo>
                      <a:cubicBezTo>
                        <a:pt x="547" y="1664"/>
                        <a:pt x="615" y="1756"/>
                        <a:pt x="664" y="1854"/>
                      </a:cubicBezTo>
                      <a:cubicBezTo>
                        <a:pt x="824" y="2180"/>
                        <a:pt x="756" y="2543"/>
                        <a:pt x="935" y="2856"/>
                      </a:cubicBezTo>
                      <a:cubicBezTo>
                        <a:pt x="1113" y="3176"/>
                        <a:pt x="1463" y="3465"/>
                        <a:pt x="1728" y="3705"/>
                      </a:cubicBezTo>
                      <a:cubicBezTo>
                        <a:pt x="1974" y="3920"/>
                        <a:pt x="2189" y="4159"/>
                        <a:pt x="2496" y="4264"/>
                      </a:cubicBezTo>
                      <a:cubicBezTo>
                        <a:pt x="2503" y="4266"/>
                        <a:pt x="2511" y="4266"/>
                        <a:pt x="2518" y="4266"/>
                      </a:cubicBezTo>
                      <a:cubicBezTo>
                        <a:pt x="2587" y="4266"/>
                        <a:pt x="2634" y="4190"/>
                        <a:pt x="2600" y="4129"/>
                      </a:cubicBezTo>
                      <a:cubicBezTo>
                        <a:pt x="2361" y="3729"/>
                        <a:pt x="1887" y="3440"/>
                        <a:pt x="1543" y="3127"/>
                      </a:cubicBezTo>
                      <a:cubicBezTo>
                        <a:pt x="1267" y="2875"/>
                        <a:pt x="1070" y="2703"/>
                        <a:pt x="1033" y="2303"/>
                      </a:cubicBezTo>
                      <a:cubicBezTo>
                        <a:pt x="1027" y="2156"/>
                        <a:pt x="1002" y="2014"/>
                        <a:pt x="953" y="1879"/>
                      </a:cubicBezTo>
                      <a:cubicBezTo>
                        <a:pt x="922" y="1793"/>
                        <a:pt x="879" y="1719"/>
                        <a:pt x="830" y="1639"/>
                      </a:cubicBezTo>
                      <a:lnTo>
                        <a:pt x="830" y="1639"/>
                      </a:lnTo>
                      <a:cubicBezTo>
                        <a:pt x="1088" y="1768"/>
                        <a:pt x="1340" y="1947"/>
                        <a:pt x="1586" y="2094"/>
                      </a:cubicBezTo>
                      <a:cubicBezTo>
                        <a:pt x="1941" y="2304"/>
                        <a:pt x="2324" y="2458"/>
                        <a:pt x="2745" y="2458"/>
                      </a:cubicBezTo>
                      <a:cubicBezTo>
                        <a:pt x="2768" y="2458"/>
                        <a:pt x="2792" y="2458"/>
                        <a:pt x="2816" y="2457"/>
                      </a:cubicBezTo>
                      <a:cubicBezTo>
                        <a:pt x="2889" y="2457"/>
                        <a:pt x="2908" y="2346"/>
                        <a:pt x="2828" y="2322"/>
                      </a:cubicBezTo>
                      <a:cubicBezTo>
                        <a:pt x="2428" y="2199"/>
                        <a:pt x="2047" y="2156"/>
                        <a:pt x="1691" y="1910"/>
                      </a:cubicBezTo>
                      <a:cubicBezTo>
                        <a:pt x="1408" y="1713"/>
                        <a:pt x="1150" y="1498"/>
                        <a:pt x="842" y="1338"/>
                      </a:cubicBezTo>
                      <a:cubicBezTo>
                        <a:pt x="726" y="1270"/>
                        <a:pt x="597" y="1234"/>
                        <a:pt x="461" y="1215"/>
                      </a:cubicBezTo>
                      <a:lnTo>
                        <a:pt x="455" y="1215"/>
                      </a:lnTo>
                      <a:cubicBezTo>
                        <a:pt x="584" y="1148"/>
                        <a:pt x="701" y="1068"/>
                        <a:pt x="799" y="963"/>
                      </a:cubicBezTo>
                      <a:cubicBezTo>
                        <a:pt x="1021" y="742"/>
                        <a:pt x="1125" y="447"/>
                        <a:pt x="1463" y="355"/>
                      </a:cubicBezTo>
                      <a:cubicBezTo>
                        <a:pt x="1691" y="299"/>
                        <a:pt x="1881" y="262"/>
                        <a:pt x="2060" y="115"/>
                      </a:cubicBezTo>
                      <a:cubicBezTo>
                        <a:pt x="2090" y="84"/>
                        <a:pt x="2072" y="29"/>
                        <a:pt x="2029" y="17"/>
                      </a:cubicBezTo>
                      <a:cubicBezTo>
                        <a:pt x="1971" y="5"/>
                        <a:pt x="1910" y="0"/>
                        <a:pt x="1845" y="0"/>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0" name="Google Shape;11470;p86"/>
              <p:cNvSpPr/>
              <p:nvPr/>
            </p:nvSpPr>
            <p:spPr>
              <a:xfrm>
                <a:off x="6662475" y="1804975"/>
                <a:ext cx="179825" cy="462475"/>
              </a:xfrm>
              <a:custGeom>
                <a:avLst/>
                <a:gdLst/>
                <a:ahLst/>
                <a:cxnLst/>
                <a:rect l="l" t="t" r="r" b="b"/>
                <a:pathLst>
                  <a:path w="7193" h="18499" extrusionOk="0">
                    <a:moveTo>
                      <a:pt x="3491" y="1"/>
                    </a:moveTo>
                    <a:cubicBezTo>
                      <a:pt x="3439" y="1"/>
                      <a:pt x="3388" y="5"/>
                      <a:pt x="3338" y="15"/>
                    </a:cubicBezTo>
                    <a:cubicBezTo>
                      <a:pt x="3000" y="76"/>
                      <a:pt x="2717" y="285"/>
                      <a:pt x="2490" y="630"/>
                    </a:cubicBezTo>
                    <a:cubicBezTo>
                      <a:pt x="1716" y="1791"/>
                      <a:pt x="1765" y="4164"/>
                      <a:pt x="2140" y="5879"/>
                    </a:cubicBezTo>
                    <a:cubicBezTo>
                      <a:pt x="2361" y="6887"/>
                      <a:pt x="1894" y="8030"/>
                      <a:pt x="1445" y="9130"/>
                    </a:cubicBezTo>
                    <a:cubicBezTo>
                      <a:pt x="1119" y="9930"/>
                      <a:pt x="812" y="10686"/>
                      <a:pt x="757" y="11392"/>
                    </a:cubicBezTo>
                    <a:cubicBezTo>
                      <a:pt x="708" y="11970"/>
                      <a:pt x="714" y="12548"/>
                      <a:pt x="781" y="13126"/>
                    </a:cubicBezTo>
                    <a:cubicBezTo>
                      <a:pt x="830" y="13691"/>
                      <a:pt x="873" y="14140"/>
                      <a:pt x="664" y="14712"/>
                    </a:cubicBezTo>
                    <a:cubicBezTo>
                      <a:pt x="240" y="15873"/>
                      <a:pt x="1" y="17465"/>
                      <a:pt x="603" y="18449"/>
                    </a:cubicBezTo>
                    <a:cubicBezTo>
                      <a:pt x="615" y="18473"/>
                      <a:pt x="646" y="18492"/>
                      <a:pt x="683" y="18492"/>
                    </a:cubicBezTo>
                    <a:lnTo>
                      <a:pt x="677" y="18498"/>
                    </a:lnTo>
                    <a:cubicBezTo>
                      <a:pt x="757" y="18498"/>
                      <a:pt x="800" y="18418"/>
                      <a:pt x="763" y="18357"/>
                    </a:cubicBezTo>
                    <a:cubicBezTo>
                      <a:pt x="197" y="17429"/>
                      <a:pt x="449" y="15849"/>
                      <a:pt x="837" y="14779"/>
                    </a:cubicBezTo>
                    <a:cubicBezTo>
                      <a:pt x="1058" y="14171"/>
                      <a:pt x="1015" y="13710"/>
                      <a:pt x="966" y="13120"/>
                    </a:cubicBezTo>
                    <a:cubicBezTo>
                      <a:pt x="904" y="12554"/>
                      <a:pt x="892" y="11983"/>
                      <a:pt x="941" y="11411"/>
                    </a:cubicBezTo>
                    <a:cubicBezTo>
                      <a:pt x="996" y="10741"/>
                      <a:pt x="1298" y="9997"/>
                      <a:pt x="1617" y="9210"/>
                    </a:cubicBezTo>
                    <a:cubicBezTo>
                      <a:pt x="2078" y="8079"/>
                      <a:pt x="2552" y="6911"/>
                      <a:pt x="2324" y="5848"/>
                    </a:cubicBezTo>
                    <a:cubicBezTo>
                      <a:pt x="1949" y="4121"/>
                      <a:pt x="1937" y="1810"/>
                      <a:pt x="2644" y="740"/>
                    </a:cubicBezTo>
                    <a:cubicBezTo>
                      <a:pt x="2847" y="433"/>
                      <a:pt x="3092" y="261"/>
                      <a:pt x="3375" y="205"/>
                    </a:cubicBezTo>
                    <a:cubicBezTo>
                      <a:pt x="3417" y="197"/>
                      <a:pt x="3459" y="194"/>
                      <a:pt x="3502" y="194"/>
                    </a:cubicBezTo>
                    <a:cubicBezTo>
                      <a:pt x="4857" y="194"/>
                      <a:pt x="6953" y="4005"/>
                      <a:pt x="6971" y="4047"/>
                    </a:cubicBezTo>
                    <a:cubicBezTo>
                      <a:pt x="6989" y="4087"/>
                      <a:pt x="7022" y="4104"/>
                      <a:pt x="7055" y="4104"/>
                    </a:cubicBezTo>
                    <a:cubicBezTo>
                      <a:pt x="7123" y="4104"/>
                      <a:pt x="7193" y="4034"/>
                      <a:pt x="7143" y="3955"/>
                    </a:cubicBezTo>
                    <a:cubicBezTo>
                      <a:pt x="7048" y="3789"/>
                      <a:pt x="4967" y="1"/>
                      <a:pt x="349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6"/>
              <p:cNvSpPr/>
              <p:nvPr/>
            </p:nvSpPr>
            <p:spPr>
              <a:xfrm>
                <a:off x="6644800" y="2204650"/>
                <a:ext cx="29925" cy="93050"/>
              </a:xfrm>
              <a:custGeom>
                <a:avLst/>
                <a:gdLst/>
                <a:ahLst/>
                <a:cxnLst/>
                <a:rect l="l" t="t" r="r" b="b"/>
                <a:pathLst>
                  <a:path w="1197" h="3722" extrusionOk="0">
                    <a:moveTo>
                      <a:pt x="1065" y="1"/>
                    </a:moveTo>
                    <a:cubicBezTo>
                      <a:pt x="1030" y="1"/>
                      <a:pt x="995" y="19"/>
                      <a:pt x="978" y="65"/>
                    </a:cubicBezTo>
                    <a:cubicBezTo>
                      <a:pt x="941" y="151"/>
                      <a:pt x="1" y="2210"/>
                      <a:pt x="585" y="3667"/>
                    </a:cubicBezTo>
                    <a:cubicBezTo>
                      <a:pt x="597" y="3704"/>
                      <a:pt x="634" y="3722"/>
                      <a:pt x="671" y="3722"/>
                    </a:cubicBezTo>
                    <a:cubicBezTo>
                      <a:pt x="738" y="3722"/>
                      <a:pt x="788" y="3654"/>
                      <a:pt x="763" y="3593"/>
                    </a:cubicBezTo>
                    <a:cubicBezTo>
                      <a:pt x="210" y="2210"/>
                      <a:pt x="1144" y="163"/>
                      <a:pt x="1156" y="145"/>
                    </a:cubicBezTo>
                    <a:cubicBezTo>
                      <a:pt x="1196" y="65"/>
                      <a:pt x="1130" y="1"/>
                      <a:pt x="106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6"/>
              <p:cNvSpPr/>
              <p:nvPr/>
            </p:nvSpPr>
            <p:spPr>
              <a:xfrm>
                <a:off x="6874700" y="1817825"/>
                <a:ext cx="136025" cy="445475"/>
              </a:xfrm>
              <a:custGeom>
                <a:avLst/>
                <a:gdLst/>
                <a:ahLst/>
                <a:cxnLst/>
                <a:rect l="l" t="t" r="r" b="b"/>
                <a:pathLst>
                  <a:path w="5441" h="17819" extrusionOk="0">
                    <a:moveTo>
                      <a:pt x="2096" y="1"/>
                    </a:moveTo>
                    <a:cubicBezTo>
                      <a:pt x="2033" y="1"/>
                      <a:pt x="1970" y="6"/>
                      <a:pt x="1906" y="17"/>
                    </a:cubicBezTo>
                    <a:cubicBezTo>
                      <a:pt x="836" y="195"/>
                      <a:pt x="338" y="1597"/>
                      <a:pt x="172" y="2193"/>
                    </a:cubicBezTo>
                    <a:cubicBezTo>
                      <a:pt x="86" y="2507"/>
                      <a:pt x="0" y="2900"/>
                      <a:pt x="92" y="2980"/>
                    </a:cubicBezTo>
                    <a:cubicBezTo>
                      <a:pt x="110" y="2994"/>
                      <a:pt x="133" y="3000"/>
                      <a:pt x="154" y="3000"/>
                    </a:cubicBezTo>
                    <a:cubicBezTo>
                      <a:pt x="169" y="3000"/>
                      <a:pt x="184" y="2997"/>
                      <a:pt x="197" y="2992"/>
                    </a:cubicBezTo>
                    <a:cubicBezTo>
                      <a:pt x="246" y="2968"/>
                      <a:pt x="271" y="2912"/>
                      <a:pt x="246" y="2863"/>
                    </a:cubicBezTo>
                    <a:cubicBezTo>
                      <a:pt x="246" y="2863"/>
                      <a:pt x="246" y="2857"/>
                      <a:pt x="240" y="2857"/>
                    </a:cubicBezTo>
                    <a:cubicBezTo>
                      <a:pt x="234" y="2562"/>
                      <a:pt x="719" y="411"/>
                      <a:pt x="1930" y="208"/>
                    </a:cubicBezTo>
                    <a:cubicBezTo>
                      <a:pt x="1988" y="197"/>
                      <a:pt x="2044" y="192"/>
                      <a:pt x="2100" y="192"/>
                    </a:cubicBezTo>
                    <a:cubicBezTo>
                      <a:pt x="2365" y="192"/>
                      <a:pt x="2608" y="313"/>
                      <a:pt x="2822" y="552"/>
                    </a:cubicBezTo>
                    <a:cubicBezTo>
                      <a:pt x="3535" y="1333"/>
                      <a:pt x="3756" y="3164"/>
                      <a:pt x="3326" y="4719"/>
                    </a:cubicBezTo>
                    <a:cubicBezTo>
                      <a:pt x="2748" y="6846"/>
                      <a:pt x="3664" y="9293"/>
                      <a:pt x="4469" y="10276"/>
                    </a:cubicBezTo>
                    <a:cubicBezTo>
                      <a:pt x="5121" y="11075"/>
                      <a:pt x="5286" y="16681"/>
                      <a:pt x="4942" y="17695"/>
                    </a:cubicBezTo>
                    <a:cubicBezTo>
                      <a:pt x="4924" y="17744"/>
                      <a:pt x="4948" y="17794"/>
                      <a:pt x="4998" y="17812"/>
                    </a:cubicBezTo>
                    <a:cubicBezTo>
                      <a:pt x="5010" y="17818"/>
                      <a:pt x="5022" y="17818"/>
                      <a:pt x="5034" y="17818"/>
                    </a:cubicBezTo>
                    <a:cubicBezTo>
                      <a:pt x="5071" y="17818"/>
                      <a:pt x="5114" y="17794"/>
                      <a:pt x="5127" y="17757"/>
                    </a:cubicBezTo>
                    <a:cubicBezTo>
                      <a:pt x="5440" y="16828"/>
                      <a:pt x="5373" y="11069"/>
                      <a:pt x="4623" y="10153"/>
                    </a:cubicBezTo>
                    <a:cubicBezTo>
                      <a:pt x="4014" y="9416"/>
                      <a:pt x="2902" y="7031"/>
                      <a:pt x="3516" y="4769"/>
                    </a:cubicBezTo>
                    <a:cubicBezTo>
                      <a:pt x="3959" y="3158"/>
                      <a:pt x="3713" y="1247"/>
                      <a:pt x="2969" y="423"/>
                    </a:cubicBezTo>
                    <a:cubicBezTo>
                      <a:pt x="2717" y="145"/>
                      <a:pt x="2418" y="1"/>
                      <a:pt x="20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7004850" y="2187825"/>
                <a:ext cx="21700" cy="93300"/>
              </a:xfrm>
              <a:custGeom>
                <a:avLst/>
                <a:gdLst/>
                <a:ahLst/>
                <a:cxnLst/>
                <a:rect l="l" t="t" r="r" b="b"/>
                <a:pathLst>
                  <a:path w="868" h="3732" fill="none" extrusionOk="0">
                    <a:moveTo>
                      <a:pt x="1" y="0"/>
                    </a:moveTo>
                    <a:cubicBezTo>
                      <a:pt x="1" y="0"/>
                      <a:pt x="867" y="2010"/>
                      <a:pt x="628" y="3731"/>
                    </a:cubicBezTo>
                  </a:path>
                </a:pathLst>
              </a:custGeom>
              <a:noFill/>
              <a:ln w="3850" cap="rnd"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6"/>
              <p:cNvSpPr/>
              <p:nvPr/>
            </p:nvSpPr>
            <p:spPr>
              <a:xfrm>
                <a:off x="6733625" y="1928075"/>
                <a:ext cx="127575" cy="952650"/>
              </a:xfrm>
              <a:custGeom>
                <a:avLst/>
                <a:gdLst/>
                <a:ahLst/>
                <a:cxnLst/>
                <a:rect l="l" t="t" r="r" b="b"/>
                <a:pathLst>
                  <a:path w="5103" h="38106" extrusionOk="0">
                    <a:moveTo>
                      <a:pt x="2121" y="6782"/>
                    </a:moveTo>
                    <a:cubicBezTo>
                      <a:pt x="2638" y="6782"/>
                      <a:pt x="3283" y="7046"/>
                      <a:pt x="3418" y="7304"/>
                    </a:cubicBezTo>
                    <a:cubicBezTo>
                      <a:pt x="3517" y="7495"/>
                      <a:pt x="3412" y="7913"/>
                      <a:pt x="3197" y="8448"/>
                    </a:cubicBezTo>
                    <a:lnTo>
                      <a:pt x="3172" y="8448"/>
                    </a:lnTo>
                    <a:cubicBezTo>
                      <a:pt x="2392" y="8380"/>
                      <a:pt x="1531" y="7765"/>
                      <a:pt x="1494" y="7255"/>
                    </a:cubicBezTo>
                    <a:cubicBezTo>
                      <a:pt x="1476" y="7034"/>
                      <a:pt x="1586" y="6893"/>
                      <a:pt x="1814" y="6825"/>
                    </a:cubicBezTo>
                    <a:cubicBezTo>
                      <a:pt x="1918" y="6794"/>
                      <a:pt x="2017" y="6782"/>
                      <a:pt x="2121" y="6782"/>
                    </a:cubicBezTo>
                    <a:close/>
                    <a:moveTo>
                      <a:pt x="5004" y="1"/>
                    </a:moveTo>
                    <a:cubicBezTo>
                      <a:pt x="4957" y="1"/>
                      <a:pt x="4912" y="31"/>
                      <a:pt x="4912" y="94"/>
                    </a:cubicBezTo>
                    <a:cubicBezTo>
                      <a:pt x="4912" y="156"/>
                      <a:pt x="4740" y="6075"/>
                      <a:pt x="4316" y="7692"/>
                    </a:cubicBezTo>
                    <a:cubicBezTo>
                      <a:pt x="4162" y="8282"/>
                      <a:pt x="3738" y="8429"/>
                      <a:pt x="3400" y="8454"/>
                    </a:cubicBezTo>
                    <a:cubicBezTo>
                      <a:pt x="3627" y="7876"/>
                      <a:pt x="3707" y="7452"/>
                      <a:pt x="3584" y="7224"/>
                    </a:cubicBezTo>
                    <a:cubicBezTo>
                      <a:pt x="3399" y="6873"/>
                      <a:pt x="2697" y="6596"/>
                      <a:pt x="2121" y="6596"/>
                    </a:cubicBezTo>
                    <a:cubicBezTo>
                      <a:pt x="1992" y="6596"/>
                      <a:pt x="1868" y="6610"/>
                      <a:pt x="1759" y="6641"/>
                    </a:cubicBezTo>
                    <a:cubicBezTo>
                      <a:pt x="1439" y="6739"/>
                      <a:pt x="1279" y="6960"/>
                      <a:pt x="1298" y="7274"/>
                    </a:cubicBezTo>
                    <a:cubicBezTo>
                      <a:pt x="1347" y="7876"/>
                      <a:pt x="2238" y="8546"/>
                      <a:pt x="3117" y="8638"/>
                    </a:cubicBezTo>
                    <a:cubicBezTo>
                      <a:pt x="2779" y="9425"/>
                      <a:pt x="2250" y="10415"/>
                      <a:pt x="1783" y="11287"/>
                    </a:cubicBezTo>
                    <a:lnTo>
                      <a:pt x="1648" y="11546"/>
                    </a:lnTo>
                    <a:cubicBezTo>
                      <a:pt x="794" y="13131"/>
                      <a:pt x="1" y="15719"/>
                      <a:pt x="560" y="17778"/>
                    </a:cubicBezTo>
                    <a:cubicBezTo>
                      <a:pt x="1052" y="19573"/>
                      <a:pt x="1728" y="22026"/>
                      <a:pt x="1802" y="23968"/>
                    </a:cubicBezTo>
                    <a:cubicBezTo>
                      <a:pt x="1863" y="25536"/>
                      <a:pt x="1494" y="29568"/>
                      <a:pt x="1298" y="31725"/>
                    </a:cubicBezTo>
                    <a:cubicBezTo>
                      <a:pt x="1255" y="32149"/>
                      <a:pt x="1224" y="32500"/>
                      <a:pt x="1205" y="32746"/>
                    </a:cubicBezTo>
                    <a:cubicBezTo>
                      <a:pt x="1144" y="33422"/>
                      <a:pt x="1298" y="34190"/>
                      <a:pt x="1451" y="35002"/>
                    </a:cubicBezTo>
                    <a:cubicBezTo>
                      <a:pt x="1648" y="36003"/>
                      <a:pt x="1851" y="37036"/>
                      <a:pt x="1679" y="37995"/>
                    </a:cubicBezTo>
                    <a:cubicBezTo>
                      <a:pt x="1666" y="38044"/>
                      <a:pt x="1703" y="38093"/>
                      <a:pt x="1752" y="38106"/>
                    </a:cubicBezTo>
                    <a:lnTo>
                      <a:pt x="1771" y="38106"/>
                    </a:lnTo>
                    <a:cubicBezTo>
                      <a:pt x="1820" y="38106"/>
                      <a:pt x="1857" y="38069"/>
                      <a:pt x="1869" y="38026"/>
                    </a:cubicBezTo>
                    <a:cubicBezTo>
                      <a:pt x="2041" y="37036"/>
                      <a:pt x="1838" y="35985"/>
                      <a:pt x="1642" y="34965"/>
                    </a:cubicBezTo>
                    <a:cubicBezTo>
                      <a:pt x="1488" y="34166"/>
                      <a:pt x="1341" y="33416"/>
                      <a:pt x="1396" y="32758"/>
                    </a:cubicBezTo>
                    <a:cubicBezTo>
                      <a:pt x="1414" y="32512"/>
                      <a:pt x="1451" y="32168"/>
                      <a:pt x="1488" y="31744"/>
                    </a:cubicBezTo>
                    <a:cubicBezTo>
                      <a:pt x="1685" y="29580"/>
                      <a:pt x="2054" y="25542"/>
                      <a:pt x="1992" y="23956"/>
                    </a:cubicBezTo>
                    <a:cubicBezTo>
                      <a:pt x="1918" y="21995"/>
                      <a:pt x="1242" y="19530"/>
                      <a:pt x="750" y="17723"/>
                    </a:cubicBezTo>
                    <a:cubicBezTo>
                      <a:pt x="234" y="15848"/>
                      <a:pt x="910" y="13316"/>
                      <a:pt x="1814" y="11632"/>
                    </a:cubicBezTo>
                    <a:lnTo>
                      <a:pt x="1949" y="11380"/>
                    </a:lnTo>
                    <a:cubicBezTo>
                      <a:pt x="2545" y="10273"/>
                      <a:pt x="3025" y="9351"/>
                      <a:pt x="3326" y="8644"/>
                    </a:cubicBezTo>
                    <a:cubicBezTo>
                      <a:pt x="3922" y="8644"/>
                      <a:pt x="4346" y="8319"/>
                      <a:pt x="4500" y="7741"/>
                    </a:cubicBezTo>
                    <a:cubicBezTo>
                      <a:pt x="4930" y="6100"/>
                      <a:pt x="5096" y="346"/>
                      <a:pt x="5102" y="100"/>
                    </a:cubicBezTo>
                    <a:cubicBezTo>
                      <a:pt x="5102" y="34"/>
                      <a:pt x="5052" y="1"/>
                      <a:pt x="50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6"/>
              <p:cNvSpPr/>
              <p:nvPr/>
            </p:nvSpPr>
            <p:spPr>
              <a:xfrm>
                <a:off x="6840900" y="1921975"/>
                <a:ext cx="88525" cy="958750"/>
              </a:xfrm>
              <a:custGeom>
                <a:avLst/>
                <a:gdLst/>
                <a:ahLst/>
                <a:cxnLst/>
                <a:rect l="l" t="t" r="r" b="b"/>
                <a:pathLst>
                  <a:path w="3541" h="38350" extrusionOk="0">
                    <a:moveTo>
                      <a:pt x="2436" y="7239"/>
                    </a:moveTo>
                    <a:cubicBezTo>
                      <a:pt x="2780" y="7239"/>
                      <a:pt x="3073" y="7357"/>
                      <a:pt x="3190" y="7555"/>
                    </a:cubicBezTo>
                    <a:cubicBezTo>
                      <a:pt x="3301" y="7751"/>
                      <a:pt x="3073" y="8132"/>
                      <a:pt x="2680" y="8409"/>
                    </a:cubicBezTo>
                    <a:cubicBezTo>
                      <a:pt x="2438" y="8578"/>
                      <a:pt x="2126" y="8707"/>
                      <a:pt x="1817" y="8707"/>
                    </a:cubicBezTo>
                    <a:cubicBezTo>
                      <a:pt x="1608" y="8707"/>
                      <a:pt x="1401" y="8648"/>
                      <a:pt x="1217" y="8501"/>
                    </a:cubicBezTo>
                    <a:cubicBezTo>
                      <a:pt x="1260" y="8274"/>
                      <a:pt x="1322" y="8059"/>
                      <a:pt x="1383" y="7856"/>
                    </a:cubicBezTo>
                    <a:cubicBezTo>
                      <a:pt x="1506" y="7475"/>
                      <a:pt x="1918" y="7290"/>
                      <a:pt x="2274" y="7247"/>
                    </a:cubicBezTo>
                    <a:cubicBezTo>
                      <a:pt x="2329" y="7241"/>
                      <a:pt x="2383" y="7239"/>
                      <a:pt x="2436" y="7239"/>
                    </a:cubicBezTo>
                    <a:close/>
                    <a:moveTo>
                      <a:pt x="1085" y="1"/>
                    </a:moveTo>
                    <a:cubicBezTo>
                      <a:pt x="1042" y="1"/>
                      <a:pt x="998" y="28"/>
                      <a:pt x="990" y="86"/>
                    </a:cubicBezTo>
                    <a:cubicBezTo>
                      <a:pt x="953" y="381"/>
                      <a:pt x="0" y="7370"/>
                      <a:pt x="916" y="8470"/>
                    </a:cubicBezTo>
                    <a:cubicBezTo>
                      <a:pt x="940" y="8507"/>
                      <a:pt x="971" y="8538"/>
                      <a:pt x="1008" y="8575"/>
                    </a:cubicBezTo>
                    <a:cubicBezTo>
                      <a:pt x="867" y="9362"/>
                      <a:pt x="873" y="10345"/>
                      <a:pt x="1408" y="11753"/>
                    </a:cubicBezTo>
                    <a:cubicBezTo>
                      <a:pt x="1512" y="12036"/>
                      <a:pt x="1635" y="12331"/>
                      <a:pt x="1758" y="12644"/>
                    </a:cubicBezTo>
                    <a:cubicBezTo>
                      <a:pt x="2453" y="14390"/>
                      <a:pt x="3319" y="16566"/>
                      <a:pt x="3172" y="19043"/>
                    </a:cubicBezTo>
                    <a:cubicBezTo>
                      <a:pt x="3086" y="20493"/>
                      <a:pt x="2741" y="21471"/>
                      <a:pt x="2434" y="22337"/>
                    </a:cubicBezTo>
                    <a:cubicBezTo>
                      <a:pt x="2114" y="23235"/>
                      <a:pt x="1838" y="24015"/>
                      <a:pt x="1893" y="25103"/>
                    </a:cubicBezTo>
                    <a:cubicBezTo>
                      <a:pt x="1936" y="25909"/>
                      <a:pt x="2065" y="26972"/>
                      <a:pt x="2194" y="28103"/>
                    </a:cubicBezTo>
                    <a:cubicBezTo>
                      <a:pt x="2422" y="30002"/>
                      <a:pt x="2649" y="31969"/>
                      <a:pt x="2551" y="33113"/>
                    </a:cubicBezTo>
                    <a:cubicBezTo>
                      <a:pt x="2502" y="33684"/>
                      <a:pt x="2416" y="34262"/>
                      <a:pt x="2336" y="34815"/>
                    </a:cubicBezTo>
                    <a:cubicBezTo>
                      <a:pt x="2145" y="36088"/>
                      <a:pt x="1967" y="37286"/>
                      <a:pt x="2225" y="38276"/>
                    </a:cubicBezTo>
                    <a:cubicBezTo>
                      <a:pt x="2231" y="38319"/>
                      <a:pt x="2274" y="38343"/>
                      <a:pt x="2317" y="38350"/>
                    </a:cubicBezTo>
                    <a:lnTo>
                      <a:pt x="2336" y="38350"/>
                    </a:lnTo>
                    <a:cubicBezTo>
                      <a:pt x="2391" y="38331"/>
                      <a:pt x="2422" y="38282"/>
                      <a:pt x="2403" y="38233"/>
                    </a:cubicBezTo>
                    <a:cubicBezTo>
                      <a:pt x="2158" y="37280"/>
                      <a:pt x="2336" y="36100"/>
                      <a:pt x="2520" y="34852"/>
                    </a:cubicBezTo>
                    <a:cubicBezTo>
                      <a:pt x="2606" y="34287"/>
                      <a:pt x="2692" y="33709"/>
                      <a:pt x="2741" y="33137"/>
                    </a:cubicBezTo>
                    <a:cubicBezTo>
                      <a:pt x="2840" y="31969"/>
                      <a:pt x="2606" y="29996"/>
                      <a:pt x="2385" y="28085"/>
                    </a:cubicBezTo>
                    <a:cubicBezTo>
                      <a:pt x="2250" y="26960"/>
                      <a:pt x="2127" y="25896"/>
                      <a:pt x="2084" y="25097"/>
                    </a:cubicBezTo>
                    <a:cubicBezTo>
                      <a:pt x="2028" y="24046"/>
                      <a:pt x="2299" y="23272"/>
                      <a:pt x="2612" y="22399"/>
                    </a:cubicBezTo>
                    <a:cubicBezTo>
                      <a:pt x="2920" y="21520"/>
                      <a:pt x="3270" y="20530"/>
                      <a:pt x="3362" y="19055"/>
                    </a:cubicBezTo>
                    <a:cubicBezTo>
                      <a:pt x="3510" y="16535"/>
                      <a:pt x="2637" y="14341"/>
                      <a:pt x="1930" y="12570"/>
                    </a:cubicBezTo>
                    <a:cubicBezTo>
                      <a:pt x="1807" y="12263"/>
                      <a:pt x="1690" y="11968"/>
                      <a:pt x="1580" y="11685"/>
                    </a:cubicBezTo>
                    <a:cubicBezTo>
                      <a:pt x="1088" y="10382"/>
                      <a:pt x="1057" y="9454"/>
                      <a:pt x="1174" y="8716"/>
                    </a:cubicBezTo>
                    <a:lnTo>
                      <a:pt x="1174" y="8716"/>
                    </a:lnTo>
                    <a:cubicBezTo>
                      <a:pt x="1373" y="8850"/>
                      <a:pt x="1590" y="8905"/>
                      <a:pt x="1807" y="8905"/>
                    </a:cubicBezTo>
                    <a:cubicBezTo>
                      <a:pt x="2159" y="8905"/>
                      <a:pt x="2513" y="8759"/>
                      <a:pt x="2791" y="8569"/>
                    </a:cubicBezTo>
                    <a:cubicBezTo>
                      <a:pt x="3215" y="8268"/>
                      <a:pt x="3541" y="7794"/>
                      <a:pt x="3350" y="7462"/>
                    </a:cubicBezTo>
                    <a:cubicBezTo>
                      <a:pt x="3198" y="7205"/>
                      <a:pt x="2862" y="7056"/>
                      <a:pt x="2461" y="7056"/>
                    </a:cubicBezTo>
                    <a:cubicBezTo>
                      <a:pt x="2392" y="7056"/>
                      <a:pt x="2322" y="7060"/>
                      <a:pt x="2250" y="7069"/>
                    </a:cubicBezTo>
                    <a:cubicBezTo>
                      <a:pt x="1838" y="7118"/>
                      <a:pt x="1340" y="7333"/>
                      <a:pt x="1199" y="7807"/>
                    </a:cubicBezTo>
                    <a:cubicBezTo>
                      <a:pt x="1149" y="7979"/>
                      <a:pt x="1094" y="8157"/>
                      <a:pt x="1051" y="8341"/>
                    </a:cubicBezTo>
                    <a:cubicBezTo>
                      <a:pt x="375" y="7493"/>
                      <a:pt x="836" y="2588"/>
                      <a:pt x="1180" y="111"/>
                    </a:cubicBezTo>
                    <a:cubicBezTo>
                      <a:pt x="1190" y="40"/>
                      <a:pt x="1138" y="1"/>
                      <a:pt x="10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6"/>
              <p:cNvSpPr/>
              <p:nvPr/>
            </p:nvSpPr>
            <p:spPr>
              <a:xfrm>
                <a:off x="6782350" y="1682025"/>
                <a:ext cx="75150" cy="206625"/>
              </a:xfrm>
              <a:custGeom>
                <a:avLst/>
                <a:gdLst/>
                <a:ahLst/>
                <a:cxnLst/>
                <a:rect l="l" t="t" r="r" b="b"/>
                <a:pathLst>
                  <a:path w="3006" h="8265" extrusionOk="0">
                    <a:moveTo>
                      <a:pt x="790" y="1"/>
                    </a:moveTo>
                    <a:cubicBezTo>
                      <a:pt x="777" y="1"/>
                      <a:pt x="764" y="3"/>
                      <a:pt x="750" y="9"/>
                    </a:cubicBezTo>
                    <a:cubicBezTo>
                      <a:pt x="0" y="298"/>
                      <a:pt x="203" y="1060"/>
                      <a:pt x="314" y="1472"/>
                    </a:cubicBezTo>
                    <a:cubicBezTo>
                      <a:pt x="430" y="1915"/>
                      <a:pt x="676" y="2314"/>
                      <a:pt x="904" y="2695"/>
                    </a:cubicBezTo>
                    <a:cubicBezTo>
                      <a:pt x="947" y="2763"/>
                      <a:pt x="984" y="2825"/>
                      <a:pt x="1027" y="2892"/>
                    </a:cubicBezTo>
                    <a:cubicBezTo>
                      <a:pt x="1992" y="4503"/>
                      <a:pt x="2600" y="6310"/>
                      <a:pt x="2815" y="8178"/>
                    </a:cubicBezTo>
                    <a:cubicBezTo>
                      <a:pt x="2815" y="8228"/>
                      <a:pt x="2858" y="8258"/>
                      <a:pt x="2908" y="8264"/>
                    </a:cubicBezTo>
                    <a:lnTo>
                      <a:pt x="2920" y="8258"/>
                    </a:lnTo>
                    <a:cubicBezTo>
                      <a:pt x="2969" y="8252"/>
                      <a:pt x="3006" y="8209"/>
                      <a:pt x="3006" y="8154"/>
                    </a:cubicBezTo>
                    <a:cubicBezTo>
                      <a:pt x="2785" y="6261"/>
                      <a:pt x="2164" y="4429"/>
                      <a:pt x="1186" y="2794"/>
                    </a:cubicBezTo>
                    <a:cubicBezTo>
                      <a:pt x="1143" y="2726"/>
                      <a:pt x="1107" y="2659"/>
                      <a:pt x="1070" y="2597"/>
                    </a:cubicBezTo>
                    <a:cubicBezTo>
                      <a:pt x="842" y="2228"/>
                      <a:pt x="609" y="1841"/>
                      <a:pt x="498" y="1423"/>
                    </a:cubicBezTo>
                    <a:cubicBezTo>
                      <a:pt x="357" y="894"/>
                      <a:pt x="271" y="397"/>
                      <a:pt x="818" y="188"/>
                    </a:cubicBezTo>
                    <a:cubicBezTo>
                      <a:pt x="926" y="144"/>
                      <a:pt x="882" y="1"/>
                      <a:pt x="7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6843500" y="1674825"/>
                <a:ext cx="49650" cy="216425"/>
              </a:xfrm>
              <a:custGeom>
                <a:avLst/>
                <a:gdLst/>
                <a:ahLst/>
                <a:cxnLst/>
                <a:rect l="l" t="t" r="r" b="b"/>
                <a:pathLst>
                  <a:path w="1986" h="8657" extrusionOk="0">
                    <a:moveTo>
                      <a:pt x="1141" y="0"/>
                    </a:moveTo>
                    <a:cubicBezTo>
                      <a:pt x="1025" y="0"/>
                      <a:pt x="1016" y="187"/>
                      <a:pt x="1144" y="193"/>
                    </a:cubicBezTo>
                    <a:cubicBezTo>
                      <a:pt x="1402" y="224"/>
                      <a:pt x="1765" y="500"/>
                      <a:pt x="1783" y="746"/>
                    </a:cubicBezTo>
                    <a:cubicBezTo>
                      <a:pt x="1789" y="937"/>
                      <a:pt x="1691" y="1090"/>
                      <a:pt x="1574" y="1269"/>
                    </a:cubicBezTo>
                    <a:cubicBezTo>
                      <a:pt x="1525" y="1336"/>
                      <a:pt x="1482" y="1404"/>
                      <a:pt x="1445" y="1478"/>
                    </a:cubicBezTo>
                    <a:cubicBezTo>
                      <a:pt x="253" y="3653"/>
                      <a:pt x="1" y="6223"/>
                      <a:pt x="744" y="8589"/>
                    </a:cubicBezTo>
                    <a:cubicBezTo>
                      <a:pt x="757" y="8632"/>
                      <a:pt x="793" y="8657"/>
                      <a:pt x="836" y="8657"/>
                    </a:cubicBezTo>
                    <a:lnTo>
                      <a:pt x="861" y="8657"/>
                    </a:lnTo>
                    <a:cubicBezTo>
                      <a:pt x="916" y="8638"/>
                      <a:pt x="941" y="8583"/>
                      <a:pt x="923" y="8534"/>
                    </a:cubicBezTo>
                    <a:cubicBezTo>
                      <a:pt x="197" y="6217"/>
                      <a:pt x="443" y="3703"/>
                      <a:pt x="1611" y="1570"/>
                    </a:cubicBezTo>
                    <a:cubicBezTo>
                      <a:pt x="1648" y="1502"/>
                      <a:pt x="1691" y="1441"/>
                      <a:pt x="1734" y="1373"/>
                    </a:cubicBezTo>
                    <a:cubicBezTo>
                      <a:pt x="1857" y="1189"/>
                      <a:pt x="1986" y="992"/>
                      <a:pt x="1974" y="734"/>
                    </a:cubicBezTo>
                    <a:cubicBezTo>
                      <a:pt x="1955" y="383"/>
                      <a:pt x="1513" y="39"/>
                      <a:pt x="1162" y="2"/>
                    </a:cubicBezTo>
                    <a:cubicBezTo>
                      <a:pt x="1155" y="1"/>
                      <a:pt x="1148" y="0"/>
                      <a:pt x="114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6663250" y="1824700"/>
                <a:ext cx="189850" cy="422925"/>
              </a:xfrm>
              <a:custGeom>
                <a:avLst/>
                <a:gdLst/>
                <a:ahLst/>
                <a:cxnLst/>
                <a:rect l="l" t="t" r="r" b="b"/>
                <a:pathLst>
                  <a:path w="7594" h="16917" extrusionOk="0">
                    <a:moveTo>
                      <a:pt x="3701" y="0"/>
                    </a:moveTo>
                    <a:cubicBezTo>
                      <a:pt x="3307" y="7"/>
                      <a:pt x="2939" y="185"/>
                      <a:pt x="2686" y="486"/>
                    </a:cubicBezTo>
                    <a:cubicBezTo>
                      <a:pt x="1697" y="1580"/>
                      <a:pt x="1660" y="4346"/>
                      <a:pt x="1789" y="5809"/>
                    </a:cubicBezTo>
                    <a:cubicBezTo>
                      <a:pt x="1949" y="7549"/>
                      <a:pt x="1949" y="9976"/>
                      <a:pt x="1039" y="11648"/>
                    </a:cubicBezTo>
                    <a:cubicBezTo>
                      <a:pt x="0" y="13554"/>
                      <a:pt x="117" y="16148"/>
                      <a:pt x="529" y="16867"/>
                    </a:cubicBezTo>
                    <a:cubicBezTo>
                      <a:pt x="547" y="16898"/>
                      <a:pt x="578" y="16916"/>
                      <a:pt x="609" y="16916"/>
                    </a:cubicBezTo>
                    <a:cubicBezTo>
                      <a:pt x="627" y="16916"/>
                      <a:pt x="646" y="16910"/>
                      <a:pt x="658" y="16904"/>
                    </a:cubicBezTo>
                    <a:cubicBezTo>
                      <a:pt x="701" y="16879"/>
                      <a:pt x="720" y="16818"/>
                      <a:pt x="695" y="16775"/>
                    </a:cubicBezTo>
                    <a:cubicBezTo>
                      <a:pt x="295" y="16068"/>
                      <a:pt x="240" y="13517"/>
                      <a:pt x="1205" y="11734"/>
                    </a:cubicBezTo>
                    <a:cubicBezTo>
                      <a:pt x="2133" y="10026"/>
                      <a:pt x="2139" y="7555"/>
                      <a:pt x="1980" y="5791"/>
                    </a:cubicBezTo>
                    <a:cubicBezTo>
                      <a:pt x="1851" y="4365"/>
                      <a:pt x="1881" y="1666"/>
                      <a:pt x="2828" y="615"/>
                    </a:cubicBezTo>
                    <a:cubicBezTo>
                      <a:pt x="3043" y="351"/>
                      <a:pt x="3363" y="197"/>
                      <a:pt x="3701" y="191"/>
                    </a:cubicBezTo>
                    <a:lnTo>
                      <a:pt x="3744" y="191"/>
                    </a:lnTo>
                    <a:cubicBezTo>
                      <a:pt x="5545" y="191"/>
                      <a:pt x="7370" y="2305"/>
                      <a:pt x="7389" y="2324"/>
                    </a:cubicBezTo>
                    <a:cubicBezTo>
                      <a:pt x="7410" y="2349"/>
                      <a:pt x="7435" y="2360"/>
                      <a:pt x="7459" y="2360"/>
                    </a:cubicBezTo>
                    <a:cubicBezTo>
                      <a:pt x="7530" y="2360"/>
                      <a:pt x="7594" y="2274"/>
                      <a:pt x="7530" y="2201"/>
                    </a:cubicBezTo>
                    <a:cubicBezTo>
                      <a:pt x="7456" y="2109"/>
                      <a:pt x="5631" y="0"/>
                      <a:pt x="37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6649875" y="2188025"/>
                <a:ext cx="24350" cy="88625"/>
              </a:xfrm>
              <a:custGeom>
                <a:avLst/>
                <a:gdLst/>
                <a:ahLst/>
                <a:cxnLst/>
                <a:rect l="l" t="t" r="r" b="b"/>
                <a:pathLst>
                  <a:path w="974" h="3545" extrusionOk="0">
                    <a:moveTo>
                      <a:pt x="856" y="0"/>
                    </a:moveTo>
                    <a:cubicBezTo>
                      <a:pt x="824" y="0"/>
                      <a:pt x="793" y="16"/>
                      <a:pt x="775" y="54"/>
                    </a:cubicBezTo>
                    <a:cubicBezTo>
                      <a:pt x="738" y="133"/>
                      <a:pt x="1" y="2008"/>
                      <a:pt x="222" y="3465"/>
                    </a:cubicBezTo>
                    <a:cubicBezTo>
                      <a:pt x="228" y="3508"/>
                      <a:pt x="271" y="3545"/>
                      <a:pt x="320" y="3545"/>
                    </a:cubicBezTo>
                    <a:lnTo>
                      <a:pt x="339" y="3545"/>
                    </a:lnTo>
                    <a:cubicBezTo>
                      <a:pt x="388" y="3533"/>
                      <a:pt x="419" y="3483"/>
                      <a:pt x="412" y="3434"/>
                    </a:cubicBezTo>
                    <a:cubicBezTo>
                      <a:pt x="197" y="2033"/>
                      <a:pt x="941" y="146"/>
                      <a:pt x="953" y="127"/>
                    </a:cubicBezTo>
                    <a:cubicBezTo>
                      <a:pt x="973" y="52"/>
                      <a:pt x="914" y="0"/>
                      <a:pt x="85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6750075" y="1931500"/>
                <a:ext cx="118350" cy="761450"/>
              </a:xfrm>
              <a:custGeom>
                <a:avLst/>
                <a:gdLst/>
                <a:ahLst/>
                <a:cxnLst/>
                <a:rect l="l" t="t" r="r" b="b"/>
                <a:pathLst>
                  <a:path w="4734" h="30458" extrusionOk="0">
                    <a:moveTo>
                      <a:pt x="1972" y="6287"/>
                    </a:moveTo>
                    <a:cubicBezTo>
                      <a:pt x="1993" y="6287"/>
                      <a:pt x="2014" y="6287"/>
                      <a:pt x="2035" y="6288"/>
                    </a:cubicBezTo>
                    <a:cubicBezTo>
                      <a:pt x="2490" y="6288"/>
                      <a:pt x="2994" y="6424"/>
                      <a:pt x="3252" y="6756"/>
                    </a:cubicBezTo>
                    <a:cubicBezTo>
                      <a:pt x="3363" y="6891"/>
                      <a:pt x="3418" y="7063"/>
                      <a:pt x="3424" y="7235"/>
                    </a:cubicBezTo>
                    <a:cubicBezTo>
                      <a:pt x="3210" y="7437"/>
                      <a:pt x="2865" y="7527"/>
                      <a:pt x="2500" y="7527"/>
                    </a:cubicBezTo>
                    <a:cubicBezTo>
                      <a:pt x="2142" y="7527"/>
                      <a:pt x="1765" y="7440"/>
                      <a:pt x="1476" y="7284"/>
                    </a:cubicBezTo>
                    <a:cubicBezTo>
                      <a:pt x="1291" y="7186"/>
                      <a:pt x="996" y="6977"/>
                      <a:pt x="1082" y="6688"/>
                    </a:cubicBezTo>
                    <a:cubicBezTo>
                      <a:pt x="1137" y="6516"/>
                      <a:pt x="1359" y="6381"/>
                      <a:pt x="1678" y="6319"/>
                    </a:cubicBezTo>
                    <a:cubicBezTo>
                      <a:pt x="1775" y="6299"/>
                      <a:pt x="1872" y="6287"/>
                      <a:pt x="1972" y="6287"/>
                    </a:cubicBezTo>
                    <a:close/>
                    <a:moveTo>
                      <a:pt x="4168" y="0"/>
                    </a:moveTo>
                    <a:cubicBezTo>
                      <a:pt x="4119" y="6"/>
                      <a:pt x="4076" y="50"/>
                      <a:pt x="4082" y="105"/>
                    </a:cubicBezTo>
                    <a:cubicBezTo>
                      <a:pt x="4088" y="160"/>
                      <a:pt x="4512" y="5495"/>
                      <a:pt x="3590" y="7020"/>
                    </a:cubicBezTo>
                    <a:cubicBezTo>
                      <a:pt x="3553" y="6879"/>
                      <a:pt x="3492" y="6743"/>
                      <a:pt x="3399" y="6633"/>
                    </a:cubicBezTo>
                    <a:cubicBezTo>
                      <a:pt x="3101" y="6257"/>
                      <a:pt x="2548" y="6092"/>
                      <a:pt x="2042" y="6092"/>
                    </a:cubicBezTo>
                    <a:cubicBezTo>
                      <a:pt x="1903" y="6092"/>
                      <a:pt x="1767" y="6105"/>
                      <a:pt x="1641" y="6129"/>
                    </a:cubicBezTo>
                    <a:cubicBezTo>
                      <a:pt x="1248" y="6202"/>
                      <a:pt x="978" y="6381"/>
                      <a:pt x="904" y="6626"/>
                    </a:cubicBezTo>
                    <a:cubicBezTo>
                      <a:pt x="806" y="6934"/>
                      <a:pt x="984" y="7235"/>
                      <a:pt x="1383" y="7450"/>
                    </a:cubicBezTo>
                    <a:cubicBezTo>
                      <a:pt x="1679" y="7608"/>
                      <a:pt x="2099" y="7713"/>
                      <a:pt x="2509" y="7713"/>
                    </a:cubicBezTo>
                    <a:cubicBezTo>
                      <a:pt x="2833" y="7713"/>
                      <a:pt x="3149" y="7648"/>
                      <a:pt x="3393" y="7493"/>
                    </a:cubicBezTo>
                    <a:lnTo>
                      <a:pt x="3393" y="7493"/>
                    </a:lnTo>
                    <a:cubicBezTo>
                      <a:pt x="3369" y="7598"/>
                      <a:pt x="3338" y="7702"/>
                      <a:pt x="3295" y="7794"/>
                    </a:cubicBezTo>
                    <a:cubicBezTo>
                      <a:pt x="3086" y="8268"/>
                      <a:pt x="2815" y="8747"/>
                      <a:pt x="2533" y="9257"/>
                    </a:cubicBezTo>
                    <a:cubicBezTo>
                      <a:pt x="1721" y="10720"/>
                      <a:pt x="793" y="12374"/>
                      <a:pt x="547" y="15047"/>
                    </a:cubicBezTo>
                    <a:cubicBezTo>
                      <a:pt x="344" y="17223"/>
                      <a:pt x="437" y="19977"/>
                      <a:pt x="510" y="22190"/>
                    </a:cubicBezTo>
                    <a:cubicBezTo>
                      <a:pt x="560" y="23634"/>
                      <a:pt x="603" y="24876"/>
                      <a:pt x="547" y="25534"/>
                    </a:cubicBezTo>
                    <a:cubicBezTo>
                      <a:pt x="498" y="26081"/>
                      <a:pt x="418" y="26634"/>
                      <a:pt x="332" y="27163"/>
                    </a:cubicBezTo>
                    <a:cubicBezTo>
                      <a:pt x="166" y="28294"/>
                      <a:pt x="0" y="29363"/>
                      <a:pt x="166" y="30377"/>
                    </a:cubicBezTo>
                    <a:cubicBezTo>
                      <a:pt x="172" y="30420"/>
                      <a:pt x="209" y="30457"/>
                      <a:pt x="258" y="30457"/>
                    </a:cubicBezTo>
                    <a:lnTo>
                      <a:pt x="277" y="30457"/>
                    </a:lnTo>
                    <a:cubicBezTo>
                      <a:pt x="326" y="30445"/>
                      <a:pt x="363" y="30396"/>
                      <a:pt x="351" y="30347"/>
                    </a:cubicBezTo>
                    <a:cubicBezTo>
                      <a:pt x="191" y="29363"/>
                      <a:pt x="357" y="28312"/>
                      <a:pt x="523" y="27200"/>
                    </a:cubicBezTo>
                    <a:cubicBezTo>
                      <a:pt x="603" y="26659"/>
                      <a:pt x="689" y="26105"/>
                      <a:pt x="738" y="25552"/>
                    </a:cubicBezTo>
                    <a:cubicBezTo>
                      <a:pt x="793" y="24882"/>
                      <a:pt x="750" y="23634"/>
                      <a:pt x="701" y="22190"/>
                    </a:cubicBezTo>
                    <a:cubicBezTo>
                      <a:pt x="627" y="19983"/>
                      <a:pt x="535" y="17236"/>
                      <a:pt x="738" y="15072"/>
                    </a:cubicBezTo>
                    <a:cubicBezTo>
                      <a:pt x="984" y="12435"/>
                      <a:pt x="1893" y="10800"/>
                      <a:pt x="2699" y="9356"/>
                    </a:cubicBezTo>
                    <a:cubicBezTo>
                      <a:pt x="2988" y="8845"/>
                      <a:pt x="3258" y="8360"/>
                      <a:pt x="3467" y="7874"/>
                    </a:cubicBezTo>
                    <a:cubicBezTo>
                      <a:pt x="3547" y="7696"/>
                      <a:pt x="3596" y="7512"/>
                      <a:pt x="3615" y="7315"/>
                    </a:cubicBezTo>
                    <a:lnTo>
                      <a:pt x="3633" y="7290"/>
                    </a:lnTo>
                    <a:cubicBezTo>
                      <a:pt x="4733" y="5944"/>
                      <a:pt x="4291" y="326"/>
                      <a:pt x="4272" y="93"/>
                    </a:cubicBezTo>
                    <a:cubicBezTo>
                      <a:pt x="4266" y="37"/>
                      <a:pt x="4223" y="0"/>
                      <a:pt x="416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6"/>
              <p:cNvSpPr/>
              <p:nvPr/>
            </p:nvSpPr>
            <p:spPr>
              <a:xfrm>
                <a:off x="6856000" y="1835150"/>
                <a:ext cx="157625" cy="414925"/>
              </a:xfrm>
              <a:custGeom>
                <a:avLst/>
                <a:gdLst/>
                <a:ahLst/>
                <a:cxnLst/>
                <a:rect l="l" t="t" r="r" b="b"/>
                <a:pathLst>
                  <a:path w="6305" h="16597" extrusionOk="0">
                    <a:moveTo>
                      <a:pt x="2683" y="1"/>
                    </a:moveTo>
                    <a:cubicBezTo>
                      <a:pt x="2626" y="1"/>
                      <a:pt x="2569" y="5"/>
                      <a:pt x="2512" y="13"/>
                    </a:cubicBezTo>
                    <a:cubicBezTo>
                      <a:pt x="269" y="289"/>
                      <a:pt x="23" y="1678"/>
                      <a:pt x="11" y="1740"/>
                    </a:cubicBezTo>
                    <a:cubicBezTo>
                      <a:pt x="0" y="1809"/>
                      <a:pt x="56" y="1849"/>
                      <a:pt x="110" y="1849"/>
                    </a:cubicBezTo>
                    <a:cubicBezTo>
                      <a:pt x="152" y="1849"/>
                      <a:pt x="193" y="1824"/>
                      <a:pt x="201" y="1771"/>
                    </a:cubicBezTo>
                    <a:cubicBezTo>
                      <a:pt x="207" y="1715"/>
                      <a:pt x="441" y="461"/>
                      <a:pt x="2537" y="203"/>
                    </a:cubicBezTo>
                    <a:cubicBezTo>
                      <a:pt x="2587" y="196"/>
                      <a:pt x="2636" y="192"/>
                      <a:pt x="2686" y="192"/>
                    </a:cubicBezTo>
                    <a:cubicBezTo>
                      <a:pt x="2933" y="192"/>
                      <a:pt x="3178" y="280"/>
                      <a:pt x="3367" y="449"/>
                    </a:cubicBezTo>
                    <a:cubicBezTo>
                      <a:pt x="4332" y="1297"/>
                      <a:pt x="4375" y="4076"/>
                      <a:pt x="4406" y="6110"/>
                    </a:cubicBezTo>
                    <a:cubicBezTo>
                      <a:pt x="4412" y="6534"/>
                      <a:pt x="4418" y="6934"/>
                      <a:pt x="4430" y="7284"/>
                    </a:cubicBezTo>
                    <a:cubicBezTo>
                      <a:pt x="4467" y="8188"/>
                      <a:pt x="4738" y="9233"/>
                      <a:pt x="5026" y="10333"/>
                    </a:cubicBezTo>
                    <a:cubicBezTo>
                      <a:pt x="5530" y="12263"/>
                      <a:pt x="6108" y="14451"/>
                      <a:pt x="5530" y="16474"/>
                    </a:cubicBezTo>
                    <a:cubicBezTo>
                      <a:pt x="5518" y="16523"/>
                      <a:pt x="5549" y="16578"/>
                      <a:pt x="5598" y="16590"/>
                    </a:cubicBezTo>
                    <a:cubicBezTo>
                      <a:pt x="5610" y="16590"/>
                      <a:pt x="5617" y="16596"/>
                      <a:pt x="5629" y="16596"/>
                    </a:cubicBezTo>
                    <a:cubicBezTo>
                      <a:pt x="5672" y="16596"/>
                      <a:pt x="5709" y="16566"/>
                      <a:pt x="5721" y="16523"/>
                    </a:cubicBezTo>
                    <a:cubicBezTo>
                      <a:pt x="6305" y="14451"/>
                      <a:pt x="5727" y="12238"/>
                      <a:pt x="5217" y="10284"/>
                    </a:cubicBezTo>
                    <a:cubicBezTo>
                      <a:pt x="4934" y="9196"/>
                      <a:pt x="4658" y="8157"/>
                      <a:pt x="4627" y="7272"/>
                    </a:cubicBezTo>
                    <a:cubicBezTo>
                      <a:pt x="4608" y="6928"/>
                      <a:pt x="4608" y="6528"/>
                      <a:pt x="4602" y="6104"/>
                    </a:cubicBezTo>
                    <a:cubicBezTo>
                      <a:pt x="4565" y="3922"/>
                      <a:pt x="4529" y="1205"/>
                      <a:pt x="3490" y="302"/>
                    </a:cubicBezTo>
                    <a:cubicBezTo>
                      <a:pt x="3268" y="106"/>
                      <a:pt x="2978" y="1"/>
                      <a:pt x="26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6"/>
              <p:cNvSpPr/>
              <p:nvPr/>
            </p:nvSpPr>
            <p:spPr>
              <a:xfrm>
                <a:off x="7000550" y="2168750"/>
                <a:ext cx="21225" cy="92225"/>
              </a:xfrm>
              <a:custGeom>
                <a:avLst/>
                <a:gdLst/>
                <a:ahLst/>
                <a:cxnLst/>
                <a:rect l="l" t="t" r="r" b="b"/>
                <a:pathLst>
                  <a:path w="849" h="3689" fill="none" extrusionOk="0">
                    <a:moveTo>
                      <a:pt x="0" y="1"/>
                    </a:moveTo>
                    <a:cubicBezTo>
                      <a:pt x="0" y="1"/>
                      <a:pt x="849" y="1212"/>
                      <a:pt x="800" y="3689"/>
                    </a:cubicBezTo>
                  </a:path>
                </a:pathLst>
              </a:custGeom>
              <a:noFill/>
              <a:ln w="3850" cap="rnd"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6"/>
              <p:cNvSpPr/>
              <p:nvPr/>
            </p:nvSpPr>
            <p:spPr>
              <a:xfrm>
                <a:off x="6849800" y="1931475"/>
                <a:ext cx="75325" cy="745800"/>
              </a:xfrm>
              <a:custGeom>
                <a:avLst/>
                <a:gdLst/>
                <a:ahLst/>
                <a:cxnLst/>
                <a:rect l="l" t="t" r="r" b="b"/>
                <a:pathLst>
                  <a:path w="3013" h="29832" extrusionOk="0">
                    <a:moveTo>
                      <a:pt x="1882" y="6401"/>
                    </a:moveTo>
                    <a:cubicBezTo>
                      <a:pt x="2135" y="6401"/>
                      <a:pt x="2363" y="6476"/>
                      <a:pt x="2502" y="6621"/>
                    </a:cubicBezTo>
                    <a:cubicBezTo>
                      <a:pt x="2588" y="6714"/>
                      <a:pt x="2601" y="6836"/>
                      <a:pt x="2533" y="6984"/>
                    </a:cubicBezTo>
                    <a:cubicBezTo>
                      <a:pt x="2373" y="7321"/>
                      <a:pt x="1844" y="7686"/>
                      <a:pt x="1377" y="7686"/>
                    </a:cubicBezTo>
                    <a:cubicBezTo>
                      <a:pt x="1359" y="7686"/>
                      <a:pt x="1340" y="7686"/>
                      <a:pt x="1322" y="7685"/>
                    </a:cubicBezTo>
                    <a:cubicBezTo>
                      <a:pt x="1021" y="7666"/>
                      <a:pt x="806" y="7494"/>
                      <a:pt x="683" y="7168"/>
                    </a:cubicBezTo>
                    <a:lnTo>
                      <a:pt x="689" y="7168"/>
                    </a:lnTo>
                    <a:cubicBezTo>
                      <a:pt x="781" y="6910"/>
                      <a:pt x="972" y="6695"/>
                      <a:pt x="1224" y="6566"/>
                    </a:cubicBezTo>
                    <a:cubicBezTo>
                      <a:pt x="1433" y="6456"/>
                      <a:pt x="1667" y="6401"/>
                      <a:pt x="1882" y="6401"/>
                    </a:cubicBezTo>
                    <a:close/>
                    <a:moveTo>
                      <a:pt x="568" y="1"/>
                    </a:moveTo>
                    <a:cubicBezTo>
                      <a:pt x="518" y="1"/>
                      <a:pt x="480" y="41"/>
                      <a:pt x="474" y="87"/>
                    </a:cubicBezTo>
                    <a:cubicBezTo>
                      <a:pt x="455" y="315"/>
                      <a:pt x="1" y="5650"/>
                      <a:pt x="480" y="7156"/>
                    </a:cubicBezTo>
                    <a:lnTo>
                      <a:pt x="486" y="7175"/>
                    </a:lnTo>
                    <a:cubicBezTo>
                      <a:pt x="431" y="7384"/>
                      <a:pt x="431" y="7599"/>
                      <a:pt x="480" y="7802"/>
                    </a:cubicBezTo>
                    <a:cubicBezTo>
                      <a:pt x="560" y="8195"/>
                      <a:pt x="738" y="8717"/>
                      <a:pt x="947" y="9326"/>
                    </a:cubicBezTo>
                    <a:cubicBezTo>
                      <a:pt x="1457" y="10844"/>
                      <a:pt x="2164" y="12916"/>
                      <a:pt x="2195" y="15061"/>
                    </a:cubicBezTo>
                    <a:cubicBezTo>
                      <a:pt x="2213" y="16235"/>
                      <a:pt x="2183" y="18005"/>
                      <a:pt x="2152" y="19714"/>
                    </a:cubicBezTo>
                    <a:cubicBezTo>
                      <a:pt x="2097" y="22541"/>
                      <a:pt x="2047" y="25209"/>
                      <a:pt x="2195" y="25805"/>
                    </a:cubicBezTo>
                    <a:cubicBezTo>
                      <a:pt x="2441" y="26764"/>
                      <a:pt x="2730" y="28811"/>
                      <a:pt x="2816" y="29745"/>
                    </a:cubicBezTo>
                    <a:cubicBezTo>
                      <a:pt x="2822" y="29794"/>
                      <a:pt x="2865" y="29831"/>
                      <a:pt x="2914" y="29831"/>
                    </a:cubicBezTo>
                    <a:lnTo>
                      <a:pt x="2920" y="29831"/>
                    </a:lnTo>
                    <a:cubicBezTo>
                      <a:pt x="2969" y="29825"/>
                      <a:pt x="3012" y="29782"/>
                      <a:pt x="3006" y="29727"/>
                    </a:cubicBezTo>
                    <a:cubicBezTo>
                      <a:pt x="2920" y="28786"/>
                      <a:pt x="2625" y="26727"/>
                      <a:pt x="2379" y="25762"/>
                    </a:cubicBezTo>
                    <a:cubicBezTo>
                      <a:pt x="2238" y="25191"/>
                      <a:pt x="2287" y="22406"/>
                      <a:pt x="2336" y="19714"/>
                    </a:cubicBezTo>
                    <a:cubicBezTo>
                      <a:pt x="2373" y="18005"/>
                      <a:pt x="2404" y="16235"/>
                      <a:pt x="2385" y="15055"/>
                    </a:cubicBezTo>
                    <a:cubicBezTo>
                      <a:pt x="2355" y="12885"/>
                      <a:pt x="1642" y="10795"/>
                      <a:pt x="1125" y="9271"/>
                    </a:cubicBezTo>
                    <a:cubicBezTo>
                      <a:pt x="923" y="8662"/>
                      <a:pt x="744" y="8140"/>
                      <a:pt x="664" y="7765"/>
                    </a:cubicBezTo>
                    <a:cubicBezTo>
                      <a:pt x="646" y="7672"/>
                      <a:pt x="634" y="7580"/>
                      <a:pt x="634" y="7482"/>
                    </a:cubicBezTo>
                    <a:lnTo>
                      <a:pt x="634" y="7482"/>
                    </a:lnTo>
                    <a:cubicBezTo>
                      <a:pt x="781" y="7715"/>
                      <a:pt x="1033" y="7863"/>
                      <a:pt x="1310" y="7875"/>
                    </a:cubicBezTo>
                    <a:cubicBezTo>
                      <a:pt x="1336" y="7877"/>
                      <a:pt x="1362" y="7878"/>
                      <a:pt x="1389" y="7878"/>
                    </a:cubicBezTo>
                    <a:cubicBezTo>
                      <a:pt x="1939" y="7878"/>
                      <a:pt x="2523" y="7463"/>
                      <a:pt x="2705" y="7064"/>
                    </a:cubicBezTo>
                    <a:cubicBezTo>
                      <a:pt x="2810" y="6843"/>
                      <a:pt x="2791" y="6640"/>
                      <a:pt x="2644" y="6492"/>
                    </a:cubicBezTo>
                    <a:cubicBezTo>
                      <a:pt x="2467" y="6305"/>
                      <a:pt x="2188" y="6208"/>
                      <a:pt x="1883" y="6208"/>
                    </a:cubicBezTo>
                    <a:cubicBezTo>
                      <a:pt x="1638" y="6208"/>
                      <a:pt x="1376" y="6271"/>
                      <a:pt x="1138" y="6400"/>
                    </a:cubicBezTo>
                    <a:cubicBezTo>
                      <a:pt x="916" y="6511"/>
                      <a:pt x="732" y="6683"/>
                      <a:pt x="609" y="6892"/>
                    </a:cubicBezTo>
                    <a:cubicBezTo>
                      <a:pt x="234" y="5177"/>
                      <a:pt x="658" y="155"/>
                      <a:pt x="664" y="106"/>
                    </a:cubicBezTo>
                    <a:cubicBezTo>
                      <a:pt x="671" y="51"/>
                      <a:pt x="634" y="7"/>
                      <a:pt x="578" y="1"/>
                    </a:cubicBezTo>
                    <a:cubicBezTo>
                      <a:pt x="575" y="1"/>
                      <a:pt x="571" y="1"/>
                      <a:pt x="56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6780500" y="1666375"/>
                <a:ext cx="81150" cy="224275"/>
              </a:xfrm>
              <a:custGeom>
                <a:avLst/>
                <a:gdLst/>
                <a:ahLst/>
                <a:cxnLst/>
                <a:rect l="l" t="t" r="r" b="b"/>
                <a:pathLst>
                  <a:path w="3246" h="8971" extrusionOk="0">
                    <a:moveTo>
                      <a:pt x="823" y="1"/>
                    </a:moveTo>
                    <a:cubicBezTo>
                      <a:pt x="659" y="1"/>
                      <a:pt x="498" y="63"/>
                      <a:pt x="375" y="180"/>
                    </a:cubicBezTo>
                    <a:cubicBezTo>
                      <a:pt x="129" y="420"/>
                      <a:pt x="0" y="752"/>
                      <a:pt x="19" y="1096"/>
                    </a:cubicBezTo>
                    <a:cubicBezTo>
                      <a:pt x="43" y="1502"/>
                      <a:pt x="240" y="1772"/>
                      <a:pt x="455" y="2061"/>
                    </a:cubicBezTo>
                    <a:cubicBezTo>
                      <a:pt x="517" y="2141"/>
                      <a:pt x="578" y="2227"/>
                      <a:pt x="640" y="2320"/>
                    </a:cubicBezTo>
                    <a:cubicBezTo>
                      <a:pt x="1943" y="4287"/>
                      <a:pt x="2773" y="6536"/>
                      <a:pt x="3043" y="8884"/>
                    </a:cubicBezTo>
                    <a:cubicBezTo>
                      <a:pt x="3049" y="8927"/>
                      <a:pt x="3092" y="8964"/>
                      <a:pt x="3141" y="8964"/>
                    </a:cubicBezTo>
                    <a:lnTo>
                      <a:pt x="3154" y="8970"/>
                    </a:lnTo>
                    <a:cubicBezTo>
                      <a:pt x="3209" y="8964"/>
                      <a:pt x="3246" y="8915"/>
                      <a:pt x="3240" y="8866"/>
                    </a:cubicBezTo>
                    <a:cubicBezTo>
                      <a:pt x="2957" y="6487"/>
                      <a:pt x="2121" y="4207"/>
                      <a:pt x="793" y="2215"/>
                    </a:cubicBezTo>
                    <a:cubicBezTo>
                      <a:pt x="732" y="2123"/>
                      <a:pt x="670" y="2037"/>
                      <a:pt x="609" y="1951"/>
                    </a:cubicBezTo>
                    <a:cubicBezTo>
                      <a:pt x="406" y="1674"/>
                      <a:pt x="228" y="1441"/>
                      <a:pt x="209" y="1090"/>
                    </a:cubicBezTo>
                    <a:cubicBezTo>
                      <a:pt x="197" y="801"/>
                      <a:pt x="302" y="525"/>
                      <a:pt x="504" y="322"/>
                    </a:cubicBezTo>
                    <a:cubicBezTo>
                      <a:pt x="594" y="237"/>
                      <a:pt x="712" y="189"/>
                      <a:pt x="833" y="189"/>
                    </a:cubicBezTo>
                    <a:cubicBezTo>
                      <a:pt x="852" y="189"/>
                      <a:pt x="872" y="190"/>
                      <a:pt x="892" y="193"/>
                    </a:cubicBezTo>
                    <a:cubicBezTo>
                      <a:pt x="902" y="196"/>
                      <a:pt x="912" y="197"/>
                      <a:pt x="922" y="197"/>
                    </a:cubicBezTo>
                    <a:cubicBezTo>
                      <a:pt x="1032" y="197"/>
                      <a:pt x="1053" y="14"/>
                      <a:pt x="922" y="8"/>
                    </a:cubicBezTo>
                    <a:cubicBezTo>
                      <a:pt x="889" y="3"/>
                      <a:pt x="856" y="1"/>
                      <a:pt x="8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6"/>
              <p:cNvSpPr/>
              <p:nvPr/>
            </p:nvSpPr>
            <p:spPr>
              <a:xfrm>
                <a:off x="6844425" y="1661800"/>
                <a:ext cx="48275" cy="231150"/>
              </a:xfrm>
              <a:custGeom>
                <a:avLst/>
                <a:gdLst/>
                <a:ahLst/>
                <a:cxnLst/>
                <a:rect l="l" t="t" r="r" b="b"/>
                <a:pathLst>
                  <a:path w="1931" h="9246" extrusionOk="0">
                    <a:moveTo>
                      <a:pt x="1076" y="0"/>
                    </a:moveTo>
                    <a:cubicBezTo>
                      <a:pt x="1026" y="0"/>
                      <a:pt x="983" y="36"/>
                      <a:pt x="978" y="87"/>
                    </a:cubicBezTo>
                    <a:cubicBezTo>
                      <a:pt x="972" y="136"/>
                      <a:pt x="1008" y="185"/>
                      <a:pt x="1064" y="191"/>
                    </a:cubicBezTo>
                    <a:cubicBezTo>
                      <a:pt x="1488" y="253"/>
                      <a:pt x="1746" y="529"/>
                      <a:pt x="1746" y="941"/>
                    </a:cubicBezTo>
                    <a:cubicBezTo>
                      <a:pt x="1746" y="1304"/>
                      <a:pt x="1568" y="1654"/>
                      <a:pt x="1396" y="1986"/>
                    </a:cubicBezTo>
                    <a:lnTo>
                      <a:pt x="1334" y="2103"/>
                    </a:lnTo>
                    <a:cubicBezTo>
                      <a:pt x="240" y="4291"/>
                      <a:pt x="0" y="6818"/>
                      <a:pt x="664" y="9178"/>
                    </a:cubicBezTo>
                    <a:cubicBezTo>
                      <a:pt x="677" y="9221"/>
                      <a:pt x="713" y="9246"/>
                      <a:pt x="756" y="9246"/>
                    </a:cubicBezTo>
                    <a:lnTo>
                      <a:pt x="781" y="9246"/>
                    </a:lnTo>
                    <a:cubicBezTo>
                      <a:pt x="830" y="9227"/>
                      <a:pt x="861" y="9178"/>
                      <a:pt x="849" y="9129"/>
                    </a:cubicBezTo>
                    <a:cubicBezTo>
                      <a:pt x="191" y="6811"/>
                      <a:pt x="431" y="4334"/>
                      <a:pt x="1506" y="2189"/>
                    </a:cubicBezTo>
                    <a:lnTo>
                      <a:pt x="1562" y="2072"/>
                    </a:lnTo>
                    <a:cubicBezTo>
                      <a:pt x="1746" y="1716"/>
                      <a:pt x="1930" y="1353"/>
                      <a:pt x="1930" y="941"/>
                    </a:cubicBezTo>
                    <a:cubicBezTo>
                      <a:pt x="1930" y="431"/>
                      <a:pt x="1611" y="75"/>
                      <a:pt x="1088" y="1"/>
                    </a:cubicBezTo>
                    <a:cubicBezTo>
                      <a:pt x="1084" y="0"/>
                      <a:pt x="1080" y="0"/>
                      <a:pt x="10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6" name="Google Shape;11486;p86"/>
              <p:cNvGrpSpPr/>
              <p:nvPr/>
            </p:nvGrpSpPr>
            <p:grpSpPr>
              <a:xfrm>
                <a:off x="6814150" y="1867175"/>
                <a:ext cx="117025" cy="84325"/>
                <a:chOff x="6814150" y="1867175"/>
                <a:chExt cx="117025" cy="84325"/>
              </a:xfrm>
            </p:grpSpPr>
            <p:sp>
              <p:nvSpPr>
                <p:cNvPr id="11487" name="Google Shape;11487;p86"/>
                <p:cNvSpPr/>
                <p:nvPr/>
              </p:nvSpPr>
              <p:spPr>
                <a:xfrm>
                  <a:off x="6828600" y="1867175"/>
                  <a:ext cx="102575" cy="78800"/>
                </a:xfrm>
                <a:custGeom>
                  <a:avLst/>
                  <a:gdLst/>
                  <a:ahLst/>
                  <a:cxnLst/>
                  <a:rect l="l" t="t" r="r" b="b"/>
                  <a:pathLst>
                    <a:path w="4103" h="3152" extrusionOk="0">
                      <a:moveTo>
                        <a:pt x="1691" y="0"/>
                      </a:moveTo>
                      <a:cubicBezTo>
                        <a:pt x="1536" y="0"/>
                        <a:pt x="1364" y="13"/>
                        <a:pt x="1174" y="41"/>
                      </a:cubicBezTo>
                      <a:cubicBezTo>
                        <a:pt x="0" y="207"/>
                        <a:pt x="879" y="3120"/>
                        <a:pt x="1691" y="3151"/>
                      </a:cubicBezTo>
                      <a:cubicBezTo>
                        <a:pt x="1693" y="3151"/>
                        <a:pt x="1696" y="3151"/>
                        <a:pt x="1699" y="3151"/>
                      </a:cubicBezTo>
                      <a:cubicBezTo>
                        <a:pt x="2465" y="3151"/>
                        <a:pt x="4102" y="0"/>
                        <a:pt x="16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6"/>
                <p:cNvSpPr/>
                <p:nvPr/>
              </p:nvSpPr>
              <p:spPr>
                <a:xfrm>
                  <a:off x="6814150" y="1872700"/>
                  <a:ext cx="102425" cy="78800"/>
                </a:xfrm>
                <a:custGeom>
                  <a:avLst/>
                  <a:gdLst/>
                  <a:ahLst/>
                  <a:cxnLst/>
                  <a:rect l="l" t="t" r="r" b="b"/>
                  <a:pathLst>
                    <a:path w="4097" h="3152" extrusionOk="0">
                      <a:moveTo>
                        <a:pt x="1685" y="0"/>
                      </a:moveTo>
                      <a:cubicBezTo>
                        <a:pt x="1530" y="0"/>
                        <a:pt x="1358" y="13"/>
                        <a:pt x="1168" y="41"/>
                      </a:cubicBezTo>
                      <a:cubicBezTo>
                        <a:pt x="0" y="213"/>
                        <a:pt x="873" y="3127"/>
                        <a:pt x="1685" y="3151"/>
                      </a:cubicBezTo>
                      <a:cubicBezTo>
                        <a:pt x="1687" y="3151"/>
                        <a:pt x="1690" y="3152"/>
                        <a:pt x="1693" y="3152"/>
                      </a:cubicBezTo>
                      <a:cubicBezTo>
                        <a:pt x="2459" y="3152"/>
                        <a:pt x="4097" y="0"/>
                        <a:pt x="168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89" name="Google Shape;11489;p86"/>
            <p:cNvSpPr/>
            <p:nvPr/>
          </p:nvSpPr>
          <p:spPr>
            <a:xfrm>
              <a:off x="6733325" y="1548975"/>
              <a:ext cx="193800" cy="222875"/>
            </a:xfrm>
            <a:custGeom>
              <a:avLst/>
              <a:gdLst/>
              <a:ahLst/>
              <a:cxnLst/>
              <a:rect l="l" t="t" r="r" b="b"/>
              <a:pathLst>
                <a:path w="7752" h="8915" extrusionOk="0">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6" y="4299"/>
                    <a:pt x="3277" y="4618"/>
                    <a:pt x="3277" y="4618"/>
                  </a:cubicBezTo>
                  <a:cubicBezTo>
                    <a:pt x="4832" y="4372"/>
                    <a:pt x="5286" y="3457"/>
                    <a:pt x="5286" y="3457"/>
                  </a:cubicBezTo>
                  <a:cubicBezTo>
                    <a:pt x="5286" y="3457"/>
                    <a:pt x="6374" y="4372"/>
                    <a:pt x="5987" y="6487"/>
                  </a:cubicBezTo>
                  <a:cubicBezTo>
                    <a:pt x="6264" y="6100"/>
                    <a:pt x="6436" y="5651"/>
                    <a:pt x="6479" y="5178"/>
                  </a:cubicBezTo>
                  <a:cubicBezTo>
                    <a:pt x="6479" y="5129"/>
                    <a:pt x="6479" y="5085"/>
                    <a:pt x="6479" y="5036"/>
                  </a:cubicBezTo>
                  <a:cubicBezTo>
                    <a:pt x="6479" y="4952"/>
                    <a:pt x="6482" y="4913"/>
                    <a:pt x="6487" y="4913"/>
                  </a:cubicBezTo>
                  <a:lnTo>
                    <a:pt x="6487" y="4913"/>
                  </a:lnTo>
                  <a:cubicBezTo>
                    <a:pt x="6529" y="4913"/>
                    <a:pt x="6670" y="7775"/>
                    <a:pt x="5563" y="8915"/>
                  </a:cubicBezTo>
                  <a:cubicBezTo>
                    <a:pt x="5563" y="8915"/>
                    <a:pt x="7610" y="7716"/>
                    <a:pt x="7678" y="5036"/>
                  </a:cubicBezTo>
                  <a:cubicBezTo>
                    <a:pt x="7751" y="2362"/>
                    <a:pt x="7186" y="605"/>
                    <a:pt x="5532" y="537"/>
                  </a:cubicBezTo>
                  <a:cubicBezTo>
                    <a:pt x="5532" y="537"/>
                    <a:pt x="4857" y="0"/>
                    <a:pt x="374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86"/>
          <p:cNvGrpSpPr/>
          <p:nvPr/>
        </p:nvGrpSpPr>
        <p:grpSpPr>
          <a:xfrm>
            <a:off x="7301946" y="1542722"/>
            <a:ext cx="911707" cy="2849020"/>
            <a:chOff x="2972675" y="239500"/>
            <a:chExt cx="1672550" cy="5226600"/>
          </a:xfrm>
        </p:grpSpPr>
        <p:sp>
          <p:nvSpPr>
            <p:cNvPr id="11491" name="Google Shape;11491;p86"/>
            <p:cNvSpPr/>
            <p:nvPr/>
          </p:nvSpPr>
          <p:spPr>
            <a:xfrm>
              <a:off x="3015600" y="239500"/>
              <a:ext cx="793250" cy="1764400"/>
            </a:xfrm>
            <a:custGeom>
              <a:avLst/>
              <a:gdLst/>
              <a:ahLst/>
              <a:cxnLst/>
              <a:rect l="l" t="t" r="r" b="b"/>
              <a:pathLst>
                <a:path w="31730" h="70576" extrusionOk="0">
                  <a:moveTo>
                    <a:pt x="31730" y="0"/>
                  </a:moveTo>
                  <a:cubicBezTo>
                    <a:pt x="26725" y="0"/>
                    <a:pt x="21527" y="1773"/>
                    <a:pt x="21527" y="7209"/>
                  </a:cubicBezTo>
                  <a:lnTo>
                    <a:pt x="21527" y="12407"/>
                  </a:lnTo>
                  <a:cubicBezTo>
                    <a:pt x="21527" y="12407"/>
                    <a:pt x="20342" y="12875"/>
                    <a:pt x="20462" y="14179"/>
                  </a:cubicBezTo>
                  <a:cubicBezTo>
                    <a:pt x="20581" y="15474"/>
                    <a:pt x="21288" y="19736"/>
                    <a:pt x="23419" y="19965"/>
                  </a:cubicBezTo>
                  <a:cubicBezTo>
                    <a:pt x="23419" y="19965"/>
                    <a:pt x="24677" y="22307"/>
                    <a:pt x="24677" y="31123"/>
                  </a:cubicBezTo>
                  <a:cubicBezTo>
                    <a:pt x="24677" y="31123"/>
                    <a:pt x="18955" y="34071"/>
                    <a:pt x="15622" y="35596"/>
                  </a:cubicBezTo>
                  <a:cubicBezTo>
                    <a:pt x="15622" y="35596"/>
                    <a:pt x="15160" y="35562"/>
                    <a:pt x="14427" y="35562"/>
                  </a:cubicBezTo>
                  <a:cubicBezTo>
                    <a:pt x="12375" y="35562"/>
                    <a:pt x="8203" y="35822"/>
                    <a:pt x="6099" y="37790"/>
                  </a:cubicBezTo>
                  <a:cubicBezTo>
                    <a:pt x="3243" y="40463"/>
                    <a:pt x="1" y="45514"/>
                    <a:pt x="1709" y="54569"/>
                  </a:cubicBezTo>
                  <a:cubicBezTo>
                    <a:pt x="1709" y="54569"/>
                    <a:pt x="1305" y="58435"/>
                    <a:pt x="1213" y="63477"/>
                  </a:cubicBezTo>
                  <a:lnTo>
                    <a:pt x="20774" y="63477"/>
                  </a:lnTo>
                  <a:lnTo>
                    <a:pt x="20774" y="65616"/>
                  </a:lnTo>
                  <a:cubicBezTo>
                    <a:pt x="19644" y="66103"/>
                    <a:pt x="19011" y="67306"/>
                    <a:pt x="19258" y="68509"/>
                  </a:cubicBezTo>
                  <a:cubicBezTo>
                    <a:pt x="19497" y="69712"/>
                    <a:pt x="20563" y="70576"/>
                    <a:pt x="21784" y="70576"/>
                  </a:cubicBezTo>
                  <a:cubicBezTo>
                    <a:pt x="23015" y="70576"/>
                    <a:pt x="24071" y="69712"/>
                    <a:pt x="24309" y="68509"/>
                  </a:cubicBezTo>
                  <a:cubicBezTo>
                    <a:pt x="24557" y="67306"/>
                    <a:pt x="23924" y="66103"/>
                    <a:pt x="22794" y="65616"/>
                  </a:cubicBezTo>
                  <a:lnTo>
                    <a:pt x="22794" y="63477"/>
                  </a:lnTo>
                  <a:lnTo>
                    <a:pt x="31730" y="63477"/>
                  </a:lnTo>
                  <a:lnTo>
                    <a:pt x="31730" y="0"/>
                  </a:lnTo>
                  <a:close/>
                </a:path>
              </a:pathLst>
            </a:custGeom>
            <a:solidFill>
              <a:srgbClr val="667E92"/>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3625625" y="240400"/>
              <a:ext cx="976900" cy="1586950"/>
            </a:xfrm>
            <a:custGeom>
              <a:avLst/>
              <a:gdLst/>
              <a:ahLst/>
              <a:cxnLst/>
              <a:rect l="l" t="t" r="r" b="b"/>
              <a:pathLst>
                <a:path w="39076" h="63478" extrusionOk="0">
                  <a:moveTo>
                    <a:pt x="7329" y="1"/>
                  </a:moveTo>
                  <a:lnTo>
                    <a:pt x="7329" y="52292"/>
                  </a:lnTo>
                  <a:lnTo>
                    <a:pt x="4959" y="52292"/>
                  </a:lnTo>
                  <a:cubicBezTo>
                    <a:pt x="4543" y="51325"/>
                    <a:pt x="3601" y="50715"/>
                    <a:pt x="2584" y="50715"/>
                  </a:cubicBezTo>
                  <a:cubicBezTo>
                    <a:pt x="2413" y="50715"/>
                    <a:pt x="2240" y="50732"/>
                    <a:pt x="2066" y="50767"/>
                  </a:cubicBezTo>
                  <a:cubicBezTo>
                    <a:pt x="863" y="51015"/>
                    <a:pt x="0" y="52072"/>
                    <a:pt x="0" y="53293"/>
                  </a:cubicBezTo>
                  <a:cubicBezTo>
                    <a:pt x="0" y="54524"/>
                    <a:pt x="863" y="55580"/>
                    <a:pt x="2066" y="55818"/>
                  </a:cubicBezTo>
                  <a:cubicBezTo>
                    <a:pt x="2241" y="55854"/>
                    <a:pt x="2416" y="55872"/>
                    <a:pt x="2588" y="55872"/>
                  </a:cubicBezTo>
                  <a:cubicBezTo>
                    <a:pt x="3604" y="55872"/>
                    <a:pt x="4543" y="55269"/>
                    <a:pt x="4959" y="54303"/>
                  </a:cubicBezTo>
                  <a:lnTo>
                    <a:pt x="7329" y="54303"/>
                  </a:lnTo>
                  <a:lnTo>
                    <a:pt x="7329" y="63477"/>
                  </a:lnTo>
                  <a:lnTo>
                    <a:pt x="37863" y="63477"/>
                  </a:lnTo>
                  <a:cubicBezTo>
                    <a:pt x="37762" y="58436"/>
                    <a:pt x="37358" y="54569"/>
                    <a:pt x="37358" y="54569"/>
                  </a:cubicBezTo>
                  <a:cubicBezTo>
                    <a:pt x="39076" y="45514"/>
                    <a:pt x="35834" y="40464"/>
                    <a:pt x="32969" y="37791"/>
                  </a:cubicBezTo>
                  <a:cubicBezTo>
                    <a:pt x="30867" y="35831"/>
                    <a:pt x="26700" y="35572"/>
                    <a:pt x="24646" y="35572"/>
                  </a:cubicBezTo>
                  <a:cubicBezTo>
                    <a:pt x="23910" y="35572"/>
                    <a:pt x="23446" y="35605"/>
                    <a:pt x="23446" y="35605"/>
                  </a:cubicBezTo>
                  <a:cubicBezTo>
                    <a:pt x="20112" y="34072"/>
                    <a:pt x="14391" y="31124"/>
                    <a:pt x="14391" y="31124"/>
                  </a:cubicBezTo>
                  <a:cubicBezTo>
                    <a:pt x="14391" y="22308"/>
                    <a:pt x="15649" y="19975"/>
                    <a:pt x="15649" y="19975"/>
                  </a:cubicBezTo>
                  <a:cubicBezTo>
                    <a:pt x="17779" y="19736"/>
                    <a:pt x="18486" y="15484"/>
                    <a:pt x="18606" y="14180"/>
                  </a:cubicBezTo>
                  <a:cubicBezTo>
                    <a:pt x="18725" y="12885"/>
                    <a:pt x="17541" y="12408"/>
                    <a:pt x="17541" y="12408"/>
                  </a:cubicBezTo>
                  <a:lnTo>
                    <a:pt x="17541" y="7210"/>
                  </a:lnTo>
                  <a:cubicBezTo>
                    <a:pt x="17541" y="1773"/>
                    <a:pt x="12343" y="1"/>
                    <a:pt x="7329" y="1"/>
                  </a:cubicBezTo>
                  <a:close/>
                </a:path>
              </a:pathLst>
            </a:custGeom>
            <a:solidFill>
              <a:srgbClr val="E3E9ED"/>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3804225" y="1637225"/>
              <a:ext cx="841000" cy="3828875"/>
            </a:xfrm>
            <a:custGeom>
              <a:avLst/>
              <a:gdLst/>
              <a:ahLst/>
              <a:cxnLst/>
              <a:rect l="l" t="t" r="r" b="b"/>
              <a:pathLst>
                <a:path w="33640" h="153155" extrusionOk="0">
                  <a:moveTo>
                    <a:pt x="10139" y="0"/>
                  </a:moveTo>
                  <a:cubicBezTo>
                    <a:pt x="8909" y="0"/>
                    <a:pt x="7853" y="864"/>
                    <a:pt x="7614" y="2067"/>
                  </a:cubicBezTo>
                  <a:cubicBezTo>
                    <a:pt x="7366" y="3270"/>
                    <a:pt x="8000" y="4473"/>
                    <a:pt x="9129" y="4960"/>
                  </a:cubicBezTo>
                  <a:lnTo>
                    <a:pt x="9129" y="7568"/>
                  </a:lnTo>
                  <a:lnTo>
                    <a:pt x="185" y="7568"/>
                  </a:lnTo>
                  <a:lnTo>
                    <a:pt x="185" y="71476"/>
                  </a:lnTo>
                  <a:cubicBezTo>
                    <a:pt x="185" y="71476"/>
                    <a:pt x="947" y="76334"/>
                    <a:pt x="1241" y="80715"/>
                  </a:cubicBezTo>
                  <a:cubicBezTo>
                    <a:pt x="1525" y="85104"/>
                    <a:pt x="570" y="98163"/>
                    <a:pt x="286" y="104739"/>
                  </a:cubicBezTo>
                  <a:cubicBezTo>
                    <a:pt x="1" y="111314"/>
                    <a:pt x="570" y="119983"/>
                    <a:pt x="1140" y="125420"/>
                  </a:cubicBezTo>
                  <a:cubicBezTo>
                    <a:pt x="1718" y="130857"/>
                    <a:pt x="2003" y="134852"/>
                    <a:pt x="1902" y="139618"/>
                  </a:cubicBezTo>
                  <a:cubicBezTo>
                    <a:pt x="1810" y="144384"/>
                    <a:pt x="1241" y="144485"/>
                    <a:pt x="1048" y="145532"/>
                  </a:cubicBezTo>
                  <a:cubicBezTo>
                    <a:pt x="855" y="146579"/>
                    <a:pt x="1819" y="148012"/>
                    <a:pt x="1819" y="148489"/>
                  </a:cubicBezTo>
                  <a:cubicBezTo>
                    <a:pt x="1819" y="148967"/>
                    <a:pt x="1002" y="150390"/>
                    <a:pt x="1002" y="151483"/>
                  </a:cubicBezTo>
                  <a:cubicBezTo>
                    <a:pt x="1002" y="152585"/>
                    <a:pt x="1149" y="153154"/>
                    <a:pt x="2673" y="153154"/>
                  </a:cubicBezTo>
                  <a:lnTo>
                    <a:pt x="11627" y="153154"/>
                  </a:lnTo>
                  <a:cubicBezTo>
                    <a:pt x="12674" y="153154"/>
                    <a:pt x="12674" y="152199"/>
                    <a:pt x="12674" y="151437"/>
                  </a:cubicBezTo>
                  <a:cubicBezTo>
                    <a:pt x="12674" y="150675"/>
                    <a:pt x="8578" y="147626"/>
                    <a:pt x="8385" y="147249"/>
                  </a:cubicBezTo>
                  <a:cubicBezTo>
                    <a:pt x="8193" y="146864"/>
                    <a:pt x="8477" y="145624"/>
                    <a:pt x="8385" y="145054"/>
                  </a:cubicBezTo>
                  <a:cubicBezTo>
                    <a:pt x="8294" y="144485"/>
                    <a:pt x="7338" y="144577"/>
                    <a:pt x="7430" y="143530"/>
                  </a:cubicBezTo>
                  <a:cubicBezTo>
                    <a:pt x="7531" y="142483"/>
                    <a:pt x="8955" y="134953"/>
                    <a:pt x="12298" y="125512"/>
                  </a:cubicBezTo>
                  <a:cubicBezTo>
                    <a:pt x="15631" y="116080"/>
                    <a:pt x="15438" y="107310"/>
                    <a:pt x="14107" y="104454"/>
                  </a:cubicBezTo>
                  <a:cubicBezTo>
                    <a:pt x="12766" y="101589"/>
                    <a:pt x="12481" y="96446"/>
                    <a:pt x="12959" y="93875"/>
                  </a:cubicBezTo>
                  <a:cubicBezTo>
                    <a:pt x="13427" y="91294"/>
                    <a:pt x="18294" y="74819"/>
                    <a:pt x="19433" y="58895"/>
                  </a:cubicBezTo>
                  <a:cubicBezTo>
                    <a:pt x="20581" y="42970"/>
                    <a:pt x="15723" y="29829"/>
                    <a:pt x="15723" y="29829"/>
                  </a:cubicBezTo>
                  <a:lnTo>
                    <a:pt x="15723" y="17431"/>
                  </a:lnTo>
                  <a:cubicBezTo>
                    <a:pt x="18101" y="13620"/>
                    <a:pt x="19249" y="10571"/>
                    <a:pt x="19249" y="10571"/>
                  </a:cubicBezTo>
                  <a:lnTo>
                    <a:pt x="19249" y="10571"/>
                  </a:lnTo>
                  <a:cubicBezTo>
                    <a:pt x="19057" y="14005"/>
                    <a:pt x="20673" y="21628"/>
                    <a:pt x="20489" y="23152"/>
                  </a:cubicBezTo>
                  <a:cubicBezTo>
                    <a:pt x="19617" y="30123"/>
                    <a:pt x="20489" y="37635"/>
                    <a:pt x="22105" y="41354"/>
                  </a:cubicBezTo>
                  <a:cubicBezTo>
                    <a:pt x="23722" y="45073"/>
                    <a:pt x="24006" y="49307"/>
                    <a:pt x="23722" y="51456"/>
                  </a:cubicBezTo>
                  <a:cubicBezTo>
                    <a:pt x="23290" y="54789"/>
                    <a:pt x="21242" y="57774"/>
                    <a:pt x="20691" y="59188"/>
                  </a:cubicBezTo>
                  <a:cubicBezTo>
                    <a:pt x="20480" y="59730"/>
                    <a:pt x="21059" y="67261"/>
                    <a:pt x="21059" y="67261"/>
                  </a:cubicBezTo>
                  <a:cubicBezTo>
                    <a:pt x="21435" y="67839"/>
                    <a:pt x="22849" y="69410"/>
                    <a:pt x="23419" y="69887"/>
                  </a:cubicBezTo>
                  <a:cubicBezTo>
                    <a:pt x="23763" y="70172"/>
                    <a:pt x="24281" y="70352"/>
                    <a:pt x="24824" y="70352"/>
                  </a:cubicBezTo>
                  <a:cubicBezTo>
                    <a:pt x="25192" y="70352"/>
                    <a:pt x="25572" y="70269"/>
                    <a:pt x="25917" y="70080"/>
                  </a:cubicBezTo>
                  <a:cubicBezTo>
                    <a:pt x="26780" y="69603"/>
                    <a:pt x="31445" y="66994"/>
                    <a:pt x="31831" y="66232"/>
                  </a:cubicBezTo>
                  <a:cubicBezTo>
                    <a:pt x="32207" y="65470"/>
                    <a:pt x="30977" y="59941"/>
                    <a:pt x="30977" y="52034"/>
                  </a:cubicBezTo>
                  <a:cubicBezTo>
                    <a:pt x="30977" y="44118"/>
                    <a:pt x="32308" y="38397"/>
                    <a:pt x="32979" y="31730"/>
                  </a:cubicBezTo>
                  <a:cubicBezTo>
                    <a:pt x="33640" y="25062"/>
                    <a:pt x="30113" y="19626"/>
                    <a:pt x="30113" y="19626"/>
                  </a:cubicBezTo>
                  <a:cubicBezTo>
                    <a:pt x="30683" y="15686"/>
                    <a:pt x="30784" y="11305"/>
                    <a:pt x="30719" y="7568"/>
                  </a:cubicBezTo>
                  <a:lnTo>
                    <a:pt x="11150" y="7568"/>
                  </a:lnTo>
                  <a:lnTo>
                    <a:pt x="11150" y="4960"/>
                  </a:lnTo>
                  <a:cubicBezTo>
                    <a:pt x="12279" y="4473"/>
                    <a:pt x="12913" y="3270"/>
                    <a:pt x="12665" y="2067"/>
                  </a:cubicBezTo>
                  <a:cubicBezTo>
                    <a:pt x="12417" y="864"/>
                    <a:pt x="11361" y="0"/>
                    <a:pt x="10139" y="0"/>
                  </a:cubicBezTo>
                  <a:close/>
                </a:path>
              </a:pathLst>
            </a:custGeom>
            <a:solidFill>
              <a:srgbClr val="445D73"/>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2972675" y="1826400"/>
              <a:ext cx="1037300" cy="3639700"/>
            </a:xfrm>
            <a:custGeom>
              <a:avLst/>
              <a:gdLst/>
              <a:ahLst/>
              <a:cxnLst/>
              <a:rect l="l" t="t" r="r" b="b"/>
              <a:pathLst>
                <a:path w="41492" h="145588" extrusionOk="0">
                  <a:moveTo>
                    <a:pt x="2930" y="1"/>
                  </a:moveTo>
                  <a:cubicBezTo>
                    <a:pt x="2857" y="3738"/>
                    <a:pt x="2958" y="8119"/>
                    <a:pt x="3527" y="12050"/>
                  </a:cubicBezTo>
                  <a:cubicBezTo>
                    <a:pt x="3527" y="12050"/>
                    <a:pt x="1" y="17486"/>
                    <a:pt x="662" y="24163"/>
                  </a:cubicBezTo>
                  <a:cubicBezTo>
                    <a:pt x="1332" y="30830"/>
                    <a:pt x="2664" y="36551"/>
                    <a:pt x="2664" y="44467"/>
                  </a:cubicBezTo>
                  <a:cubicBezTo>
                    <a:pt x="2664" y="52374"/>
                    <a:pt x="1424" y="57903"/>
                    <a:pt x="1810" y="58665"/>
                  </a:cubicBezTo>
                  <a:cubicBezTo>
                    <a:pt x="2195" y="59427"/>
                    <a:pt x="6861" y="62036"/>
                    <a:pt x="7724" y="62513"/>
                  </a:cubicBezTo>
                  <a:cubicBezTo>
                    <a:pt x="8068" y="62705"/>
                    <a:pt x="8446" y="62789"/>
                    <a:pt x="8813" y="62789"/>
                  </a:cubicBezTo>
                  <a:cubicBezTo>
                    <a:pt x="9356" y="62789"/>
                    <a:pt x="9873" y="62605"/>
                    <a:pt x="10213" y="62320"/>
                  </a:cubicBezTo>
                  <a:cubicBezTo>
                    <a:pt x="10782" y="61843"/>
                    <a:pt x="12196" y="60272"/>
                    <a:pt x="12582" y="59694"/>
                  </a:cubicBezTo>
                  <a:cubicBezTo>
                    <a:pt x="12582" y="59694"/>
                    <a:pt x="13151" y="52163"/>
                    <a:pt x="12949" y="51621"/>
                  </a:cubicBezTo>
                  <a:cubicBezTo>
                    <a:pt x="12389" y="50207"/>
                    <a:pt x="10341" y="47222"/>
                    <a:pt x="9909" y="43889"/>
                  </a:cubicBezTo>
                  <a:cubicBezTo>
                    <a:pt x="9634" y="41740"/>
                    <a:pt x="9909" y="37506"/>
                    <a:pt x="11535" y="33787"/>
                  </a:cubicBezTo>
                  <a:cubicBezTo>
                    <a:pt x="13151" y="30077"/>
                    <a:pt x="14024" y="22556"/>
                    <a:pt x="13151" y="15585"/>
                  </a:cubicBezTo>
                  <a:cubicBezTo>
                    <a:pt x="12958" y="14061"/>
                    <a:pt x="14584" y="6438"/>
                    <a:pt x="14391" y="3004"/>
                  </a:cubicBezTo>
                  <a:lnTo>
                    <a:pt x="14391" y="3004"/>
                  </a:lnTo>
                  <a:cubicBezTo>
                    <a:pt x="14391" y="3004"/>
                    <a:pt x="15539" y="6053"/>
                    <a:pt x="17917" y="9864"/>
                  </a:cubicBezTo>
                  <a:lnTo>
                    <a:pt x="17917" y="22252"/>
                  </a:lnTo>
                  <a:cubicBezTo>
                    <a:pt x="17917" y="22252"/>
                    <a:pt x="13059" y="35412"/>
                    <a:pt x="14198" y="51328"/>
                  </a:cubicBezTo>
                  <a:cubicBezTo>
                    <a:pt x="15346" y="67243"/>
                    <a:pt x="20204" y="83727"/>
                    <a:pt x="20682" y="86308"/>
                  </a:cubicBezTo>
                  <a:cubicBezTo>
                    <a:pt x="21159" y="88879"/>
                    <a:pt x="20874" y="94022"/>
                    <a:pt x="19534" y="96887"/>
                  </a:cubicBezTo>
                  <a:cubicBezTo>
                    <a:pt x="18193" y="99743"/>
                    <a:pt x="18009" y="108513"/>
                    <a:pt x="21352" y="117945"/>
                  </a:cubicBezTo>
                  <a:cubicBezTo>
                    <a:pt x="24686" y="127386"/>
                    <a:pt x="26109" y="134916"/>
                    <a:pt x="26210" y="135963"/>
                  </a:cubicBezTo>
                  <a:cubicBezTo>
                    <a:pt x="26302" y="137010"/>
                    <a:pt x="25347" y="136918"/>
                    <a:pt x="25255" y="137487"/>
                  </a:cubicBezTo>
                  <a:cubicBezTo>
                    <a:pt x="25163" y="138057"/>
                    <a:pt x="25448" y="139297"/>
                    <a:pt x="25255" y="139682"/>
                  </a:cubicBezTo>
                  <a:cubicBezTo>
                    <a:pt x="25062" y="140059"/>
                    <a:pt x="20966" y="143108"/>
                    <a:pt x="20966" y="143870"/>
                  </a:cubicBezTo>
                  <a:cubicBezTo>
                    <a:pt x="20966" y="144632"/>
                    <a:pt x="20966" y="145587"/>
                    <a:pt x="22013" y="145587"/>
                  </a:cubicBezTo>
                  <a:lnTo>
                    <a:pt x="30967" y="145587"/>
                  </a:lnTo>
                  <a:cubicBezTo>
                    <a:pt x="32492" y="145587"/>
                    <a:pt x="32638" y="145009"/>
                    <a:pt x="32638" y="143916"/>
                  </a:cubicBezTo>
                  <a:cubicBezTo>
                    <a:pt x="32638" y="142823"/>
                    <a:pt x="31830" y="141391"/>
                    <a:pt x="31830" y="140913"/>
                  </a:cubicBezTo>
                  <a:cubicBezTo>
                    <a:pt x="31830" y="140445"/>
                    <a:pt x="32785" y="139012"/>
                    <a:pt x="32593" y="137965"/>
                  </a:cubicBezTo>
                  <a:cubicBezTo>
                    <a:pt x="32400" y="136909"/>
                    <a:pt x="31830" y="136817"/>
                    <a:pt x="31738" y="132051"/>
                  </a:cubicBezTo>
                  <a:cubicBezTo>
                    <a:pt x="31637" y="127294"/>
                    <a:pt x="31922" y="123281"/>
                    <a:pt x="32501" y="117853"/>
                  </a:cubicBezTo>
                  <a:cubicBezTo>
                    <a:pt x="33070" y="112416"/>
                    <a:pt x="33649" y="103747"/>
                    <a:pt x="33355" y="97172"/>
                  </a:cubicBezTo>
                  <a:cubicBezTo>
                    <a:pt x="33061" y="90596"/>
                    <a:pt x="32115" y="77537"/>
                    <a:pt x="32400" y="73148"/>
                  </a:cubicBezTo>
                  <a:cubicBezTo>
                    <a:pt x="32684" y="68758"/>
                    <a:pt x="33447" y="63909"/>
                    <a:pt x="33447" y="63909"/>
                  </a:cubicBezTo>
                  <a:lnTo>
                    <a:pt x="33447" y="10727"/>
                  </a:lnTo>
                  <a:lnTo>
                    <a:pt x="35825" y="10727"/>
                  </a:lnTo>
                  <a:cubicBezTo>
                    <a:pt x="36266" y="11758"/>
                    <a:pt x="37235" y="12298"/>
                    <a:pt x="38209" y="12298"/>
                  </a:cubicBezTo>
                  <a:cubicBezTo>
                    <a:pt x="39022" y="12298"/>
                    <a:pt x="39839" y="11922"/>
                    <a:pt x="40353" y="11140"/>
                  </a:cubicBezTo>
                  <a:cubicBezTo>
                    <a:pt x="41491" y="9423"/>
                    <a:pt x="40261" y="7136"/>
                    <a:pt x="38204" y="7136"/>
                  </a:cubicBezTo>
                  <a:cubicBezTo>
                    <a:pt x="37166" y="7136"/>
                    <a:pt x="36229" y="7752"/>
                    <a:pt x="35825" y="8707"/>
                  </a:cubicBezTo>
                  <a:lnTo>
                    <a:pt x="33447" y="8707"/>
                  </a:lnTo>
                  <a:lnTo>
                    <a:pt x="33447" y="1"/>
                  </a:lnTo>
                  <a:lnTo>
                    <a:pt x="24520" y="1"/>
                  </a:lnTo>
                  <a:lnTo>
                    <a:pt x="24520" y="2140"/>
                  </a:lnTo>
                  <a:cubicBezTo>
                    <a:pt x="25641" y="2627"/>
                    <a:pt x="26284" y="3830"/>
                    <a:pt x="26036" y="5033"/>
                  </a:cubicBezTo>
                  <a:cubicBezTo>
                    <a:pt x="25788" y="6236"/>
                    <a:pt x="24732" y="7100"/>
                    <a:pt x="23510" y="7100"/>
                  </a:cubicBezTo>
                  <a:cubicBezTo>
                    <a:pt x="22280" y="7100"/>
                    <a:pt x="21223" y="6236"/>
                    <a:pt x="20975" y="5033"/>
                  </a:cubicBezTo>
                  <a:cubicBezTo>
                    <a:pt x="20737" y="3830"/>
                    <a:pt x="21370" y="2627"/>
                    <a:pt x="22500" y="2140"/>
                  </a:cubicBezTo>
                  <a:lnTo>
                    <a:pt x="22500" y="1"/>
                  </a:lnTo>
                  <a:close/>
                </a:path>
              </a:pathLst>
            </a:custGeom>
            <a:solidFill>
              <a:srgbClr val="CFD9E0"/>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0"/>
        <p:cNvGrpSpPr/>
        <p:nvPr/>
      </p:nvGrpSpPr>
      <p:grpSpPr>
        <a:xfrm>
          <a:off x="0" y="0"/>
          <a:ext cx="0" cy="0"/>
          <a:chOff x="0" y="0"/>
          <a:chExt cx="0" cy="0"/>
        </a:xfrm>
      </p:grpSpPr>
      <p:sp>
        <p:nvSpPr>
          <p:cNvPr id="2151" name="Google Shape;2151;p42"/>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152" name="Google Shape;2152;p42"/>
          <p:cNvSpPr txBox="1">
            <a:spLocks noGrp="1"/>
          </p:cNvSpPr>
          <p:nvPr>
            <p:ph type="title"/>
          </p:nvPr>
        </p:nvSpPr>
        <p:spPr>
          <a:xfrm>
            <a:off x="772600" y="1794575"/>
            <a:ext cx="22017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p:txBody>
      </p:sp>
      <p:sp>
        <p:nvSpPr>
          <p:cNvPr id="2153" name="Google Shape;2153;p42"/>
          <p:cNvSpPr txBox="1">
            <a:spLocks noGrp="1"/>
          </p:cNvSpPr>
          <p:nvPr>
            <p:ph type="subTitle" idx="1"/>
          </p:nvPr>
        </p:nvSpPr>
        <p:spPr>
          <a:xfrm>
            <a:off x="772600" y="2148536"/>
            <a:ext cx="2609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154" name="Google Shape;2154;p42"/>
          <p:cNvSpPr txBox="1">
            <a:spLocks noGrp="1"/>
          </p:cNvSpPr>
          <p:nvPr>
            <p:ph type="title" idx="2"/>
          </p:nvPr>
        </p:nvSpPr>
        <p:spPr>
          <a:xfrm>
            <a:off x="4341350" y="1794575"/>
            <a:ext cx="22017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2155" name="Google Shape;2155;p42"/>
          <p:cNvSpPr txBox="1">
            <a:spLocks noGrp="1"/>
          </p:cNvSpPr>
          <p:nvPr>
            <p:ph type="subTitle" idx="3"/>
          </p:nvPr>
        </p:nvSpPr>
        <p:spPr>
          <a:xfrm>
            <a:off x="4341350" y="2148536"/>
            <a:ext cx="2609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156" name="Google Shape;2156;p42"/>
          <p:cNvSpPr txBox="1">
            <a:spLocks noGrp="1"/>
          </p:cNvSpPr>
          <p:nvPr>
            <p:ph type="title" idx="4"/>
          </p:nvPr>
        </p:nvSpPr>
        <p:spPr>
          <a:xfrm>
            <a:off x="772600" y="3540828"/>
            <a:ext cx="22017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ANALYSIS</a:t>
            </a:r>
            <a:endParaRPr/>
          </a:p>
        </p:txBody>
      </p:sp>
      <p:sp>
        <p:nvSpPr>
          <p:cNvPr id="2157" name="Google Shape;2157;p42"/>
          <p:cNvSpPr txBox="1">
            <a:spLocks noGrp="1"/>
          </p:cNvSpPr>
          <p:nvPr>
            <p:ph type="subTitle" idx="5"/>
          </p:nvPr>
        </p:nvSpPr>
        <p:spPr>
          <a:xfrm>
            <a:off x="772600" y="3880904"/>
            <a:ext cx="2609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158" name="Google Shape;2158;p42"/>
          <p:cNvSpPr txBox="1">
            <a:spLocks noGrp="1"/>
          </p:cNvSpPr>
          <p:nvPr>
            <p:ph type="title" idx="6"/>
          </p:nvPr>
        </p:nvSpPr>
        <p:spPr>
          <a:xfrm>
            <a:off x="4341350" y="3540825"/>
            <a:ext cx="22017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2159" name="Google Shape;2159;p42"/>
          <p:cNvSpPr txBox="1">
            <a:spLocks noGrp="1"/>
          </p:cNvSpPr>
          <p:nvPr>
            <p:ph type="subTitle" idx="7"/>
          </p:nvPr>
        </p:nvSpPr>
        <p:spPr>
          <a:xfrm>
            <a:off x="4341350" y="3880906"/>
            <a:ext cx="2609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160" name="Google Shape;2160;p42"/>
          <p:cNvSpPr txBox="1">
            <a:spLocks noGrp="1"/>
          </p:cNvSpPr>
          <p:nvPr>
            <p:ph type="title" idx="9"/>
          </p:nvPr>
        </p:nvSpPr>
        <p:spPr>
          <a:xfrm>
            <a:off x="862921" y="1143050"/>
            <a:ext cx="57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2161" name="Google Shape;2161;p42"/>
          <p:cNvSpPr txBox="1">
            <a:spLocks noGrp="1"/>
          </p:cNvSpPr>
          <p:nvPr>
            <p:ph type="title" idx="13"/>
          </p:nvPr>
        </p:nvSpPr>
        <p:spPr>
          <a:xfrm>
            <a:off x="862925" y="2922196"/>
            <a:ext cx="572700" cy="5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2162" name="Google Shape;2162;p42"/>
          <p:cNvSpPr txBox="1">
            <a:spLocks noGrp="1"/>
          </p:cNvSpPr>
          <p:nvPr>
            <p:ph type="title" idx="14"/>
          </p:nvPr>
        </p:nvSpPr>
        <p:spPr>
          <a:xfrm>
            <a:off x="4442125" y="1143050"/>
            <a:ext cx="572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sp>
        <p:nvSpPr>
          <p:cNvPr id="2163" name="Google Shape;2163;p42"/>
          <p:cNvSpPr txBox="1">
            <a:spLocks noGrp="1"/>
          </p:cNvSpPr>
          <p:nvPr>
            <p:ph type="title" idx="15"/>
          </p:nvPr>
        </p:nvSpPr>
        <p:spPr>
          <a:xfrm>
            <a:off x="4442126" y="2910866"/>
            <a:ext cx="572700" cy="56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1498"/>
        <p:cNvGrpSpPr/>
        <p:nvPr/>
      </p:nvGrpSpPr>
      <p:grpSpPr>
        <a:xfrm>
          <a:off x="0" y="0"/>
          <a:ext cx="0" cy="0"/>
          <a:chOff x="0" y="0"/>
          <a:chExt cx="0" cy="0"/>
        </a:xfrm>
      </p:grpSpPr>
      <p:grpSp>
        <p:nvGrpSpPr>
          <p:cNvPr id="11499" name="Google Shape;11499;p87"/>
          <p:cNvGrpSpPr/>
          <p:nvPr/>
        </p:nvGrpSpPr>
        <p:grpSpPr>
          <a:xfrm>
            <a:off x="3934280" y="1542757"/>
            <a:ext cx="557364" cy="1310345"/>
            <a:chOff x="3934280" y="1542757"/>
            <a:chExt cx="557364" cy="1310345"/>
          </a:xfrm>
        </p:grpSpPr>
        <p:sp>
          <p:nvSpPr>
            <p:cNvPr id="11500" name="Google Shape;11500;p87"/>
            <p:cNvSpPr/>
            <p:nvPr/>
          </p:nvSpPr>
          <p:spPr>
            <a:xfrm>
              <a:off x="3984472"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1" name="Google Shape;11501;p87"/>
            <p:cNvGrpSpPr/>
            <p:nvPr/>
          </p:nvGrpSpPr>
          <p:grpSpPr>
            <a:xfrm>
              <a:off x="3934280" y="1542757"/>
              <a:ext cx="557364" cy="1277423"/>
              <a:chOff x="3934280" y="1542757"/>
              <a:chExt cx="557364" cy="1277423"/>
            </a:xfrm>
          </p:grpSpPr>
          <p:sp>
            <p:nvSpPr>
              <p:cNvPr id="11502" name="Google Shape;11502;p87"/>
              <p:cNvSpPr/>
              <p:nvPr/>
            </p:nvSpPr>
            <p:spPr>
              <a:xfrm>
                <a:off x="4029892" y="1674397"/>
                <a:ext cx="366821" cy="342104"/>
              </a:xfrm>
              <a:custGeom>
                <a:avLst/>
                <a:gdLst/>
                <a:ahLst/>
                <a:cxnLst/>
                <a:rect l="l" t="t" r="r" b="b"/>
                <a:pathLst>
                  <a:path w="14529" h="13550" extrusionOk="0">
                    <a:moveTo>
                      <a:pt x="2151" y="0"/>
                    </a:moveTo>
                    <a:cubicBezTo>
                      <a:pt x="959" y="0"/>
                      <a:pt x="1" y="958"/>
                      <a:pt x="1" y="2157"/>
                    </a:cubicBezTo>
                    <a:lnTo>
                      <a:pt x="1" y="11393"/>
                    </a:lnTo>
                    <a:cubicBezTo>
                      <a:pt x="1" y="12585"/>
                      <a:pt x="959" y="13550"/>
                      <a:pt x="2151" y="13550"/>
                    </a:cubicBezTo>
                    <a:lnTo>
                      <a:pt x="12371" y="13550"/>
                    </a:lnTo>
                    <a:cubicBezTo>
                      <a:pt x="13564" y="13550"/>
                      <a:pt x="14528" y="12585"/>
                      <a:pt x="14528" y="11393"/>
                    </a:cubicBezTo>
                    <a:lnTo>
                      <a:pt x="14528" y="2157"/>
                    </a:lnTo>
                    <a:cubicBezTo>
                      <a:pt x="14528" y="958"/>
                      <a:pt x="13564"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3" name="Google Shape;11503;p87"/>
              <p:cNvGrpSpPr/>
              <p:nvPr/>
            </p:nvGrpSpPr>
            <p:grpSpPr>
              <a:xfrm>
                <a:off x="3934280" y="1547529"/>
                <a:ext cx="557364" cy="1272651"/>
                <a:chOff x="3934280" y="1547529"/>
                <a:chExt cx="557364" cy="1272651"/>
              </a:xfrm>
            </p:grpSpPr>
            <p:sp>
              <p:nvSpPr>
                <p:cNvPr id="11504" name="Google Shape;11504;p87"/>
                <p:cNvSpPr/>
                <p:nvPr/>
              </p:nvSpPr>
              <p:spPr>
                <a:xfrm>
                  <a:off x="3934280" y="1547529"/>
                  <a:ext cx="557364" cy="1272651"/>
                </a:xfrm>
                <a:custGeom>
                  <a:avLst/>
                  <a:gdLst/>
                  <a:ahLst/>
                  <a:cxnLst/>
                  <a:rect l="l" t="t" r="r" b="b"/>
                  <a:pathLst>
                    <a:path w="22076" h="50407" extrusionOk="0">
                      <a:moveTo>
                        <a:pt x="11055" y="0"/>
                      </a:moveTo>
                      <a:cubicBezTo>
                        <a:pt x="7072" y="0"/>
                        <a:pt x="3853" y="3226"/>
                        <a:pt x="3853" y="7202"/>
                      </a:cubicBezTo>
                      <a:lnTo>
                        <a:pt x="3853" y="7208"/>
                      </a:lnTo>
                      <a:cubicBezTo>
                        <a:pt x="3833" y="7208"/>
                        <a:pt x="3814" y="7202"/>
                        <a:pt x="3788" y="7202"/>
                      </a:cubicBezTo>
                      <a:cubicBezTo>
                        <a:pt x="3784" y="7202"/>
                        <a:pt x="3780" y="7202"/>
                        <a:pt x="3777" y="7202"/>
                      </a:cubicBezTo>
                      <a:cubicBezTo>
                        <a:pt x="3111" y="7202"/>
                        <a:pt x="2609" y="7811"/>
                        <a:pt x="2738" y="8466"/>
                      </a:cubicBezTo>
                      <a:cubicBezTo>
                        <a:pt x="2835" y="8983"/>
                        <a:pt x="3289" y="9322"/>
                        <a:pt x="3779" y="9322"/>
                      </a:cubicBezTo>
                      <a:cubicBezTo>
                        <a:pt x="3914" y="9322"/>
                        <a:pt x="4052" y="9297"/>
                        <a:pt x="4185" y="9242"/>
                      </a:cubicBezTo>
                      <a:cubicBezTo>
                        <a:pt x="4654" y="10676"/>
                        <a:pt x="5606" y="11921"/>
                        <a:pt x="6773" y="12833"/>
                      </a:cubicBezTo>
                      <a:cubicBezTo>
                        <a:pt x="6733" y="12813"/>
                        <a:pt x="6694" y="12800"/>
                        <a:pt x="6649" y="12781"/>
                      </a:cubicBezTo>
                      <a:lnTo>
                        <a:pt x="6649" y="12781"/>
                      </a:lnTo>
                      <a:cubicBezTo>
                        <a:pt x="7398" y="13380"/>
                        <a:pt x="8252" y="13837"/>
                        <a:pt x="9171" y="14123"/>
                      </a:cubicBezTo>
                      <a:lnTo>
                        <a:pt x="9171" y="16124"/>
                      </a:lnTo>
                      <a:lnTo>
                        <a:pt x="6883" y="16124"/>
                      </a:lnTo>
                      <a:cubicBezTo>
                        <a:pt x="6883" y="16124"/>
                        <a:pt x="6877" y="16170"/>
                        <a:pt x="6857" y="16183"/>
                      </a:cubicBezTo>
                      <a:cubicBezTo>
                        <a:pt x="6277" y="16183"/>
                        <a:pt x="5762" y="16561"/>
                        <a:pt x="5580" y="17109"/>
                      </a:cubicBezTo>
                      <a:lnTo>
                        <a:pt x="248" y="32861"/>
                      </a:lnTo>
                      <a:cubicBezTo>
                        <a:pt x="1" y="33565"/>
                        <a:pt x="372" y="34334"/>
                        <a:pt x="1083" y="34569"/>
                      </a:cubicBezTo>
                      <a:cubicBezTo>
                        <a:pt x="1221" y="34615"/>
                        <a:pt x="1362" y="34637"/>
                        <a:pt x="1501" y="34637"/>
                      </a:cubicBezTo>
                      <a:cubicBezTo>
                        <a:pt x="2066" y="34637"/>
                        <a:pt x="2593" y="34273"/>
                        <a:pt x="2771" y="33702"/>
                      </a:cubicBezTo>
                      <a:lnTo>
                        <a:pt x="2947" y="33187"/>
                      </a:lnTo>
                      <a:lnTo>
                        <a:pt x="3527" y="33428"/>
                      </a:lnTo>
                      <a:cubicBezTo>
                        <a:pt x="3527" y="33428"/>
                        <a:pt x="4029" y="32412"/>
                        <a:pt x="3488" y="31577"/>
                      </a:cubicBezTo>
                      <a:lnTo>
                        <a:pt x="6753" y="21918"/>
                      </a:lnTo>
                      <a:lnTo>
                        <a:pt x="6753" y="21918"/>
                      </a:lnTo>
                      <a:cubicBezTo>
                        <a:pt x="6753" y="27699"/>
                        <a:pt x="5971" y="29166"/>
                        <a:pt x="5971" y="32360"/>
                      </a:cubicBezTo>
                      <a:cubicBezTo>
                        <a:pt x="5971" y="35560"/>
                        <a:pt x="7881" y="48490"/>
                        <a:pt x="7881" y="48490"/>
                      </a:cubicBezTo>
                      <a:lnTo>
                        <a:pt x="5573" y="50407"/>
                      </a:lnTo>
                      <a:lnTo>
                        <a:pt x="10038" y="50407"/>
                      </a:lnTo>
                      <a:lnTo>
                        <a:pt x="10781" y="31630"/>
                      </a:lnTo>
                      <a:lnTo>
                        <a:pt x="11165" y="31630"/>
                      </a:lnTo>
                      <a:lnTo>
                        <a:pt x="11908" y="50407"/>
                      </a:lnTo>
                      <a:lnTo>
                        <a:pt x="16373" y="50407"/>
                      </a:lnTo>
                      <a:lnTo>
                        <a:pt x="14059" y="48497"/>
                      </a:lnTo>
                      <a:cubicBezTo>
                        <a:pt x="14059" y="48497"/>
                        <a:pt x="15969" y="34171"/>
                        <a:pt x="15969" y="31590"/>
                      </a:cubicBezTo>
                      <a:cubicBezTo>
                        <a:pt x="15969" y="29003"/>
                        <a:pt x="15311" y="27680"/>
                        <a:pt x="15311" y="21821"/>
                      </a:cubicBezTo>
                      <a:lnTo>
                        <a:pt x="15311" y="21821"/>
                      </a:lnTo>
                      <a:lnTo>
                        <a:pt x="18615" y="31584"/>
                      </a:lnTo>
                      <a:cubicBezTo>
                        <a:pt x="18068" y="32418"/>
                        <a:pt x="18576" y="33435"/>
                        <a:pt x="18576" y="33435"/>
                      </a:cubicBezTo>
                      <a:lnTo>
                        <a:pt x="19149" y="33187"/>
                      </a:lnTo>
                      <a:lnTo>
                        <a:pt x="19325" y="33709"/>
                      </a:lnTo>
                      <a:cubicBezTo>
                        <a:pt x="19513" y="34266"/>
                        <a:pt x="20029" y="34619"/>
                        <a:pt x="20584" y="34619"/>
                      </a:cubicBezTo>
                      <a:cubicBezTo>
                        <a:pt x="20724" y="34619"/>
                        <a:pt x="20867" y="34597"/>
                        <a:pt x="21007" y="34549"/>
                      </a:cubicBezTo>
                      <a:cubicBezTo>
                        <a:pt x="21698" y="34321"/>
                        <a:pt x="22076" y="33572"/>
                        <a:pt x="21848" y="32874"/>
                      </a:cubicBezTo>
                      <a:lnTo>
                        <a:pt x="21848" y="32868"/>
                      </a:lnTo>
                      <a:lnTo>
                        <a:pt x="16516" y="17128"/>
                      </a:lnTo>
                      <a:cubicBezTo>
                        <a:pt x="16353" y="16613"/>
                        <a:pt x="15897" y="16242"/>
                        <a:pt x="15356" y="16190"/>
                      </a:cubicBezTo>
                      <a:cubicBezTo>
                        <a:pt x="15343" y="16170"/>
                        <a:pt x="15330" y="16150"/>
                        <a:pt x="15324" y="16131"/>
                      </a:cubicBezTo>
                      <a:lnTo>
                        <a:pt x="12932" y="16131"/>
                      </a:lnTo>
                      <a:lnTo>
                        <a:pt x="12932" y="14104"/>
                      </a:lnTo>
                      <a:cubicBezTo>
                        <a:pt x="15122" y="13413"/>
                        <a:pt x="17123" y="11595"/>
                        <a:pt x="17905" y="9281"/>
                      </a:cubicBezTo>
                      <a:cubicBezTo>
                        <a:pt x="17992" y="9303"/>
                        <a:pt x="18080" y="9313"/>
                        <a:pt x="18166" y="9313"/>
                      </a:cubicBezTo>
                      <a:cubicBezTo>
                        <a:pt x="18669" y="9313"/>
                        <a:pt x="19119" y="8957"/>
                        <a:pt x="19208" y="8434"/>
                      </a:cubicBezTo>
                      <a:cubicBezTo>
                        <a:pt x="19306" y="7828"/>
                        <a:pt x="18869" y="7261"/>
                        <a:pt x="18257" y="7208"/>
                      </a:cubicBezTo>
                      <a:lnTo>
                        <a:pt x="18257" y="7202"/>
                      </a:lnTo>
                      <a:cubicBezTo>
                        <a:pt x="18257" y="3226"/>
                        <a:pt x="15030" y="0"/>
                        <a:pt x="1105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87"/>
                <p:cNvGrpSpPr/>
                <p:nvPr/>
              </p:nvGrpSpPr>
              <p:grpSpPr>
                <a:xfrm>
                  <a:off x="4110861" y="1813763"/>
                  <a:ext cx="203394" cy="542342"/>
                  <a:chOff x="4110861" y="1813763"/>
                  <a:chExt cx="203394" cy="542342"/>
                </a:xfrm>
              </p:grpSpPr>
              <p:sp>
                <p:nvSpPr>
                  <p:cNvPr id="11506" name="Google Shape;11506;p87"/>
                  <p:cNvSpPr/>
                  <p:nvPr/>
                </p:nvSpPr>
                <p:spPr>
                  <a:xfrm>
                    <a:off x="4137017" y="2221182"/>
                    <a:ext cx="144163" cy="105509"/>
                  </a:xfrm>
                  <a:custGeom>
                    <a:avLst/>
                    <a:gdLst/>
                    <a:ahLst/>
                    <a:cxnLst/>
                    <a:rect l="l" t="t" r="r" b="b"/>
                    <a:pathLst>
                      <a:path w="5710" h="4179" extrusionOk="0">
                        <a:moveTo>
                          <a:pt x="4009" y="1356"/>
                        </a:moveTo>
                        <a:cubicBezTo>
                          <a:pt x="4062" y="1420"/>
                          <a:pt x="4138" y="1453"/>
                          <a:pt x="4215" y="1453"/>
                        </a:cubicBezTo>
                        <a:cubicBezTo>
                          <a:pt x="4279" y="1453"/>
                          <a:pt x="4343" y="1430"/>
                          <a:pt x="4393" y="1382"/>
                        </a:cubicBezTo>
                        <a:cubicBezTo>
                          <a:pt x="4419" y="1396"/>
                          <a:pt x="4413" y="1402"/>
                          <a:pt x="4445" y="1409"/>
                        </a:cubicBezTo>
                        <a:cubicBezTo>
                          <a:pt x="4445" y="1415"/>
                          <a:pt x="4406" y="1422"/>
                          <a:pt x="4406" y="1435"/>
                        </a:cubicBezTo>
                        <a:lnTo>
                          <a:pt x="4406" y="1474"/>
                        </a:lnTo>
                        <a:cubicBezTo>
                          <a:pt x="4419" y="1571"/>
                          <a:pt x="4485" y="1656"/>
                          <a:pt x="4569" y="1702"/>
                        </a:cubicBezTo>
                        <a:cubicBezTo>
                          <a:pt x="4550" y="1741"/>
                          <a:pt x="4550" y="1780"/>
                          <a:pt x="4556" y="1819"/>
                        </a:cubicBezTo>
                        <a:cubicBezTo>
                          <a:pt x="4465" y="1819"/>
                          <a:pt x="4374" y="1865"/>
                          <a:pt x="4322" y="1943"/>
                        </a:cubicBezTo>
                        <a:cubicBezTo>
                          <a:pt x="4315" y="1930"/>
                          <a:pt x="4309" y="1923"/>
                          <a:pt x="4296" y="1910"/>
                        </a:cubicBezTo>
                        <a:cubicBezTo>
                          <a:pt x="4237" y="1852"/>
                          <a:pt x="4159" y="1819"/>
                          <a:pt x="4080" y="1819"/>
                        </a:cubicBezTo>
                        <a:cubicBezTo>
                          <a:pt x="3996" y="1819"/>
                          <a:pt x="3918" y="1852"/>
                          <a:pt x="3865" y="1910"/>
                        </a:cubicBezTo>
                        <a:cubicBezTo>
                          <a:pt x="3852" y="1917"/>
                          <a:pt x="3846" y="1930"/>
                          <a:pt x="3839" y="1936"/>
                        </a:cubicBezTo>
                        <a:cubicBezTo>
                          <a:pt x="3787" y="1865"/>
                          <a:pt x="3702" y="1819"/>
                          <a:pt x="3618" y="1819"/>
                        </a:cubicBezTo>
                        <a:cubicBezTo>
                          <a:pt x="3618" y="1800"/>
                          <a:pt x="3618" y="1780"/>
                          <a:pt x="3618" y="1760"/>
                        </a:cubicBezTo>
                        <a:cubicBezTo>
                          <a:pt x="3618" y="1650"/>
                          <a:pt x="3546" y="1552"/>
                          <a:pt x="3442" y="1513"/>
                        </a:cubicBezTo>
                        <a:cubicBezTo>
                          <a:pt x="3468" y="1500"/>
                          <a:pt x="3487" y="1487"/>
                          <a:pt x="3507" y="1467"/>
                        </a:cubicBezTo>
                        <a:cubicBezTo>
                          <a:pt x="3513" y="1480"/>
                          <a:pt x="3526" y="1493"/>
                          <a:pt x="3540" y="1506"/>
                        </a:cubicBezTo>
                        <a:cubicBezTo>
                          <a:pt x="3592" y="1558"/>
                          <a:pt x="3658" y="1585"/>
                          <a:pt x="3725" y="1585"/>
                        </a:cubicBezTo>
                        <a:cubicBezTo>
                          <a:pt x="3792" y="1585"/>
                          <a:pt x="3859" y="1558"/>
                          <a:pt x="3911" y="1506"/>
                        </a:cubicBezTo>
                        <a:cubicBezTo>
                          <a:pt x="3957" y="1467"/>
                          <a:pt x="3989" y="1415"/>
                          <a:pt x="4009" y="1356"/>
                        </a:cubicBezTo>
                        <a:close/>
                        <a:moveTo>
                          <a:pt x="2256" y="1311"/>
                        </a:moveTo>
                        <a:cubicBezTo>
                          <a:pt x="2308" y="1356"/>
                          <a:pt x="2379" y="1382"/>
                          <a:pt x="2451" y="1382"/>
                        </a:cubicBezTo>
                        <a:cubicBezTo>
                          <a:pt x="2516" y="1382"/>
                          <a:pt x="2581" y="1363"/>
                          <a:pt x="2634" y="1324"/>
                        </a:cubicBezTo>
                        <a:cubicBezTo>
                          <a:pt x="2660" y="1376"/>
                          <a:pt x="2705" y="1415"/>
                          <a:pt x="2757" y="1441"/>
                        </a:cubicBezTo>
                        <a:cubicBezTo>
                          <a:pt x="2725" y="1558"/>
                          <a:pt x="2770" y="1689"/>
                          <a:pt x="2868" y="1760"/>
                        </a:cubicBezTo>
                        <a:cubicBezTo>
                          <a:pt x="2901" y="1826"/>
                          <a:pt x="2959" y="1878"/>
                          <a:pt x="3031" y="1904"/>
                        </a:cubicBezTo>
                        <a:cubicBezTo>
                          <a:pt x="2979" y="1923"/>
                          <a:pt x="2933" y="1963"/>
                          <a:pt x="2907" y="2015"/>
                        </a:cubicBezTo>
                        <a:cubicBezTo>
                          <a:pt x="2868" y="1897"/>
                          <a:pt x="2751" y="1819"/>
                          <a:pt x="2627" y="1819"/>
                        </a:cubicBezTo>
                        <a:cubicBezTo>
                          <a:pt x="2568" y="1819"/>
                          <a:pt x="2503" y="1839"/>
                          <a:pt x="2458" y="1871"/>
                        </a:cubicBezTo>
                        <a:cubicBezTo>
                          <a:pt x="2412" y="1767"/>
                          <a:pt x="2301" y="1702"/>
                          <a:pt x="2190" y="1702"/>
                        </a:cubicBezTo>
                        <a:cubicBezTo>
                          <a:pt x="2099" y="1702"/>
                          <a:pt x="2021" y="1734"/>
                          <a:pt x="1962" y="1800"/>
                        </a:cubicBezTo>
                        <a:cubicBezTo>
                          <a:pt x="1917" y="1702"/>
                          <a:pt x="1812" y="1643"/>
                          <a:pt x="1702" y="1643"/>
                        </a:cubicBezTo>
                        <a:cubicBezTo>
                          <a:pt x="1676" y="1643"/>
                          <a:pt x="1643" y="1650"/>
                          <a:pt x="1617" y="1656"/>
                        </a:cubicBezTo>
                        <a:cubicBezTo>
                          <a:pt x="1617" y="1624"/>
                          <a:pt x="1610" y="1598"/>
                          <a:pt x="1597" y="1565"/>
                        </a:cubicBezTo>
                        <a:cubicBezTo>
                          <a:pt x="1662" y="1539"/>
                          <a:pt x="1715" y="1493"/>
                          <a:pt x="1747" y="1435"/>
                        </a:cubicBezTo>
                        <a:cubicBezTo>
                          <a:pt x="1806" y="1499"/>
                          <a:pt x="1884" y="1528"/>
                          <a:pt x="1962" y="1528"/>
                        </a:cubicBezTo>
                        <a:cubicBezTo>
                          <a:pt x="2089" y="1528"/>
                          <a:pt x="2215" y="1449"/>
                          <a:pt x="2256" y="1311"/>
                        </a:cubicBezTo>
                        <a:close/>
                        <a:moveTo>
                          <a:pt x="4993" y="1"/>
                        </a:moveTo>
                        <a:cubicBezTo>
                          <a:pt x="4648" y="1"/>
                          <a:pt x="4608" y="464"/>
                          <a:pt x="4863" y="587"/>
                        </a:cubicBezTo>
                        <a:cubicBezTo>
                          <a:pt x="4771" y="633"/>
                          <a:pt x="4713" y="724"/>
                          <a:pt x="4706" y="822"/>
                        </a:cubicBezTo>
                        <a:cubicBezTo>
                          <a:pt x="4674" y="809"/>
                          <a:pt x="4641" y="796"/>
                          <a:pt x="4602" y="796"/>
                        </a:cubicBezTo>
                        <a:cubicBezTo>
                          <a:pt x="4595" y="750"/>
                          <a:pt x="4576" y="705"/>
                          <a:pt x="4543" y="666"/>
                        </a:cubicBezTo>
                        <a:cubicBezTo>
                          <a:pt x="4537" y="653"/>
                          <a:pt x="4530" y="639"/>
                          <a:pt x="4524" y="626"/>
                        </a:cubicBezTo>
                        <a:cubicBezTo>
                          <a:pt x="4517" y="620"/>
                          <a:pt x="4517" y="607"/>
                          <a:pt x="4511" y="600"/>
                        </a:cubicBezTo>
                        <a:cubicBezTo>
                          <a:pt x="4498" y="581"/>
                          <a:pt x="4485" y="561"/>
                          <a:pt x="4465" y="542"/>
                        </a:cubicBezTo>
                        <a:cubicBezTo>
                          <a:pt x="4413" y="490"/>
                          <a:pt x="4348" y="464"/>
                          <a:pt x="4276" y="464"/>
                        </a:cubicBezTo>
                        <a:lnTo>
                          <a:pt x="4250" y="464"/>
                        </a:lnTo>
                        <a:cubicBezTo>
                          <a:pt x="4243" y="431"/>
                          <a:pt x="4230" y="398"/>
                          <a:pt x="4211" y="372"/>
                        </a:cubicBezTo>
                        <a:cubicBezTo>
                          <a:pt x="4185" y="327"/>
                          <a:pt x="4152" y="288"/>
                          <a:pt x="4107" y="261"/>
                        </a:cubicBezTo>
                        <a:cubicBezTo>
                          <a:pt x="4067" y="235"/>
                          <a:pt x="4022" y="222"/>
                          <a:pt x="3970" y="222"/>
                        </a:cubicBezTo>
                        <a:cubicBezTo>
                          <a:pt x="3950" y="196"/>
                          <a:pt x="3931" y="177"/>
                          <a:pt x="3905" y="164"/>
                        </a:cubicBezTo>
                        <a:cubicBezTo>
                          <a:pt x="3865" y="144"/>
                          <a:pt x="3826" y="125"/>
                          <a:pt x="3787" y="105"/>
                        </a:cubicBezTo>
                        <a:cubicBezTo>
                          <a:pt x="3716" y="66"/>
                          <a:pt x="3637" y="46"/>
                          <a:pt x="3553" y="40"/>
                        </a:cubicBezTo>
                        <a:cubicBezTo>
                          <a:pt x="3550" y="40"/>
                          <a:pt x="3548" y="40"/>
                          <a:pt x="3546" y="40"/>
                        </a:cubicBezTo>
                        <a:cubicBezTo>
                          <a:pt x="3200" y="40"/>
                          <a:pt x="3190" y="561"/>
                          <a:pt x="3540" y="568"/>
                        </a:cubicBezTo>
                        <a:cubicBezTo>
                          <a:pt x="3572" y="587"/>
                          <a:pt x="3605" y="607"/>
                          <a:pt x="3637" y="620"/>
                        </a:cubicBezTo>
                        <a:cubicBezTo>
                          <a:pt x="3670" y="639"/>
                          <a:pt x="3709" y="653"/>
                          <a:pt x="3748" y="653"/>
                        </a:cubicBezTo>
                        <a:cubicBezTo>
                          <a:pt x="3761" y="666"/>
                          <a:pt x="3768" y="679"/>
                          <a:pt x="3781" y="685"/>
                        </a:cubicBezTo>
                        <a:cubicBezTo>
                          <a:pt x="3787" y="698"/>
                          <a:pt x="3794" y="705"/>
                          <a:pt x="3807" y="711"/>
                        </a:cubicBezTo>
                        <a:cubicBezTo>
                          <a:pt x="3852" y="763"/>
                          <a:pt x="3924" y="789"/>
                          <a:pt x="3989" y="789"/>
                        </a:cubicBezTo>
                        <a:lnTo>
                          <a:pt x="4022" y="789"/>
                        </a:lnTo>
                        <a:cubicBezTo>
                          <a:pt x="4028" y="822"/>
                          <a:pt x="4041" y="848"/>
                          <a:pt x="4054" y="874"/>
                        </a:cubicBezTo>
                        <a:cubicBezTo>
                          <a:pt x="4054" y="881"/>
                          <a:pt x="4061" y="887"/>
                          <a:pt x="4067" y="894"/>
                        </a:cubicBezTo>
                        <a:cubicBezTo>
                          <a:pt x="4074" y="900"/>
                          <a:pt x="4074" y="913"/>
                          <a:pt x="4080" y="920"/>
                        </a:cubicBezTo>
                        <a:cubicBezTo>
                          <a:pt x="4080" y="933"/>
                          <a:pt x="4080" y="939"/>
                          <a:pt x="4087" y="952"/>
                        </a:cubicBezTo>
                        <a:cubicBezTo>
                          <a:pt x="4041" y="978"/>
                          <a:pt x="4002" y="1017"/>
                          <a:pt x="3983" y="1070"/>
                        </a:cubicBezTo>
                        <a:cubicBezTo>
                          <a:pt x="3931" y="1004"/>
                          <a:pt x="3852" y="972"/>
                          <a:pt x="3774" y="965"/>
                        </a:cubicBezTo>
                        <a:cubicBezTo>
                          <a:pt x="3702" y="965"/>
                          <a:pt x="3637" y="998"/>
                          <a:pt x="3585" y="1044"/>
                        </a:cubicBezTo>
                        <a:cubicBezTo>
                          <a:pt x="3572" y="1057"/>
                          <a:pt x="3559" y="1076"/>
                          <a:pt x="3546" y="1089"/>
                        </a:cubicBezTo>
                        <a:cubicBezTo>
                          <a:pt x="3503" y="996"/>
                          <a:pt x="3407" y="939"/>
                          <a:pt x="3302" y="939"/>
                        </a:cubicBezTo>
                        <a:cubicBezTo>
                          <a:pt x="3297" y="939"/>
                          <a:pt x="3291" y="939"/>
                          <a:pt x="3285" y="939"/>
                        </a:cubicBezTo>
                        <a:cubicBezTo>
                          <a:pt x="3233" y="939"/>
                          <a:pt x="3181" y="952"/>
                          <a:pt x="3135" y="978"/>
                        </a:cubicBezTo>
                        <a:cubicBezTo>
                          <a:pt x="3083" y="894"/>
                          <a:pt x="2992" y="848"/>
                          <a:pt x="2888" y="848"/>
                        </a:cubicBezTo>
                        <a:cubicBezTo>
                          <a:pt x="2823" y="848"/>
                          <a:pt x="2764" y="868"/>
                          <a:pt x="2705" y="907"/>
                        </a:cubicBezTo>
                        <a:cubicBezTo>
                          <a:pt x="2648" y="809"/>
                          <a:pt x="2549" y="762"/>
                          <a:pt x="2451" y="762"/>
                        </a:cubicBezTo>
                        <a:cubicBezTo>
                          <a:pt x="2327" y="762"/>
                          <a:pt x="2204" y="837"/>
                          <a:pt x="2164" y="978"/>
                        </a:cubicBezTo>
                        <a:cubicBezTo>
                          <a:pt x="2118" y="937"/>
                          <a:pt x="2055" y="912"/>
                          <a:pt x="1991" y="912"/>
                        </a:cubicBezTo>
                        <a:cubicBezTo>
                          <a:pt x="1983" y="912"/>
                          <a:pt x="1976" y="913"/>
                          <a:pt x="1969" y="913"/>
                        </a:cubicBezTo>
                        <a:cubicBezTo>
                          <a:pt x="1963" y="913"/>
                          <a:pt x="1958" y="913"/>
                          <a:pt x="1952" y="913"/>
                        </a:cubicBezTo>
                        <a:cubicBezTo>
                          <a:pt x="1848" y="913"/>
                          <a:pt x="1751" y="970"/>
                          <a:pt x="1702" y="1063"/>
                        </a:cubicBezTo>
                        <a:cubicBezTo>
                          <a:pt x="1641" y="997"/>
                          <a:pt x="1562" y="967"/>
                          <a:pt x="1484" y="967"/>
                        </a:cubicBezTo>
                        <a:cubicBezTo>
                          <a:pt x="1353" y="967"/>
                          <a:pt x="1226" y="1053"/>
                          <a:pt x="1193" y="1200"/>
                        </a:cubicBezTo>
                        <a:cubicBezTo>
                          <a:pt x="1180" y="1187"/>
                          <a:pt x="1167" y="1174"/>
                          <a:pt x="1148" y="1161"/>
                        </a:cubicBezTo>
                        <a:cubicBezTo>
                          <a:pt x="1193" y="1115"/>
                          <a:pt x="1219" y="1057"/>
                          <a:pt x="1219" y="991"/>
                        </a:cubicBezTo>
                        <a:cubicBezTo>
                          <a:pt x="1213" y="832"/>
                          <a:pt x="1082" y="704"/>
                          <a:pt x="919" y="704"/>
                        </a:cubicBezTo>
                        <a:cubicBezTo>
                          <a:pt x="915" y="704"/>
                          <a:pt x="911" y="704"/>
                          <a:pt x="906" y="705"/>
                        </a:cubicBezTo>
                        <a:lnTo>
                          <a:pt x="880" y="705"/>
                        </a:lnTo>
                        <a:cubicBezTo>
                          <a:pt x="871" y="704"/>
                          <a:pt x="861" y="703"/>
                          <a:pt x="852" y="703"/>
                        </a:cubicBezTo>
                        <a:cubicBezTo>
                          <a:pt x="573" y="703"/>
                          <a:pt x="458" y="1075"/>
                          <a:pt x="704" y="1233"/>
                        </a:cubicBezTo>
                        <a:cubicBezTo>
                          <a:pt x="672" y="1278"/>
                          <a:pt x="652" y="1337"/>
                          <a:pt x="652" y="1396"/>
                        </a:cubicBezTo>
                        <a:lnTo>
                          <a:pt x="652" y="1422"/>
                        </a:lnTo>
                        <a:cubicBezTo>
                          <a:pt x="652" y="1513"/>
                          <a:pt x="691" y="1598"/>
                          <a:pt x="757" y="1656"/>
                        </a:cubicBezTo>
                        <a:lnTo>
                          <a:pt x="743" y="1656"/>
                        </a:lnTo>
                        <a:cubicBezTo>
                          <a:pt x="672" y="1656"/>
                          <a:pt x="607" y="1682"/>
                          <a:pt x="554" y="1734"/>
                        </a:cubicBezTo>
                        <a:cubicBezTo>
                          <a:pt x="522" y="1767"/>
                          <a:pt x="496" y="1813"/>
                          <a:pt x="483" y="1852"/>
                        </a:cubicBezTo>
                        <a:cubicBezTo>
                          <a:pt x="483" y="1865"/>
                          <a:pt x="535" y="1878"/>
                          <a:pt x="528" y="1891"/>
                        </a:cubicBezTo>
                        <a:lnTo>
                          <a:pt x="489" y="1871"/>
                        </a:lnTo>
                        <a:cubicBezTo>
                          <a:pt x="0" y="1871"/>
                          <a:pt x="0" y="2406"/>
                          <a:pt x="489" y="2406"/>
                        </a:cubicBezTo>
                        <a:cubicBezTo>
                          <a:pt x="489" y="2406"/>
                          <a:pt x="652" y="2321"/>
                          <a:pt x="678" y="2223"/>
                        </a:cubicBezTo>
                        <a:cubicBezTo>
                          <a:pt x="704" y="2236"/>
                          <a:pt x="730" y="2249"/>
                          <a:pt x="763" y="2249"/>
                        </a:cubicBezTo>
                        <a:cubicBezTo>
                          <a:pt x="867" y="2249"/>
                          <a:pt x="965" y="2178"/>
                          <a:pt x="998" y="2073"/>
                        </a:cubicBezTo>
                        <a:cubicBezTo>
                          <a:pt x="1024" y="2021"/>
                          <a:pt x="1030" y="1956"/>
                          <a:pt x="1024" y="1897"/>
                        </a:cubicBezTo>
                        <a:lnTo>
                          <a:pt x="1024" y="1897"/>
                        </a:lnTo>
                        <a:cubicBezTo>
                          <a:pt x="1037" y="1910"/>
                          <a:pt x="1063" y="1917"/>
                          <a:pt x="1082" y="1930"/>
                        </a:cubicBezTo>
                        <a:cubicBezTo>
                          <a:pt x="1141" y="1989"/>
                          <a:pt x="1219" y="2028"/>
                          <a:pt x="1304" y="2028"/>
                        </a:cubicBezTo>
                        <a:cubicBezTo>
                          <a:pt x="1343" y="2028"/>
                          <a:pt x="1376" y="2021"/>
                          <a:pt x="1408" y="2008"/>
                        </a:cubicBezTo>
                        <a:cubicBezTo>
                          <a:pt x="1433" y="2167"/>
                          <a:pt x="1568" y="2264"/>
                          <a:pt x="1705" y="2264"/>
                        </a:cubicBezTo>
                        <a:cubicBezTo>
                          <a:pt x="1783" y="2264"/>
                          <a:pt x="1862" y="2233"/>
                          <a:pt x="1923" y="2165"/>
                        </a:cubicBezTo>
                        <a:cubicBezTo>
                          <a:pt x="1973" y="2264"/>
                          <a:pt x="2069" y="2321"/>
                          <a:pt x="2168" y="2321"/>
                        </a:cubicBezTo>
                        <a:cubicBezTo>
                          <a:pt x="2173" y="2321"/>
                          <a:pt x="2179" y="2321"/>
                          <a:pt x="2184" y="2321"/>
                        </a:cubicBezTo>
                        <a:cubicBezTo>
                          <a:pt x="2249" y="2321"/>
                          <a:pt x="2308" y="2308"/>
                          <a:pt x="2360" y="2269"/>
                        </a:cubicBezTo>
                        <a:cubicBezTo>
                          <a:pt x="2428" y="2250"/>
                          <a:pt x="2498" y="2241"/>
                          <a:pt x="2567" y="2241"/>
                        </a:cubicBezTo>
                        <a:cubicBezTo>
                          <a:pt x="2787" y="2241"/>
                          <a:pt x="3001" y="2333"/>
                          <a:pt x="3155" y="2497"/>
                        </a:cubicBezTo>
                        <a:cubicBezTo>
                          <a:pt x="3161" y="2497"/>
                          <a:pt x="3166" y="2498"/>
                          <a:pt x="3171" y="2498"/>
                        </a:cubicBezTo>
                        <a:cubicBezTo>
                          <a:pt x="3263" y="2498"/>
                          <a:pt x="3347" y="2447"/>
                          <a:pt x="3396" y="2373"/>
                        </a:cubicBezTo>
                        <a:cubicBezTo>
                          <a:pt x="3455" y="2419"/>
                          <a:pt x="3520" y="2438"/>
                          <a:pt x="3592" y="2438"/>
                        </a:cubicBezTo>
                        <a:cubicBezTo>
                          <a:pt x="3599" y="2439"/>
                          <a:pt x="3606" y="2439"/>
                          <a:pt x="3613" y="2439"/>
                        </a:cubicBezTo>
                        <a:cubicBezTo>
                          <a:pt x="3689" y="2439"/>
                          <a:pt x="3759" y="2407"/>
                          <a:pt x="3807" y="2354"/>
                        </a:cubicBezTo>
                        <a:cubicBezTo>
                          <a:pt x="3865" y="2425"/>
                          <a:pt x="3957" y="2471"/>
                          <a:pt x="4048" y="2471"/>
                        </a:cubicBezTo>
                        <a:cubicBezTo>
                          <a:pt x="4107" y="2471"/>
                          <a:pt x="4165" y="2451"/>
                          <a:pt x="4217" y="2425"/>
                        </a:cubicBezTo>
                        <a:cubicBezTo>
                          <a:pt x="4263" y="2399"/>
                          <a:pt x="4296" y="2367"/>
                          <a:pt x="4322" y="2328"/>
                        </a:cubicBezTo>
                        <a:cubicBezTo>
                          <a:pt x="4335" y="2334"/>
                          <a:pt x="4341" y="2341"/>
                          <a:pt x="4348" y="2354"/>
                        </a:cubicBezTo>
                        <a:cubicBezTo>
                          <a:pt x="4289" y="2419"/>
                          <a:pt x="4256" y="2503"/>
                          <a:pt x="4263" y="2588"/>
                        </a:cubicBezTo>
                        <a:cubicBezTo>
                          <a:pt x="4152" y="2595"/>
                          <a:pt x="4054" y="2673"/>
                          <a:pt x="4022" y="2777"/>
                        </a:cubicBezTo>
                        <a:cubicBezTo>
                          <a:pt x="3970" y="2745"/>
                          <a:pt x="3918" y="2732"/>
                          <a:pt x="3859" y="2732"/>
                        </a:cubicBezTo>
                        <a:lnTo>
                          <a:pt x="3820" y="2732"/>
                        </a:lnTo>
                        <a:cubicBezTo>
                          <a:pt x="3774" y="2712"/>
                          <a:pt x="3729" y="2699"/>
                          <a:pt x="3683" y="2699"/>
                        </a:cubicBezTo>
                        <a:cubicBezTo>
                          <a:pt x="3585" y="2699"/>
                          <a:pt x="3494" y="2745"/>
                          <a:pt x="3435" y="2829"/>
                        </a:cubicBezTo>
                        <a:cubicBezTo>
                          <a:pt x="3390" y="2803"/>
                          <a:pt x="3337" y="2790"/>
                          <a:pt x="3285" y="2790"/>
                        </a:cubicBezTo>
                        <a:cubicBezTo>
                          <a:pt x="3227" y="2790"/>
                          <a:pt x="3168" y="2803"/>
                          <a:pt x="3122" y="2836"/>
                        </a:cubicBezTo>
                        <a:cubicBezTo>
                          <a:pt x="3068" y="2769"/>
                          <a:pt x="2991" y="2731"/>
                          <a:pt x="2913" y="2731"/>
                        </a:cubicBezTo>
                        <a:cubicBezTo>
                          <a:pt x="2907" y="2731"/>
                          <a:pt x="2900" y="2731"/>
                          <a:pt x="2894" y="2732"/>
                        </a:cubicBezTo>
                        <a:cubicBezTo>
                          <a:pt x="2829" y="2732"/>
                          <a:pt x="2770" y="2745"/>
                          <a:pt x="2718" y="2784"/>
                        </a:cubicBezTo>
                        <a:cubicBezTo>
                          <a:pt x="2675" y="2678"/>
                          <a:pt x="2578" y="2614"/>
                          <a:pt x="2467" y="2614"/>
                        </a:cubicBezTo>
                        <a:cubicBezTo>
                          <a:pt x="2462" y="2614"/>
                          <a:pt x="2456" y="2614"/>
                          <a:pt x="2451" y="2614"/>
                        </a:cubicBezTo>
                        <a:cubicBezTo>
                          <a:pt x="2438" y="2613"/>
                          <a:pt x="2425" y="2612"/>
                          <a:pt x="2411" y="2612"/>
                        </a:cubicBezTo>
                        <a:cubicBezTo>
                          <a:pt x="2370" y="2612"/>
                          <a:pt x="2327" y="2619"/>
                          <a:pt x="2288" y="2634"/>
                        </a:cubicBezTo>
                        <a:cubicBezTo>
                          <a:pt x="2236" y="2562"/>
                          <a:pt x="2151" y="2517"/>
                          <a:pt x="2060" y="2503"/>
                        </a:cubicBezTo>
                        <a:lnTo>
                          <a:pt x="2034" y="2503"/>
                        </a:lnTo>
                        <a:cubicBezTo>
                          <a:pt x="1982" y="2510"/>
                          <a:pt x="1936" y="2536"/>
                          <a:pt x="1891" y="2562"/>
                        </a:cubicBezTo>
                        <a:cubicBezTo>
                          <a:pt x="1849" y="2461"/>
                          <a:pt x="1752" y="2398"/>
                          <a:pt x="1647" y="2398"/>
                        </a:cubicBezTo>
                        <a:cubicBezTo>
                          <a:pt x="1637" y="2398"/>
                          <a:pt x="1627" y="2398"/>
                          <a:pt x="1617" y="2399"/>
                        </a:cubicBezTo>
                        <a:cubicBezTo>
                          <a:pt x="1545" y="2399"/>
                          <a:pt x="1480" y="2425"/>
                          <a:pt x="1421" y="2477"/>
                        </a:cubicBezTo>
                        <a:cubicBezTo>
                          <a:pt x="1376" y="2451"/>
                          <a:pt x="1324" y="2438"/>
                          <a:pt x="1265" y="2438"/>
                        </a:cubicBezTo>
                        <a:cubicBezTo>
                          <a:pt x="1219" y="2438"/>
                          <a:pt x="1174" y="2445"/>
                          <a:pt x="1135" y="2451"/>
                        </a:cubicBezTo>
                        <a:cubicBezTo>
                          <a:pt x="1089" y="2360"/>
                          <a:pt x="985" y="2295"/>
                          <a:pt x="822" y="2295"/>
                        </a:cubicBezTo>
                        <a:cubicBezTo>
                          <a:pt x="496" y="2295"/>
                          <a:pt x="496" y="2914"/>
                          <a:pt x="822" y="2914"/>
                        </a:cubicBezTo>
                        <a:cubicBezTo>
                          <a:pt x="867" y="2908"/>
                          <a:pt x="913" y="2908"/>
                          <a:pt x="959" y="2901"/>
                        </a:cubicBezTo>
                        <a:cubicBezTo>
                          <a:pt x="972" y="2927"/>
                          <a:pt x="1011" y="2953"/>
                          <a:pt x="1037" y="2979"/>
                        </a:cubicBezTo>
                        <a:cubicBezTo>
                          <a:pt x="1069" y="3071"/>
                          <a:pt x="1141" y="3142"/>
                          <a:pt x="1226" y="3181"/>
                        </a:cubicBezTo>
                        <a:cubicBezTo>
                          <a:pt x="1275" y="3268"/>
                          <a:pt x="1372" y="3325"/>
                          <a:pt x="1471" y="3325"/>
                        </a:cubicBezTo>
                        <a:cubicBezTo>
                          <a:pt x="1476" y="3325"/>
                          <a:pt x="1481" y="3325"/>
                          <a:pt x="1486" y="3325"/>
                        </a:cubicBezTo>
                        <a:lnTo>
                          <a:pt x="1500" y="3325"/>
                        </a:lnTo>
                        <a:cubicBezTo>
                          <a:pt x="1480" y="3497"/>
                          <a:pt x="1611" y="3651"/>
                          <a:pt x="1788" y="3651"/>
                        </a:cubicBezTo>
                        <a:cubicBezTo>
                          <a:pt x="1792" y="3651"/>
                          <a:pt x="1796" y="3651"/>
                          <a:pt x="1799" y="3651"/>
                        </a:cubicBezTo>
                        <a:cubicBezTo>
                          <a:pt x="1851" y="3651"/>
                          <a:pt x="1904" y="3638"/>
                          <a:pt x="1949" y="3611"/>
                        </a:cubicBezTo>
                        <a:cubicBezTo>
                          <a:pt x="1989" y="3748"/>
                          <a:pt x="2113" y="3827"/>
                          <a:pt x="2241" y="3827"/>
                        </a:cubicBezTo>
                        <a:cubicBezTo>
                          <a:pt x="2321" y="3827"/>
                          <a:pt x="2401" y="3796"/>
                          <a:pt x="2464" y="3729"/>
                        </a:cubicBezTo>
                        <a:cubicBezTo>
                          <a:pt x="2508" y="3822"/>
                          <a:pt x="2605" y="3886"/>
                          <a:pt x="2710" y="3886"/>
                        </a:cubicBezTo>
                        <a:cubicBezTo>
                          <a:pt x="2715" y="3886"/>
                          <a:pt x="2720" y="3886"/>
                          <a:pt x="2725" y="3885"/>
                        </a:cubicBezTo>
                        <a:cubicBezTo>
                          <a:pt x="2777" y="3885"/>
                          <a:pt x="2829" y="3872"/>
                          <a:pt x="2875" y="3846"/>
                        </a:cubicBezTo>
                        <a:cubicBezTo>
                          <a:pt x="2888" y="3905"/>
                          <a:pt x="2914" y="3957"/>
                          <a:pt x="2959" y="4003"/>
                        </a:cubicBezTo>
                        <a:lnTo>
                          <a:pt x="3018" y="4061"/>
                        </a:lnTo>
                        <a:cubicBezTo>
                          <a:pt x="3083" y="4120"/>
                          <a:pt x="3166" y="4149"/>
                          <a:pt x="3250" y="4149"/>
                        </a:cubicBezTo>
                        <a:cubicBezTo>
                          <a:pt x="3334" y="4149"/>
                          <a:pt x="3419" y="4120"/>
                          <a:pt x="3487" y="4061"/>
                        </a:cubicBezTo>
                        <a:cubicBezTo>
                          <a:pt x="3533" y="4126"/>
                          <a:pt x="3598" y="4178"/>
                          <a:pt x="3761" y="4178"/>
                        </a:cubicBezTo>
                        <a:cubicBezTo>
                          <a:pt x="4087" y="4178"/>
                          <a:pt x="4087" y="3559"/>
                          <a:pt x="3761" y="3559"/>
                        </a:cubicBezTo>
                        <a:cubicBezTo>
                          <a:pt x="3598" y="3559"/>
                          <a:pt x="3559" y="3592"/>
                          <a:pt x="3513" y="3644"/>
                        </a:cubicBezTo>
                        <a:cubicBezTo>
                          <a:pt x="3507" y="3638"/>
                          <a:pt x="3481" y="3631"/>
                          <a:pt x="3468" y="3618"/>
                        </a:cubicBezTo>
                        <a:lnTo>
                          <a:pt x="3403" y="3559"/>
                        </a:lnTo>
                        <a:cubicBezTo>
                          <a:pt x="3342" y="3502"/>
                          <a:pt x="3263" y="3472"/>
                          <a:pt x="3184" y="3472"/>
                        </a:cubicBezTo>
                        <a:cubicBezTo>
                          <a:pt x="3127" y="3472"/>
                          <a:pt x="3070" y="3488"/>
                          <a:pt x="3018" y="3520"/>
                        </a:cubicBezTo>
                        <a:cubicBezTo>
                          <a:pt x="3005" y="3455"/>
                          <a:pt x="2979" y="3403"/>
                          <a:pt x="2940" y="3357"/>
                        </a:cubicBezTo>
                        <a:cubicBezTo>
                          <a:pt x="2979" y="3351"/>
                          <a:pt x="3025" y="3338"/>
                          <a:pt x="3064" y="3312"/>
                        </a:cubicBezTo>
                        <a:cubicBezTo>
                          <a:pt x="3125" y="3383"/>
                          <a:pt x="3209" y="3417"/>
                          <a:pt x="3292" y="3417"/>
                        </a:cubicBezTo>
                        <a:cubicBezTo>
                          <a:pt x="3385" y="3417"/>
                          <a:pt x="3478" y="3374"/>
                          <a:pt x="3540" y="3292"/>
                        </a:cubicBezTo>
                        <a:cubicBezTo>
                          <a:pt x="3585" y="3318"/>
                          <a:pt x="3637" y="3331"/>
                          <a:pt x="3689" y="3331"/>
                        </a:cubicBezTo>
                        <a:lnTo>
                          <a:pt x="3729" y="3331"/>
                        </a:lnTo>
                        <a:cubicBezTo>
                          <a:pt x="3768" y="3351"/>
                          <a:pt x="3820" y="3357"/>
                          <a:pt x="3865" y="3357"/>
                        </a:cubicBezTo>
                        <a:cubicBezTo>
                          <a:pt x="3870" y="3358"/>
                          <a:pt x="3875" y="3358"/>
                          <a:pt x="3880" y="3358"/>
                        </a:cubicBezTo>
                        <a:cubicBezTo>
                          <a:pt x="3998" y="3358"/>
                          <a:pt x="4102" y="3281"/>
                          <a:pt x="4146" y="3168"/>
                        </a:cubicBezTo>
                        <a:cubicBezTo>
                          <a:pt x="4191" y="3201"/>
                          <a:pt x="4250" y="3214"/>
                          <a:pt x="4309" y="3214"/>
                        </a:cubicBezTo>
                        <a:cubicBezTo>
                          <a:pt x="4485" y="3214"/>
                          <a:pt x="4621" y="3064"/>
                          <a:pt x="4602" y="2888"/>
                        </a:cubicBezTo>
                        <a:cubicBezTo>
                          <a:pt x="4758" y="2875"/>
                          <a:pt x="4876" y="2738"/>
                          <a:pt x="4869" y="2582"/>
                        </a:cubicBezTo>
                        <a:lnTo>
                          <a:pt x="4869" y="2582"/>
                        </a:lnTo>
                        <a:cubicBezTo>
                          <a:pt x="4902" y="2588"/>
                          <a:pt x="4934" y="2595"/>
                          <a:pt x="4967" y="2595"/>
                        </a:cubicBezTo>
                        <a:cubicBezTo>
                          <a:pt x="5221" y="2595"/>
                          <a:pt x="5312" y="2334"/>
                          <a:pt x="5241" y="2152"/>
                        </a:cubicBezTo>
                        <a:cubicBezTo>
                          <a:pt x="5619" y="2132"/>
                          <a:pt x="5619" y="1526"/>
                          <a:pt x="5228" y="1526"/>
                        </a:cubicBezTo>
                        <a:cubicBezTo>
                          <a:pt x="5156" y="1526"/>
                          <a:pt x="5084" y="1552"/>
                          <a:pt x="5032" y="1598"/>
                        </a:cubicBezTo>
                        <a:cubicBezTo>
                          <a:pt x="4999" y="1585"/>
                          <a:pt x="4967" y="1578"/>
                          <a:pt x="4934" y="1571"/>
                        </a:cubicBezTo>
                        <a:cubicBezTo>
                          <a:pt x="4947" y="1539"/>
                          <a:pt x="4895" y="1506"/>
                          <a:pt x="4895" y="1474"/>
                        </a:cubicBezTo>
                        <a:lnTo>
                          <a:pt x="4895" y="1435"/>
                        </a:lnTo>
                        <a:cubicBezTo>
                          <a:pt x="4895" y="1337"/>
                          <a:pt x="4895" y="1246"/>
                          <a:pt x="4817" y="1200"/>
                        </a:cubicBezTo>
                        <a:cubicBezTo>
                          <a:pt x="4823" y="1187"/>
                          <a:pt x="4850" y="1167"/>
                          <a:pt x="4856" y="1154"/>
                        </a:cubicBezTo>
                        <a:cubicBezTo>
                          <a:pt x="4902" y="1167"/>
                          <a:pt x="4947" y="1174"/>
                          <a:pt x="4993" y="1174"/>
                        </a:cubicBezTo>
                        <a:cubicBezTo>
                          <a:pt x="5013" y="1174"/>
                          <a:pt x="4999" y="1174"/>
                          <a:pt x="5019" y="1167"/>
                        </a:cubicBezTo>
                        <a:cubicBezTo>
                          <a:pt x="5052" y="1265"/>
                          <a:pt x="5221" y="1343"/>
                          <a:pt x="5221" y="1343"/>
                        </a:cubicBezTo>
                        <a:cubicBezTo>
                          <a:pt x="5710" y="1343"/>
                          <a:pt x="5710" y="815"/>
                          <a:pt x="5221" y="815"/>
                        </a:cubicBezTo>
                        <a:lnTo>
                          <a:pt x="5254" y="815"/>
                        </a:lnTo>
                        <a:cubicBezTo>
                          <a:pt x="5254" y="724"/>
                          <a:pt x="5202" y="633"/>
                          <a:pt x="5117" y="587"/>
                        </a:cubicBezTo>
                        <a:cubicBezTo>
                          <a:pt x="5371" y="464"/>
                          <a:pt x="5338" y="1"/>
                          <a:pt x="49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7"/>
                  <p:cNvSpPr/>
                  <p:nvPr/>
                </p:nvSpPr>
                <p:spPr>
                  <a:xfrm>
                    <a:off x="4115128" y="2184851"/>
                    <a:ext cx="197334" cy="171254"/>
                  </a:xfrm>
                  <a:custGeom>
                    <a:avLst/>
                    <a:gdLst/>
                    <a:ahLst/>
                    <a:cxnLst/>
                    <a:rect l="l" t="t" r="r" b="b"/>
                    <a:pathLst>
                      <a:path w="7816" h="6783" extrusionOk="0">
                        <a:moveTo>
                          <a:pt x="6878" y="1"/>
                        </a:moveTo>
                        <a:cubicBezTo>
                          <a:pt x="6713" y="1"/>
                          <a:pt x="6550" y="89"/>
                          <a:pt x="6466" y="254"/>
                        </a:cubicBezTo>
                        <a:cubicBezTo>
                          <a:pt x="6382" y="154"/>
                          <a:pt x="6256" y="100"/>
                          <a:pt x="6129" y="100"/>
                        </a:cubicBezTo>
                        <a:cubicBezTo>
                          <a:pt x="6089" y="100"/>
                          <a:pt x="6049" y="106"/>
                          <a:pt x="6010" y="117"/>
                        </a:cubicBezTo>
                        <a:cubicBezTo>
                          <a:pt x="5847" y="169"/>
                          <a:pt x="5723" y="299"/>
                          <a:pt x="5684" y="469"/>
                        </a:cubicBezTo>
                        <a:lnTo>
                          <a:pt x="5677" y="462"/>
                        </a:lnTo>
                        <a:cubicBezTo>
                          <a:pt x="5603" y="418"/>
                          <a:pt x="5521" y="397"/>
                          <a:pt x="5441" y="397"/>
                        </a:cubicBezTo>
                        <a:cubicBezTo>
                          <a:pt x="5284" y="397"/>
                          <a:pt x="5132" y="478"/>
                          <a:pt x="5045" y="625"/>
                        </a:cubicBezTo>
                        <a:cubicBezTo>
                          <a:pt x="5045" y="632"/>
                          <a:pt x="5039" y="638"/>
                          <a:pt x="5032" y="651"/>
                        </a:cubicBezTo>
                        <a:cubicBezTo>
                          <a:pt x="4977" y="629"/>
                          <a:pt x="4920" y="619"/>
                          <a:pt x="4865" y="619"/>
                        </a:cubicBezTo>
                        <a:cubicBezTo>
                          <a:pt x="4660" y="619"/>
                          <a:pt x="4472" y="761"/>
                          <a:pt x="4426" y="977"/>
                        </a:cubicBezTo>
                        <a:cubicBezTo>
                          <a:pt x="4361" y="938"/>
                          <a:pt x="4283" y="912"/>
                          <a:pt x="4204" y="912"/>
                        </a:cubicBezTo>
                        <a:cubicBezTo>
                          <a:pt x="4146" y="1057"/>
                          <a:pt x="4012" y="1133"/>
                          <a:pt x="3876" y="1133"/>
                        </a:cubicBezTo>
                        <a:cubicBezTo>
                          <a:pt x="3767" y="1133"/>
                          <a:pt x="3658" y="1085"/>
                          <a:pt x="3585" y="984"/>
                        </a:cubicBezTo>
                        <a:cubicBezTo>
                          <a:pt x="3547" y="973"/>
                          <a:pt x="3507" y="968"/>
                          <a:pt x="3468" y="968"/>
                        </a:cubicBezTo>
                        <a:cubicBezTo>
                          <a:pt x="3309" y="968"/>
                          <a:pt x="3153" y="1050"/>
                          <a:pt x="3064" y="1186"/>
                        </a:cubicBezTo>
                        <a:cubicBezTo>
                          <a:pt x="3005" y="1114"/>
                          <a:pt x="2921" y="1055"/>
                          <a:pt x="2829" y="1029"/>
                        </a:cubicBezTo>
                        <a:cubicBezTo>
                          <a:pt x="2790" y="1020"/>
                          <a:pt x="2750" y="1016"/>
                          <a:pt x="2711" y="1016"/>
                        </a:cubicBezTo>
                        <a:cubicBezTo>
                          <a:pt x="2581" y="1016"/>
                          <a:pt x="2457" y="1065"/>
                          <a:pt x="2367" y="1160"/>
                        </a:cubicBezTo>
                        <a:cubicBezTo>
                          <a:pt x="2280" y="1020"/>
                          <a:pt x="2132" y="940"/>
                          <a:pt x="1977" y="940"/>
                        </a:cubicBezTo>
                        <a:cubicBezTo>
                          <a:pt x="1922" y="940"/>
                          <a:pt x="1867" y="950"/>
                          <a:pt x="1813" y="970"/>
                        </a:cubicBezTo>
                        <a:cubicBezTo>
                          <a:pt x="1767" y="788"/>
                          <a:pt x="1656" y="638"/>
                          <a:pt x="1500" y="534"/>
                        </a:cubicBezTo>
                        <a:cubicBezTo>
                          <a:pt x="1417" y="486"/>
                          <a:pt x="1329" y="465"/>
                          <a:pt x="1242" y="465"/>
                        </a:cubicBezTo>
                        <a:cubicBezTo>
                          <a:pt x="1020" y="465"/>
                          <a:pt x="802" y="603"/>
                          <a:pt x="685" y="795"/>
                        </a:cubicBezTo>
                        <a:cubicBezTo>
                          <a:pt x="581" y="997"/>
                          <a:pt x="542" y="1225"/>
                          <a:pt x="581" y="1453"/>
                        </a:cubicBezTo>
                        <a:cubicBezTo>
                          <a:pt x="561" y="1453"/>
                          <a:pt x="542" y="1466"/>
                          <a:pt x="529" y="1472"/>
                        </a:cubicBezTo>
                        <a:cubicBezTo>
                          <a:pt x="385" y="1557"/>
                          <a:pt x="294" y="1707"/>
                          <a:pt x="294" y="1876"/>
                        </a:cubicBezTo>
                        <a:cubicBezTo>
                          <a:pt x="307" y="1981"/>
                          <a:pt x="333" y="2085"/>
                          <a:pt x="379" y="2183"/>
                        </a:cubicBezTo>
                        <a:cubicBezTo>
                          <a:pt x="164" y="2228"/>
                          <a:pt x="7" y="2417"/>
                          <a:pt x="7" y="2639"/>
                        </a:cubicBezTo>
                        <a:cubicBezTo>
                          <a:pt x="1" y="2841"/>
                          <a:pt x="138" y="3024"/>
                          <a:pt x="340" y="3076"/>
                        </a:cubicBezTo>
                        <a:cubicBezTo>
                          <a:pt x="177" y="3160"/>
                          <a:pt x="79" y="3323"/>
                          <a:pt x="79" y="3506"/>
                        </a:cubicBezTo>
                        <a:cubicBezTo>
                          <a:pt x="79" y="3701"/>
                          <a:pt x="196" y="3871"/>
                          <a:pt x="372" y="3949"/>
                        </a:cubicBezTo>
                        <a:cubicBezTo>
                          <a:pt x="216" y="4060"/>
                          <a:pt x="144" y="4255"/>
                          <a:pt x="196" y="4444"/>
                        </a:cubicBezTo>
                        <a:cubicBezTo>
                          <a:pt x="248" y="4620"/>
                          <a:pt x="398" y="4757"/>
                          <a:pt x="581" y="4783"/>
                        </a:cubicBezTo>
                        <a:cubicBezTo>
                          <a:pt x="418" y="4933"/>
                          <a:pt x="379" y="5181"/>
                          <a:pt x="489" y="5370"/>
                        </a:cubicBezTo>
                        <a:cubicBezTo>
                          <a:pt x="568" y="5510"/>
                          <a:pt x="716" y="5593"/>
                          <a:pt x="872" y="5593"/>
                        </a:cubicBezTo>
                        <a:cubicBezTo>
                          <a:pt x="884" y="5593"/>
                          <a:pt x="895" y="5592"/>
                          <a:pt x="907" y="5591"/>
                        </a:cubicBezTo>
                        <a:lnTo>
                          <a:pt x="907" y="5591"/>
                        </a:lnTo>
                        <a:cubicBezTo>
                          <a:pt x="887" y="5702"/>
                          <a:pt x="900" y="5820"/>
                          <a:pt x="959" y="5917"/>
                        </a:cubicBezTo>
                        <a:cubicBezTo>
                          <a:pt x="1017" y="6022"/>
                          <a:pt x="1115" y="6100"/>
                          <a:pt x="1232" y="6132"/>
                        </a:cubicBezTo>
                        <a:cubicBezTo>
                          <a:pt x="1272" y="6141"/>
                          <a:pt x="1311" y="6145"/>
                          <a:pt x="1350" y="6145"/>
                        </a:cubicBezTo>
                        <a:cubicBezTo>
                          <a:pt x="1433" y="6145"/>
                          <a:pt x="1515" y="6125"/>
                          <a:pt x="1591" y="6080"/>
                        </a:cubicBezTo>
                        <a:cubicBezTo>
                          <a:pt x="1734" y="6022"/>
                          <a:pt x="1865" y="5937"/>
                          <a:pt x="1982" y="5839"/>
                        </a:cubicBezTo>
                        <a:cubicBezTo>
                          <a:pt x="2164" y="5657"/>
                          <a:pt x="2164" y="5363"/>
                          <a:pt x="1982" y="5181"/>
                        </a:cubicBezTo>
                        <a:cubicBezTo>
                          <a:pt x="1923" y="5122"/>
                          <a:pt x="1852" y="5083"/>
                          <a:pt x="1773" y="5064"/>
                        </a:cubicBezTo>
                        <a:cubicBezTo>
                          <a:pt x="1845" y="4927"/>
                          <a:pt x="1839" y="4764"/>
                          <a:pt x="1760" y="4633"/>
                        </a:cubicBezTo>
                        <a:cubicBezTo>
                          <a:pt x="1708" y="4549"/>
                          <a:pt x="1630" y="4483"/>
                          <a:pt x="1539" y="4444"/>
                        </a:cubicBezTo>
                        <a:cubicBezTo>
                          <a:pt x="1597" y="4340"/>
                          <a:pt x="1610" y="4216"/>
                          <a:pt x="1584" y="4099"/>
                        </a:cubicBezTo>
                        <a:cubicBezTo>
                          <a:pt x="1545" y="3962"/>
                          <a:pt x="1441" y="3851"/>
                          <a:pt x="1311" y="3806"/>
                        </a:cubicBezTo>
                        <a:cubicBezTo>
                          <a:pt x="1552" y="3630"/>
                          <a:pt x="1565" y="3271"/>
                          <a:pt x="1337" y="3082"/>
                        </a:cubicBezTo>
                        <a:cubicBezTo>
                          <a:pt x="1637" y="2939"/>
                          <a:pt x="1689" y="2535"/>
                          <a:pt x="1441" y="2320"/>
                        </a:cubicBezTo>
                        <a:cubicBezTo>
                          <a:pt x="1487" y="2281"/>
                          <a:pt x="1526" y="2235"/>
                          <a:pt x="1558" y="2183"/>
                        </a:cubicBezTo>
                        <a:cubicBezTo>
                          <a:pt x="1591" y="2124"/>
                          <a:pt x="1610" y="2059"/>
                          <a:pt x="1617" y="1994"/>
                        </a:cubicBezTo>
                        <a:cubicBezTo>
                          <a:pt x="1630" y="1994"/>
                          <a:pt x="1643" y="1987"/>
                          <a:pt x="1650" y="1981"/>
                        </a:cubicBezTo>
                        <a:cubicBezTo>
                          <a:pt x="1689" y="2020"/>
                          <a:pt x="1721" y="2052"/>
                          <a:pt x="1767" y="2078"/>
                        </a:cubicBezTo>
                        <a:cubicBezTo>
                          <a:pt x="1839" y="2120"/>
                          <a:pt x="1919" y="2141"/>
                          <a:pt x="1998" y="2141"/>
                        </a:cubicBezTo>
                        <a:cubicBezTo>
                          <a:pt x="2104" y="2141"/>
                          <a:pt x="2209" y="2104"/>
                          <a:pt x="2295" y="2033"/>
                        </a:cubicBezTo>
                        <a:cubicBezTo>
                          <a:pt x="2301" y="2065"/>
                          <a:pt x="2314" y="2098"/>
                          <a:pt x="2334" y="2131"/>
                        </a:cubicBezTo>
                        <a:cubicBezTo>
                          <a:pt x="2402" y="2283"/>
                          <a:pt x="2563" y="2359"/>
                          <a:pt x="2724" y="2359"/>
                        </a:cubicBezTo>
                        <a:cubicBezTo>
                          <a:pt x="2810" y="2359"/>
                          <a:pt x="2896" y="2337"/>
                          <a:pt x="2966" y="2294"/>
                        </a:cubicBezTo>
                        <a:cubicBezTo>
                          <a:pt x="3057" y="2241"/>
                          <a:pt x="3129" y="2157"/>
                          <a:pt x="3162" y="2059"/>
                        </a:cubicBezTo>
                        <a:cubicBezTo>
                          <a:pt x="3261" y="2184"/>
                          <a:pt x="3402" y="2260"/>
                          <a:pt x="3549" y="2260"/>
                        </a:cubicBezTo>
                        <a:cubicBezTo>
                          <a:pt x="3625" y="2260"/>
                          <a:pt x="3701" y="2240"/>
                          <a:pt x="3774" y="2196"/>
                        </a:cubicBezTo>
                        <a:cubicBezTo>
                          <a:pt x="3866" y="2144"/>
                          <a:pt x="3931" y="2059"/>
                          <a:pt x="3970" y="1961"/>
                        </a:cubicBezTo>
                        <a:cubicBezTo>
                          <a:pt x="3976" y="1968"/>
                          <a:pt x="3976" y="1974"/>
                          <a:pt x="3983" y="1974"/>
                        </a:cubicBezTo>
                        <a:cubicBezTo>
                          <a:pt x="4074" y="2062"/>
                          <a:pt x="4191" y="2106"/>
                          <a:pt x="4309" y="2106"/>
                        </a:cubicBezTo>
                        <a:cubicBezTo>
                          <a:pt x="4426" y="2106"/>
                          <a:pt x="4543" y="2062"/>
                          <a:pt x="4635" y="1974"/>
                        </a:cubicBezTo>
                        <a:cubicBezTo>
                          <a:pt x="4680" y="1935"/>
                          <a:pt x="4713" y="1876"/>
                          <a:pt x="4732" y="1818"/>
                        </a:cubicBezTo>
                        <a:cubicBezTo>
                          <a:pt x="4739" y="1824"/>
                          <a:pt x="4739" y="1824"/>
                          <a:pt x="4745" y="1831"/>
                        </a:cubicBezTo>
                        <a:cubicBezTo>
                          <a:pt x="4847" y="1915"/>
                          <a:pt x="4967" y="1963"/>
                          <a:pt x="5086" y="1963"/>
                        </a:cubicBezTo>
                        <a:cubicBezTo>
                          <a:pt x="5197" y="1963"/>
                          <a:pt x="5306" y="1922"/>
                          <a:pt x="5397" y="1831"/>
                        </a:cubicBezTo>
                        <a:cubicBezTo>
                          <a:pt x="5449" y="1772"/>
                          <a:pt x="5488" y="1707"/>
                          <a:pt x="5508" y="1635"/>
                        </a:cubicBezTo>
                        <a:cubicBezTo>
                          <a:pt x="5554" y="1655"/>
                          <a:pt x="5606" y="1668"/>
                          <a:pt x="5664" y="1668"/>
                        </a:cubicBezTo>
                        <a:cubicBezTo>
                          <a:pt x="5782" y="1668"/>
                          <a:pt x="5899" y="1616"/>
                          <a:pt x="5990" y="1531"/>
                        </a:cubicBezTo>
                        <a:cubicBezTo>
                          <a:pt x="6023" y="1492"/>
                          <a:pt x="6055" y="1453"/>
                          <a:pt x="6075" y="1407"/>
                        </a:cubicBezTo>
                        <a:cubicBezTo>
                          <a:pt x="6158" y="1462"/>
                          <a:pt x="6252" y="1491"/>
                          <a:pt x="6347" y="1491"/>
                        </a:cubicBezTo>
                        <a:cubicBezTo>
                          <a:pt x="6409" y="1491"/>
                          <a:pt x="6472" y="1479"/>
                          <a:pt x="6531" y="1453"/>
                        </a:cubicBezTo>
                        <a:lnTo>
                          <a:pt x="6531" y="1453"/>
                        </a:lnTo>
                        <a:cubicBezTo>
                          <a:pt x="6473" y="1518"/>
                          <a:pt x="6427" y="1590"/>
                          <a:pt x="6407" y="1674"/>
                        </a:cubicBezTo>
                        <a:cubicBezTo>
                          <a:pt x="6368" y="1818"/>
                          <a:pt x="6388" y="1968"/>
                          <a:pt x="6460" y="2092"/>
                        </a:cubicBezTo>
                        <a:cubicBezTo>
                          <a:pt x="6486" y="2137"/>
                          <a:pt x="6525" y="2183"/>
                          <a:pt x="6564" y="2215"/>
                        </a:cubicBezTo>
                        <a:cubicBezTo>
                          <a:pt x="6460" y="2274"/>
                          <a:pt x="6381" y="2372"/>
                          <a:pt x="6349" y="2489"/>
                        </a:cubicBezTo>
                        <a:cubicBezTo>
                          <a:pt x="6323" y="2613"/>
                          <a:pt x="6342" y="2743"/>
                          <a:pt x="6407" y="2854"/>
                        </a:cubicBezTo>
                        <a:cubicBezTo>
                          <a:pt x="6394" y="2867"/>
                          <a:pt x="6381" y="2880"/>
                          <a:pt x="6375" y="2900"/>
                        </a:cubicBezTo>
                        <a:cubicBezTo>
                          <a:pt x="6310" y="3004"/>
                          <a:pt x="6290" y="3134"/>
                          <a:pt x="6329" y="3258"/>
                        </a:cubicBezTo>
                        <a:cubicBezTo>
                          <a:pt x="6336" y="3278"/>
                          <a:pt x="6342" y="3304"/>
                          <a:pt x="6355" y="3323"/>
                        </a:cubicBezTo>
                        <a:cubicBezTo>
                          <a:pt x="6316" y="3349"/>
                          <a:pt x="6277" y="3375"/>
                          <a:pt x="6244" y="3408"/>
                        </a:cubicBezTo>
                        <a:cubicBezTo>
                          <a:pt x="6121" y="3538"/>
                          <a:pt x="6082" y="3734"/>
                          <a:pt x="6147" y="3903"/>
                        </a:cubicBezTo>
                        <a:cubicBezTo>
                          <a:pt x="6075" y="3942"/>
                          <a:pt x="6016" y="4001"/>
                          <a:pt x="5977" y="4066"/>
                        </a:cubicBezTo>
                        <a:cubicBezTo>
                          <a:pt x="5925" y="4158"/>
                          <a:pt x="5906" y="4262"/>
                          <a:pt x="5919" y="4366"/>
                        </a:cubicBezTo>
                        <a:cubicBezTo>
                          <a:pt x="5749" y="4405"/>
                          <a:pt x="5612" y="4536"/>
                          <a:pt x="5560" y="4699"/>
                        </a:cubicBezTo>
                        <a:cubicBezTo>
                          <a:pt x="5528" y="4803"/>
                          <a:pt x="5541" y="4914"/>
                          <a:pt x="5586" y="5005"/>
                        </a:cubicBezTo>
                        <a:cubicBezTo>
                          <a:pt x="5574" y="5004"/>
                          <a:pt x="5562" y="5004"/>
                          <a:pt x="5550" y="5004"/>
                        </a:cubicBezTo>
                        <a:cubicBezTo>
                          <a:pt x="5464" y="5004"/>
                          <a:pt x="5380" y="5024"/>
                          <a:pt x="5306" y="5064"/>
                        </a:cubicBezTo>
                        <a:cubicBezTo>
                          <a:pt x="5221" y="5116"/>
                          <a:pt x="5150" y="5194"/>
                          <a:pt x="5117" y="5285"/>
                        </a:cubicBezTo>
                        <a:cubicBezTo>
                          <a:pt x="5082" y="5277"/>
                          <a:pt x="5048" y="5274"/>
                          <a:pt x="5014" y="5274"/>
                        </a:cubicBezTo>
                        <a:cubicBezTo>
                          <a:pt x="4935" y="5274"/>
                          <a:pt x="4860" y="5294"/>
                          <a:pt x="4791" y="5331"/>
                        </a:cubicBezTo>
                        <a:cubicBezTo>
                          <a:pt x="4752" y="5350"/>
                          <a:pt x="4719" y="5376"/>
                          <a:pt x="4693" y="5409"/>
                        </a:cubicBezTo>
                        <a:cubicBezTo>
                          <a:pt x="4624" y="5374"/>
                          <a:pt x="4546" y="5357"/>
                          <a:pt x="4468" y="5357"/>
                        </a:cubicBezTo>
                        <a:cubicBezTo>
                          <a:pt x="4430" y="5357"/>
                          <a:pt x="4391" y="5361"/>
                          <a:pt x="4354" y="5370"/>
                        </a:cubicBezTo>
                        <a:lnTo>
                          <a:pt x="4335" y="5376"/>
                        </a:lnTo>
                        <a:cubicBezTo>
                          <a:pt x="4270" y="5344"/>
                          <a:pt x="4204" y="5331"/>
                          <a:pt x="4133" y="5331"/>
                        </a:cubicBezTo>
                        <a:cubicBezTo>
                          <a:pt x="3853" y="5344"/>
                          <a:pt x="3559" y="5442"/>
                          <a:pt x="3416" y="5702"/>
                        </a:cubicBezTo>
                        <a:cubicBezTo>
                          <a:pt x="3299" y="5924"/>
                          <a:pt x="3312" y="6191"/>
                          <a:pt x="3448" y="6406"/>
                        </a:cubicBezTo>
                        <a:cubicBezTo>
                          <a:pt x="3540" y="6569"/>
                          <a:pt x="3729" y="6745"/>
                          <a:pt x="3924" y="6771"/>
                        </a:cubicBezTo>
                        <a:cubicBezTo>
                          <a:pt x="3975" y="6778"/>
                          <a:pt x="4028" y="6783"/>
                          <a:pt x="4081" y="6783"/>
                        </a:cubicBezTo>
                        <a:cubicBezTo>
                          <a:pt x="4182" y="6783"/>
                          <a:pt x="4282" y="6764"/>
                          <a:pt x="4367" y="6699"/>
                        </a:cubicBezTo>
                        <a:cubicBezTo>
                          <a:pt x="4380" y="6693"/>
                          <a:pt x="4387" y="6686"/>
                          <a:pt x="4393" y="6680"/>
                        </a:cubicBezTo>
                        <a:cubicBezTo>
                          <a:pt x="4439" y="6693"/>
                          <a:pt x="4485" y="6699"/>
                          <a:pt x="4524" y="6699"/>
                        </a:cubicBezTo>
                        <a:cubicBezTo>
                          <a:pt x="4661" y="6699"/>
                          <a:pt x="4791" y="6641"/>
                          <a:pt x="4876" y="6536"/>
                        </a:cubicBezTo>
                        <a:cubicBezTo>
                          <a:pt x="4908" y="6576"/>
                          <a:pt x="4947" y="6608"/>
                          <a:pt x="4987" y="6628"/>
                        </a:cubicBezTo>
                        <a:cubicBezTo>
                          <a:pt x="5058" y="6672"/>
                          <a:pt x="5141" y="6695"/>
                          <a:pt x="5226" y="6695"/>
                        </a:cubicBezTo>
                        <a:cubicBezTo>
                          <a:pt x="5265" y="6695"/>
                          <a:pt x="5306" y="6690"/>
                          <a:pt x="5345" y="6680"/>
                        </a:cubicBezTo>
                        <a:cubicBezTo>
                          <a:pt x="5508" y="6621"/>
                          <a:pt x="5638" y="6491"/>
                          <a:pt x="5677" y="6315"/>
                        </a:cubicBezTo>
                        <a:cubicBezTo>
                          <a:pt x="5743" y="6354"/>
                          <a:pt x="5814" y="6374"/>
                          <a:pt x="5886" y="6374"/>
                        </a:cubicBezTo>
                        <a:cubicBezTo>
                          <a:pt x="6010" y="6374"/>
                          <a:pt x="6127" y="6321"/>
                          <a:pt x="6212" y="6237"/>
                        </a:cubicBezTo>
                        <a:cubicBezTo>
                          <a:pt x="6349" y="6093"/>
                          <a:pt x="6388" y="5878"/>
                          <a:pt x="6303" y="5689"/>
                        </a:cubicBezTo>
                        <a:lnTo>
                          <a:pt x="6303" y="5689"/>
                        </a:lnTo>
                        <a:cubicBezTo>
                          <a:pt x="6366" y="5717"/>
                          <a:pt x="6433" y="5731"/>
                          <a:pt x="6499" y="5731"/>
                        </a:cubicBezTo>
                        <a:cubicBezTo>
                          <a:pt x="6620" y="5731"/>
                          <a:pt x="6739" y="5686"/>
                          <a:pt x="6831" y="5598"/>
                        </a:cubicBezTo>
                        <a:cubicBezTo>
                          <a:pt x="6968" y="5461"/>
                          <a:pt x="7007" y="5259"/>
                          <a:pt x="6916" y="5083"/>
                        </a:cubicBezTo>
                        <a:cubicBezTo>
                          <a:pt x="7059" y="5057"/>
                          <a:pt x="7176" y="4979"/>
                          <a:pt x="7248" y="4861"/>
                        </a:cubicBezTo>
                        <a:cubicBezTo>
                          <a:pt x="7339" y="4705"/>
                          <a:pt x="7333" y="4516"/>
                          <a:pt x="7229" y="4373"/>
                        </a:cubicBezTo>
                        <a:cubicBezTo>
                          <a:pt x="7281" y="4334"/>
                          <a:pt x="7320" y="4288"/>
                          <a:pt x="7352" y="4236"/>
                        </a:cubicBezTo>
                        <a:cubicBezTo>
                          <a:pt x="7437" y="4092"/>
                          <a:pt x="7431" y="3910"/>
                          <a:pt x="7339" y="3760"/>
                        </a:cubicBezTo>
                        <a:cubicBezTo>
                          <a:pt x="7346" y="3760"/>
                          <a:pt x="7352" y="3760"/>
                          <a:pt x="7359" y="3753"/>
                        </a:cubicBezTo>
                        <a:cubicBezTo>
                          <a:pt x="7574" y="3623"/>
                          <a:pt x="7652" y="3343"/>
                          <a:pt x="7522" y="3121"/>
                        </a:cubicBezTo>
                        <a:cubicBezTo>
                          <a:pt x="7515" y="3108"/>
                          <a:pt x="7502" y="3095"/>
                          <a:pt x="7496" y="3089"/>
                        </a:cubicBezTo>
                        <a:cubicBezTo>
                          <a:pt x="7522" y="3063"/>
                          <a:pt x="7548" y="3030"/>
                          <a:pt x="7568" y="3004"/>
                        </a:cubicBezTo>
                        <a:cubicBezTo>
                          <a:pt x="7633" y="2893"/>
                          <a:pt x="7652" y="2763"/>
                          <a:pt x="7620" y="2645"/>
                        </a:cubicBezTo>
                        <a:cubicBezTo>
                          <a:pt x="7581" y="2528"/>
                          <a:pt x="7509" y="2430"/>
                          <a:pt x="7405" y="2365"/>
                        </a:cubicBezTo>
                        <a:cubicBezTo>
                          <a:pt x="7398" y="2359"/>
                          <a:pt x="7385" y="2352"/>
                          <a:pt x="7379" y="2352"/>
                        </a:cubicBezTo>
                        <a:cubicBezTo>
                          <a:pt x="7815" y="2163"/>
                          <a:pt x="7815" y="1551"/>
                          <a:pt x="7385" y="1362"/>
                        </a:cubicBezTo>
                        <a:cubicBezTo>
                          <a:pt x="7431" y="1166"/>
                          <a:pt x="7346" y="964"/>
                          <a:pt x="7170" y="860"/>
                        </a:cubicBezTo>
                        <a:cubicBezTo>
                          <a:pt x="7190" y="847"/>
                          <a:pt x="7209" y="834"/>
                          <a:pt x="7229" y="821"/>
                        </a:cubicBezTo>
                        <a:cubicBezTo>
                          <a:pt x="7405" y="638"/>
                          <a:pt x="7405" y="345"/>
                          <a:pt x="7229" y="162"/>
                        </a:cubicBezTo>
                        <a:lnTo>
                          <a:pt x="7203" y="136"/>
                        </a:lnTo>
                        <a:cubicBezTo>
                          <a:pt x="7111" y="45"/>
                          <a:pt x="6994" y="1"/>
                          <a:pt x="687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7"/>
                  <p:cNvSpPr/>
                  <p:nvPr/>
                </p:nvSpPr>
                <p:spPr>
                  <a:xfrm>
                    <a:off x="4181933" y="2108074"/>
                    <a:ext cx="132322" cy="113765"/>
                  </a:xfrm>
                  <a:custGeom>
                    <a:avLst/>
                    <a:gdLst/>
                    <a:ahLst/>
                    <a:cxnLst/>
                    <a:rect l="l" t="t" r="r" b="b"/>
                    <a:pathLst>
                      <a:path w="5241" h="4506" extrusionOk="0">
                        <a:moveTo>
                          <a:pt x="3079" y="1"/>
                        </a:moveTo>
                        <a:cubicBezTo>
                          <a:pt x="2809" y="1"/>
                          <a:pt x="2497" y="160"/>
                          <a:pt x="2497" y="160"/>
                        </a:cubicBezTo>
                        <a:cubicBezTo>
                          <a:pt x="2451" y="1281"/>
                          <a:pt x="3416" y="1561"/>
                          <a:pt x="2934" y="2786"/>
                        </a:cubicBezTo>
                        <a:cubicBezTo>
                          <a:pt x="2867" y="2954"/>
                          <a:pt x="2770" y="3019"/>
                          <a:pt x="2657" y="3019"/>
                        </a:cubicBezTo>
                        <a:cubicBezTo>
                          <a:pt x="2495" y="3019"/>
                          <a:pt x="2300" y="2884"/>
                          <a:pt x="2119" y="2734"/>
                        </a:cubicBezTo>
                        <a:cubicBezTo>
                          <a:pt x="2015" y="2647"/>
                          <a:pt x="1892" y="2618"/>
                          <a:pt x="1775" y="2618"/>
                        </a:cubicBezTo>
                        <a:cubicBezTo>
                          <a:pt x="1611" y="2618"/>
                          <a:pt x="1458" y="2674"/>
                          <a:pt x="1383" y="2708"/>
                        </a:cubicBezTo>
                        <a:cubicBezTo>
                          <a:pt x="1350" y="2747"/>
                          <a:pt x="1324" y="2786"/>
                          <a:pt x="1311" y="2832"/>
                        </a:cubicBezTo>
                        <a:cubicBezTo>
                          <a:pt x="1304" y="2864"/>
                          <a:pt x="1272" y="2890"/>
                          <a:pt x="1239" y="2890"/>
                        </a:cubicBezTo>
                        <a:lnTo>
                          <a:pt x="1220" y="2890"/>
                        </a:lnTo>
                        <a:cubicBezTo>
                          <a:pt x="1174" y="2877"/>
                          <a:pt x="1154" y="2832"/>
                          <a:pt x="1161" y="2793"/>
                        </a:cubicBezTo>
                        <a:cubicBezTo>
                          <a:pt x="1187" y="2721"/>
                          <a:pt x="1226" y="2649"/>
                          <a:pt x="1278" y="2591"/>
                        </a:cubicBezTo>
                        <a:cubicBezTo>
                          <a:pt x="1232" y="2495"/>
                          <a:pt x="1145" y="2386"/>
                          <a:pt x="975" y="2386"/>
                        </a:cubicBezTo>
                        <a:cubicBezTo>
                          <a:pt x="903" y="2386"/>
                          <a:pt x="816" y="2405"/>
                          <a:pt x="711" y="2454"/>
                        </a:cubicBezTo>
                        <a:cubicBezTo>
                          <a:pt x="1" y="2793"/>
                          <a:pt x="151" y="4057"/>
                          <a:pt x="151" y="4057"/>
                        </a:cubicBezTo>
                        <a:cubicBezTo>
                          <a:pt x="221" y="4154"/>
                          <a:pt x="326" y="4202"/>
                          <a:pt x="431" y="4202"/>
                        </a:cubicBezTo>
                        <a:cubicBezTo>
                          <a:pt x="551" y="4202"/>
                          <a:pt x="671" y="4140"/>
                          <a:pt x="737" y="4018"/>
                        </a:cubicBezTo>
                        <a:lnTo>
                          <a:pt x="1011" y="3190"/>
                        </a:lnTo>
                        <a:cubicBezTo>
                          <a:pt x="1011" y="3190"/>
                          <a:pt x="1018" y="3184"/>
                          <a:pt x="1018" y="3184"/>
                        </a:cubicBezTo>
                        <a:cubicBezTo>
                          <a:pt x="1018" y="3184"/>
                          <a:pt x="1018" y="3177"/>
                          <a:pt x="1024" y="3177"/>
                        </a:cubicBezTo>
                        <a:lnTo>
                          <a:pt x="1024" y="3171"/>
                        </a:lnTo>
                        <a:cubicBezTo>
                          <a:pt x="1024" y="3164"/>
                          <a:pt x="1024" y="3164"/>
                          <a:pt x="1024" y="3164"/>
                        </a:cubicBezTo>
                        <a:lnTo>
                          <a:pt x="1024" y="3158"/>
                        </a:lnTo>
                        <a:lnTo>
                          <a:pt x="1024" y="3151"/>
                        </a:lnTo>
                        <a:lnTo>
                          <a:pt x="1031" y="3145"/>
                        </a:lnTo>
                        <a:lnTo>
                          <a:pt x="1037" y="3138"/>
                        </a:lnTo>
                        <a:lnTo>
                          <a:pt x="1050" y="3138"/>
                        </a:lnTo>
                        <a:lnTo>
                          <a:pt x="1057" y="3132"/>
                        </a:lnTo>
                        <a:lnTo>
                          <a:pt x="1076" y="3132"/>
                        </a:lnTo>
                        <a:cubicBezTo>
                          <a:pt x="1076" y="3132"/>
                          <a:pt x="1128" y="3171"/>
                          <a:pt x="1128" y="3171"/>
                        </a:cubicBezTo>
                        <a:cubicBezTo>
                          <a:pt x="1128" y="3172"/>
                          <a:pt x="1129" y="3173"/>
                          <a:pt x="1129" y="3173"/>
                        </a:cubicBezTo>
                        <a:cubicBezTo>
                          <a:pt x="1131" y="3173"/>
                          <a:pt x="1135" y="3164"/>
                          <a:pt x="1135" y="3164"/>
                        </a:cubicBezTo>
                        <a:cubicBezTo>
                          <a:pt x="1137" y="3166"/>
                          <a:pt x="1138" y="3167"/>
                          <a:pt x="1139" y="3167"/>
                        </a:cubicBezTo>
                        <a:cubicBezTo>
                          <a:pt x="1141" y="3167"/>
                          <a:pt x="1141" y="3164"/>
                          <a:pt x="1141" y="3164"/>
                        </a:cubicBezTo>
                        <a:cubicBezTo>
                          <a:pt x="1148" y="3171"/>
                          <a:pt x="1148" y="3171"/>
                          <a:pt x="1148" y="3177"/>
                        </a:cubicBezTo>
                        <a:lnTo>
                          <a:pt x="1148" y="3184"/>
                        </a:lnTo>
                        <a:cubicBezTo>
                          <a:pt x="1148" y="3184"/>
                          <a:pt x="1148" y="3190"/>
                          <a:pt x="1148" y="3190"/>
                        </a:cubicBezTo>
                        <a:cubicBezTo>
                          <a:pt x="1187" y="3347"/>
                          <a:pt x="1239" y="3503"/>
                          <a:pt x="1311" y="3653"/>
                        </a:cubicBezTo>
                        <a:cubicBezTo>
                          <a:pt x="1487" y="3907"/>
                          <a:pt x="1728" y="4279"/>
                          <a:pt x="2399" y="4442"/>
                        </a:cubicBezTo>
                        <a:cubicBezTo>
                          <a:pt x="2578" y="4485"/>
                          <a:pt x="2751" y="4506"/>
                          <a:pt x="2917" y="4506"/>
                        </a:cubicBezTo>
                        <a:cubicBezTo>
                          <a:pt x="3821" y="4506"/>
                          <a:pt x="4537" y="3895"/>
                          <a:pt x="4928" y="3014"/>
                        </a:cubicBezTo>
                        <a:cubicBezTo>
                          <a:pt x="5241" y="2350"/>
                          <a:pt x="5137" y="1163"/>
                          <a:pt x="4550" y="909"/>
                        </a:cubicBezTo>
                        <a:cubicBezTo>
                          <a:pt x="4425" y="855"/>
                          <a:pt x="4319" y="834"/>
                          <a:pt x="4227" y="834"/>
                        </a:cubicBezTo>
                        <a:cubicBezTo>
                          <a:pt x="3927" y="834"/>
                          <a:pt x="3773" y="1053"/>
                          <a:pt x="3591" y="1053"/>
                        </a:cubicBezTo>
                        <a:cubicBezTo>
                          <a:pt x="3566" y="1053"/>
                          <a:pt x="3540" y="1049"/>
                          <a:pt x="3514" y="1040"/>
                        </a:cubicBezTo>
                        <a:cubicBezTo>
                          <a:pt x="3234" y="935"/>
                          <a:pt x="3136" y="3"/>
                          <a:pt x="3136" y="3"/>
                        </a:cubicBezTo>
                        <a:cubicBezTo>
                          <a:pt x="3117" y="1"/>
                          <a:pt x="3098" y="1"/>
                          <a:pt x="30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9" name="Google Shape;11509;p87"/>
                  <p:cNvGrpSpPr/>
                  <p:nvPr/>
                </p:nvGrpSpPr>
                <p:grpSpPr>
                  <a:xfrm>
                    <a:off x="4162846" y="1813763"/>
                    <a:ext cx="96622" cy="297542"/>
                    <a:chOff x="4162846" y="1813763"/>
                    <a:chExt cx="96622" cy="297542"/>
                  </a:xfrm>
                </p:grpSpPr>
                <p:sp>
                  <p:nvSpPr>
                    <p:cNvPr id="11510" name="Google Shape;11510;p87"/>
                    <p:cNvSpPr/>
                    <p:nvPr/>
                  </p:nvSpPr>
                  <p:spPr>
                    <a:xfrm>
                      <a:off x="4198899" y="1837951"/>
                      <a:ext cx="24692" cy="273355"/>
                    </a:xfrm>
                    <a:custGeom>
                      <a:avLst/>
                      <a:gdLst/>
                      <a:ahLst/>
                      <a:cxnLst/>
                      <a:rect l="l" t="t" r="r" b="b"/>
                      <a:pathLst>
                        <a:path w="978" h="10827" extrusionOk="0">
                          <a:moveTo>
                            <a:pt x="0" y="0"/>
                          </a:moveTo>
                          <a:lnTo>
                            <a:pt x="0" y="10826"/>
                          </a:lnTo>
                          <a:lnTo>
                            <a:pt x="978" y="10826"/>
                          </a:lnTo>
                          <a:lnTo>
                            <a:pt x="978" y="0"/>
                          </a:ln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7"/>
                    <p:cNvSpPr/>
                    <p:nvPr/>
                  </p:nvSpPr>
                  <p:spPr>
                    <a:xfrm>
                      <a:off x="4162846" y="1813763"/>
                      <a:ext cx="96622" cy="60089"/>
                    </a:xfrm>
                    <a:custGeom>
                      <a:avLst/>
                      <a:gdLst/>
                      <a:ahLst/>
                      <a:cxnLst/>
                      <a:rect l="l" t="t" r="r" b="b"/>
                      <a:pathLst>
                        <a:path w="3827" h="2380" extrusionOk="0">
                          <a:moveTo>
                            <a:pt x="1917" y="0"/>
                          </a:moveTo>
                          <a:cubicBezTo>
                            <a:pt x="861" y="0"/>
                            <a:pt x="1" y="535"/>
                            <a:pt x="1" y="1187"/>
                          </a:cubicBezTo>
                          <a:cubicBezTo>
                            <a:pt x="1" y="1845"/>
                            <a:pt x="861" y="2379"/>
                            <a:pt x="1917" y="2379"/>
                          </a:cubicBezTo>
                          <a:cubicBezTo>
                            <a:pt x="2973" y="2379"/>
                            <a:pt x="3827" y="1845"/>
                            <a:pt x="3827" y="1187"/>
                          </a:cubicBezTo>
                          <a:cubicBezTo>
                            <a:pt x="3827" y="535"/>
                            <a:pt x="2973" y="0"/>
                            <a:pt x="1917"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2" name="Google Shape;11512;p87"/>
                  <p:cNvSpPr/>
                  <p:nvPr/>
                </p:nvSpPr>
                <p:spPr>
                  <a:xfrm>
                    <a:off x="4110861" y="2098530"/>
                    <a:ext cx="171153" cy="103767"/>
                  </a:xfrm>
                  <a:custGeom>
                    <a:avLst/>
                    <a:gdLst/>
                    <a:ahLst/>
                    <a:cxnLst/>
                    <a:rect l="l" t="t" r="r" b="b"/>
                    <a:pathLst>
                      <a:path w="6779" h="4110" extrusionOk="0">
                        <a:moveTo>
                          <a:pt x="4991" y="0"/>
                        </a:moveTo>
                        <a:cubicBezTo>
                          <a:pt x="4793" y="0"/>
                          <a:pt x="4464" y="33"/>
                          <a:pt x="4328" y="75"/>
                        </a:cubicBezTo>
                        <a:lnTo>
                          <a:pt x="3702" y="88"/>
                        </a:lnTo>
                        <a:cubicBezTo>
                          <a:pt x="3455" y="88"/>
                          <a:pt x="3200" y="81"/>
                          <a:pt x="2953" y="75"/>
                        </a:cubicBezTo>
                        <a:cubicBezTo>
                          <a:pt x="2705" y="62"/>
                          <a:pt x="2470" y="55"/>
                          <a:pt x="2242" y="55"/>
                        </a:cubicBezTo>
                        <a:cubicBezTo>
                          <a:pt x="1525" y="55"/>
                          <a:pt x="815" y="127"/>
                          <a:pt x="476" y="661"/>
                        </a:cubicBezTo>
                        <a:cubicBezTo>
                          <a:pt x="0" y="1418"/>
                          <a:pt x="104" y="2193"/>
                          <a:pt x="189" y="2871"/>
                        </a:cubicBezTo>
                        <a:cubicBezTo>
                          <a:pt x="209" y="3021"/>
                          <a:pt x="228" y="3158"/>
                          <a:pt x="241" y="3295"/>
                        </a:cubicBezTo>
                        <a:cubicBezTo>
                          <a:pt x="287" y="3783"/>
                          <a:pt x="365" y="4109"/>
                          <a:pt x="587" y="4109"/>
                        </a:cubicBezTo>
                        <a:cubicBezTo>
                          <a:pt x="769" y="4109"/>
                          <a:pt x="1050" y="3933"/>
                          <a:pt x="1428" y="3588"/>
                        </a:cubicBezTo>
                        <a:cubicBezTo>
                          <a:pt x="1441" y="3581"/>
                          <a:pt x="1447" y="3575"/>
                          <a:pt x="1467" y="3568"/>
                        </a:cubicBezTo>
                        <a:cubicBezTo>
                          <a:pt x="1486" y="3562"/>
                          <a:pt x="3422" y="2975"/>
                          <a:pt x="4100" y="2454"/>
                        </a:cubicBezTo>
                        <a:cubicBezTo>
                          <a:pt x="4302" y="2389"/>
                          <a:pt x="4497" y="2317"/>
                          <a:pt x="4686" y="2239"/>
                        </a:cubicBezTo>
                        <a:cubicBezTo>
                          <a:pt x="5110" y="2161"/>
                          <a:pt x="5775" y="1945"/>
                          <a:pt x="6179" y="1385"/>
                        </a:cubicBezTo>
                        <a:lnTo>
                          <a:pt x="6296" y="1222"/>
                        </a:lnTo>
                        <a:cubicBezTo>
                          <a:pt x="6544" y="883"/>
                          <a:pt x="6778" y="544"/>
                          <a:pt x="6687" y="362"/>
                        </a:cubicBezTo>
                        <a:cubicBezTo>
                          <a:pt x="6583" y="153"/>
                          <a:pt x="6062" y="29"/>
                          <a:pt x="5143" y="16"/>
                        </a:cubicBezTo>
                        <a:cubicBezTo>
                          <a:pt x="5124" y="5"/>
                          <a:pt x="5068" y="0"/>
                          <a:pt x="499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513" name="Google Shape;11513;p87"/>
              <p:cNvSpPr/>
              <p:nvPr/>
            </p:nvSpPr>
            <p:spPr>
              <a:xfrm>
                <a:off x="4006210" y="1542757"/>
                <a:ext cx="406939" cy="325163"/>
              </a:xfrm>
              <a:custGeom>
                <a:avLst/>
                <a:gdLst/>
                <a:ahLst/>
                <a:cxnLst/>
                <a:rect l="l" t="t" r="r" b="b"/>
                <a:pathLst>
                  <a:path w="16118" h="12879" extrusionOk="0">
                    <a:moveTo>
                      <a:pt x="1004" y="8740"/>
                    </a:moveTo>
                    <a:lnTo>
                      <a:pt x="1004" y="8740"/>
                    </a:ln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7" y="3448"/>
                      <a:pt x="4047" y="3448"/>
                    </a:cubicBezTo>
                    <a:cubicBezTo>
                      <a:pt x="6224" y="4790"/>
                      <a:pt x="13544" y="6504"/>
                      <a:pt x="14215" y="6726"/>
                    </a:cubicBezTo>
                    <a:cubicBezTo>
                      <a:pt x="14557" y="6840"/>
                      <a:pt x="14772" y="11921"/>
                      <a:pt x="14748" y="12624"/>
                    </a:cubicBezTo>
                    <a:lnTo>
                      <a:pt x="14748" y="12624"/>
                    </a:lnTo>
                    <a:lnTo>
                      <a:pt x="15206" y="9548"/>
                    </a:lnTo>
                    <a:cubicBezTo>
                      <a:pt x="15206" y="9548"/>
                      <a:pt x="16118" y="6166"/>
                      <a:pt x="14436" y="3441"/>
                    </a:cubicBezTo>
                    <a:cubicBezTo>
                      <a:pt x="13260" y="1523"/>
                      <a:pt x="11250"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14" name="Google Shape;11514;p87"/>
          <p:cNvGrpSpPr/>
          <p:nvPr/>
        </p:nvGrpSpPr>
        <p:grpSpPr>
          <a:xfrm>
            <a:off x="1920489" y="1542757"/>
            <a:ext cx="558020" cy="1310345"/>
            <a:chOff x="1920489" y="1542757"/>
            <a:chExt cx="558020" cy="1310345"/>
          </a:xfrm>
        </p:grpSpPr>
        <p:sp>
          <p:nvSpPr>
            <p:cNvPr id="11515" name="Google Shape;11515;p87"/>
            <p:cNvSpPr/>
            <p:nvPr/>
          </p:nvSpPr>
          <p:spPr>
            <a:xfrm>
              <a:off x="1970681" y="2803693"/>
              <a:ext cx="457636" cy="49409"/>
            </a:xfrm>
            <a:custGeom>
              <a:avLst/>
              <a:gdLst/>
              <a:ahLst/>
              <a:cxnLst/>
              <a:rect l="l" t="t" r="r" b="b"/>
              <a:pathLst>
                <a:path w="18126" h="1957" extrusionOk="0">
                  <a:moveTo>
                    <a:pt x="9060" y="1"/>
                  </a:moveTo>
                  <a:cubicBezTo>
                    <a:pt x="4061" y="1"/>
                    <a:pt x="1" y="437"/>
                    <a:pt x="1" y="978"/>
                  </a:cubicBezTo>
                  <a:cubicBezTo>
                    <a:pt x="1" y="1519"/>
                    <a:pt x="4061" y="1956"/>
                    <a:pt x="9060" y="1956"/>
                  </a:cubicBezTo>
                  <a:cubicBezTo>
                    <a:pt x="14066" y="1956"/>
                    <a:pt x="18126" y="1519"/>
                    <a:pt x="18126" y="978"/>
                  </a:cubicBezTo>
                  <a:cubicBezTo>
                    <a:pt x="18126"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7"/>
            <p:cNvGrpSpPr/>
            <p:nvPr/>
          </p:nvGrpSpPr>
          <p:grpSpPr>
            <a:xfrm>
              <a:off x="1920489" y="1542757"/>
              <a:ext cx="558020" cy="1277423"/>
              <a:chOff x="1920489" y="1542757"/>
              <a:chExt cx="558020" cy="1277423"/>
            </a:xfrm>
          </p:grpSpPr>
          <p:sp>
            <p:nvSpPr>
              <p:cNvPr id="11517" name="Google Shape;11517;p87"/>
              <p:cNvSpPr/>
              <p:nvPr/>
            </p:nvSpPr>
            <p:spPr>
              <a:xfrm>
                <a:off x="2013955" y="1674397"/>
                <a:ext cx="366972" cy="342104"/>
              </a:xfrm>
              <a:custGeom>
                <a:avLst/>
                <a:gdLst/>
                <a:ahLst/>
                <a:cxnLst/>
                <a:rect l="l" t="t" r="r" b="b"/>
                <a:pathLst>
                  <a:path w="14535" h="13550" extrusionOk="0">
                    <a:moveTo>
                      <a:pt x="2158" y="0"/>
                    </a:moveTo>
                    <a:cubicBezTo>
                      <a:pt x="965" y="0"/>
                      <a:pt x="1" y="958"/>
                      <a:pt x="1" y="2157"/>
                    </a:cubicBezTo>
                    <a:lnTo>
                      <a:pt x="1" y="11393"/>
                    </a:lnTo>
                    <a:cubicBezTo>
                      <a:pt x="1" y="12585"/>
                      <a:pt x="965" y="13550"/>
                      <a:pt x="2158" y="13550"/>
                    </a:cubicBezTo>
                    <a:lnTo>
                      <a:pt x="12378" y="13550"/>
                    </a:lnTo>
                    <a:cubicBezTo>
                      <a:pt x="13570" y="13550"/>
                      <a:pt x="14535" y="12585"/>
                      <a:pt x="14535" y="11393"/>
                    </a:cubicBezTo>
                    <a:lnTo>
                      <a:pt x="14535" y="2157"/>
                    </a:lnTo>
                    <a:cubicBezTo>
                      <a:pt x="14535" y="958"/>
                      <a:pt x="13570" y="0"/>
                      <a:pt x="1237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8" name="Google Shape;11518;p87"/>
              <p:cNvGrpSpPr/>
              <p:nvPr/>
            </p:nvGrpSpPr>
            <p:grpSpPr>
              <a:xfrm>
                <a:off x="1920489" y="1545534"/>
                <a:ext cx="558020" cy="1274645"/>
                <a:chOff x="1920489" y="1545534"/>
                <a:chExt cx="558020" cy="1274645"/>
              </a:xfrm>
            </p:grpSpPr>
            <p:sp>
              <p:nvSpPr>
                <p:cNvPr id="11519" name="Google Shape;11519;p87"/>
                <p:cNvSpPr/>
                <p:nvPr/>
              </p:nvSpPr>
              <p:spPr>
                <a:xfrm>
                  <a:off x="1920489" y="1545534"/>
                  <a:ext cx="558020" cy="1274645"/>
                </a:xfrm>
                <a:custGeom>
                  <a:avLst/>
                  <a:gdLst/>
                  <a:ahLst/>
                  <a:cxnLst/>
                  <a:rect l="l" t="t" r="r" b="b"/>
                  <a:pathLst>
                    <a:path w="22102" h="50486" extrusionOk="0">
                      <a:moveTo>
                        <a:pt x="11055" y="1"/>
                      </a:moveTo>
                      <a:cubicBezTo>
                        <a:pt x="7046" y="1"/>
                        <a:pt x="3814" y="3273"/>
                        <a:pt x="3853" y="7281"/>
                      </a:cubicBezTo>
                      <a:lnTo>
                        <a:pt x="3853" y="7287"/>
                      </a:lnTo>
                      <a:cubicBezTo>
                        <a:pt x="3833" y="7287"/>
                        <a:pt x="3814" y="7281"/>
                        <a:pt x="3794" y="7281"/>
                      </a:cubicBezTo>
                      <a:cubicBezTo>
                        <a:pt x="3790" y="7281"/>
                        <a:pt x="3787" y="7281"/>
                        <a:pt x="3783" y="7281"/>
                      </a:cubicBezTo>
                      <a:cubicBezTo>
                        <a:pt x="3117" y="7281"/>
                        <a:pt x="2615" y="7884"/>
                        <a:pt x="2738" y="8539"/>
                      </a:cubicBezTo>
                      <a:cubicBezTo>
                        <a:pt x="2840" y="9060"/>
                        <a:pt x="3292" y="9401"/>
                        <a:pt x="3780" y="9401"/>
                      </a:cubicBezTo>
                      <a:cubicBezTo>
                        <a:pt x="3915" y="9401"/>
                        <a:pt x="4052" y="9376"/>
                        <a:pt x="4185" y="9321"/>
                      </a:cubicBezTo>
                      <a:cubicBezTo>
                        <a:pt x="4661" y="10755"/>
                        <a:pt x="5606" y="12000"/>
                        <a:pt x="6779" y="12912"/>
                      </a:cubicBezTo>
                      <a:lnTo>
                        <a:pt x="6649" y="12860"/>
                      </a:lnTo>
                      <a:lnTo>
                        <a:pt x="6649" y="12860"/>
                      </a:lnTo>
                      <a:cubicBezTo>
                        <a:pt x="7379" y="13446"/>
                        <a:pt x="8206" y="13890"/>
                        <a:pt x="9093" y="14176"/>
                      </a:cubicBezTo>
                      <a:lnTo>
                        <a:pt x="9093" y="16203"/>
                      </a:lnTo>
                      <a:lnTo>
                        <a:pt x="6883" y="16203"/>
                      </a:lnTo>
                      <a:cubicBezTo>
                        <a:pt x="6883" y="16203"/>
                        <a:pt x="6877" y="16249"/>
                        <a:pt x="6857" y="16262"/>
                      </a:cubicBezTo>
                      <a:cubicBezTo>
                        <a:pt x="6277" y="16262"/>
                        <a:pt x="5762" y="16640"/>
                        <a:pt x="5586" y="17188"/>
                      </a:cubicBezTo>
                      <a:lnTo>
                        <a:pt x="255" y="32940"/>
                      </a:lnTo>
                      <a:cubicBezTo>
                        <a:pt x="1" y="33638"/>
                        <a:pt x="379" y="34413"/>
                        <a:pt x="1083" y="34648"/>
                      </a:cubicBezTo>
                      <a:cubicBezTo>
                        <a:pt x="1221" y="34694"/>
                        <a:pt x="1362" y="34716"/>
                        <a:pt x="1501" y="34716"/>
                      </a:cubicBezTo>
                      <a:cubicBezTo>
                        <a:pt x="2066" y="34716"/>
                        <a:pt x="2593" y="34352"/>
                        <a:pt x="2771" y="33781"/>
                      </a:cubicBezTo>
                      <a:lnTo>
                        <a:pt x="2947" y="33266"/>
                      </a:lnTo>
                      <a:lnTo>
                        <a:pt x="3527" y="33507"/>
                      </a:lnTo>
                      <a:cubicBezTo>
                        <a:pt x="3527" y="33507"/>
                        <a:pt x="4035" y="32491"/>
                        <a:pt x="3488" y="31656"/>
                      </a:cubicBezTo>
                      <a:lnTo>
                        <a:pt x="6759" y="21997"/>
                      </a:lnTo>
                      <a:lnTo>
                        <a:pt x="6759" y="21997"/>
                      </a:lnTo>
                      <a:cubicBezTo>
                        <a:pt x="6759" y="27778"/>
                        <a:pt x="5977" y="29245"/>
                        <a:pt x="5977" y="32439"/>
                      </a:cubicBezTo>
                      <a:cubicBezTo>
                        <a:pt x="5977" y="35639"/>
                        <a:pt x="7881" y="48569"/>
                        <a:pt x="7881" y="48569"/>
                      </a:cubicBezTo>
                      <a:lnTo>
                        <a:pt x="5573" y="50486"/>
                      </a:lnTo>
                      <a:lnTo>
                        <a:pt x="10038" y="50486"/>
                      </a:lnTo>
                      <a:lnTo>
                        <a:pt x="10781" y="31709"/>
                      </a:lnTo>
                      <a:lnTo>
                        <a:pt x="11165" y="31709"/>
                      </a:lnTo>
                      <a:lnTo>
                        <a:pt x="11908" y="50486"/>
                      </a:lnTo>
                      <a:lnTo>
                        <a:pt x="16373" y="50486"/>
                      </a:lnTo>
                      <a:lnTo>
                        <a:pt x="14066" y="48582"/>
                      </a:lnTo>
                      <a:cubicBezTo>
                        <a:pt x="14066" y="48582"/>
                        <a:pt x="15969" y="34250"/>
                        <a:pt x="15969" y="31669"/>
                      </a:cubicBezTo>
                      <a:cubicBezTo>
                        <a:pt x="15969" y="29089"/>
                        <a:pt x="15311" y="27759"/>
                        <a:pt x="15311" y="21900"/>
                      </a:cubicBezTo>
                      <a:lnTo>
                        <a:pt x="15311" y="21900"/>
                      </a:lnTo>
                      <a:lnTo>
                        <a:pt x="18615" y="31663"/>
                      </a:lnTo>
                      <a:cubicBezTo>
                        <a:pt x="18067" y="32497"/>
                        <a:pt x="18576" y="33514"/>
                        <a:pt x="18576" y="33514"/>
                      </a:cubicBezTo>
                      <a:lnTo>
                        <a:pt x="19156" y="33266"/>
                      </a:lnTo>
                      <a:lnTo>
                        <a:pt x="19332" y="33788"/>
                      </a:lnTo>
                      <a:cubicBezTo>
                        <a:pt x="19505" y="34359"/>
                        <a:pt x="20033" y="34729"/>
                        <a:pt x="20602" y="34729"/>
                      </a:cubicBezTo>
                      <a:cubicBezTo>
                        <a:pt x="20741" y="34729"/>
                        <a:pt x="20881" y="34707"/>
                        <a:pt x="21020" y="34661"/>
                      </a:cubicBezTo>
                      <a:cubicBezTo>
                        <a:pt x="21724" y="34426"/>
                        <a:pt x="22102" y="33657"/>
                        <a:pt x="21848" y="32953"/>
                      </a:cubicBezTo>
                      <a:lnTo>
                        <a:pt x="21848" y="32947"/>
                      </a:lnTo>
                      <a:lnTo>
                        <a:pt x="16516" y="17207"/>
                      </a:lnTo>
                      <a:cubicBezTo>
                        <a:pt x="16347" y="16692"/>
                        <a:pt x="15897" y="16321"/>
                        <a:pt x="15356" y="16269"/>
                      </a:cubicBezTo>
                      <a:cubicBezTo>
                        <a:pt x="15337" y="16256"/>
                        <a:pt x="15330" y="16210"/>
                        <a:pt x="15330" y="16210"/>
                      </a:cubicBezTo>
                      <a:lnTo>
                        <a:pt x="12853" y="16210"/>
                      </a:lnTo>
                      <a:lnTo>
                        <a:pt x="12853" y="14209"/>
                      </a:lnTo>
                      <a:cubicBezTo>
                        <a:pt x="15076" y="13538"/>
                        <a:pt x="17122" y="11700"/>
                        <a:pt x="17911" y="9360"/>
                      </a:cubicBezTo>
                      <a:cubicBezTo>
                        <a:pt x="17998" y="9382"/>
                        <a:pt x="18085" y="9392"/>
                        <a:pt x="18171" y="9392"/>
                      </a:cubicBezTo>
                      <a:cubicBezTo>
                        <a:pt x="18671" y="9392"/>
                        <a:pt x="19125" y="9036"/>
                        <a:pt x="19208" y="8513"/>
                      </a:cubicBezTo>
                      <a:cubicBezTo>
                        <a:pt x="19312" y="7907"/>
                        <a:pt x="18869" y="7340"/>
                        <a:pt x="18256" y="7287"/>
                      </a:cubicBezTo>
                      <a:lnTo>
                        <a:pt x="18256" y="7281"/>
                      </a:lnTo>
                      <a:cubicBezTo>
                        <a:pt x="18302" y="3273"/>
                        <a:pt x="15063" y="1"/>
                        <a:pt x="1105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0" name="Google Shape;11520;p87"/>
                <p:cNvGrpSpPr/>
                <p:nvPr/>
              </p:nvGrpSpPr>
              <p:grpSpPr>
                <a:xfrm>
                  <a:off x="1962122" y="1668313"/>
                  <a:ext cx="474931" cy="1079962"/>
                  <a:chOff x="1962122" y="1668313"/>
                  <a:chExt cx="474931" cy="1079962"/>
                </a:xfrm>
              </p:grpSpPr>
              <p:sp>
                <p:nvSpPr>
                  <p:cNvPr id="11521" name="Google Shape;11521;p87"/>
                  <p:cNvSpPr/>
                  <p:nvPr/>
                </p:nvSpPr>
                <p:spPr>
                  <a:xfrm>
                    <a:off x="2216238" y="2023419"/>
                    <a:ext cx="208469" cy="330591"/>
                  </a:xfrm>
                  <a:custGeom>
                    <a:avLst/>
                    <a:gdLst/>
                    <a:ahLst/>
                    <a:cxnLst/>
                    <a:rect l="l" t="t" r="r" b="b"/>
                    <a:pathLst>
                      <a:path w="8257" h="13094" extrusionOk="0">
                        <a:moveTo>
                          <a:pt x="2442" y="0"/>
                        </a:moveTo>
                        <a:cubicBezTo>
                          <a:pt x="2338" y="0"/>
                          <a:pt x="2234" y="11"/>
                          <a:pt x="2130" y="32"/>
                        </a:cubicBezTo>
                        <a:cubicBezTo>
                          <a:pt x="1276" y="208"/>
                          <a:pt x="520" y="1029"/>
                          <a:pt x="90" y="1746"/>
                        </a:cubicBezTo>
                        <a:cubicBezTo>
                          <a:pt x="0" y="1904"/>
                          <a:pt x="133" y="2049"/>
                          <a:pt x="268" y="2049"/>
                        </a:cubicBezTo>
                        <a:cubicBezTo>
                          <a:pt x="328" y="2049"/>
                          <a:pt x="389" y="2019"/>
                          <a:pt x="429" y="1948"/>
                        </a:cubicBezTo>
                        <a:cubicBezTo>
                          <a:pt x="794" y="1336"/>
                          <a:pt x="1478" y="567"/>
                          <a:pt x="2215" y="417"/>
                        </a:cubicBezTo>
                        <a:cubicBezTo>
                          <a:pt x="2290" y="402"/>
                          <a:pt x="2366" y="394"/>
                          <a:pt x="2442" y="394"/>
                        </a:cubicBezTo>
                        <a:cubicBezTo>
                          <a:pt x="2693" y="394"/>
                          <a:pt x="2940" y="477"/>
                          <a:pt x="3140" y="632"/>
                        </a:cubicBezTo>
                        <a:cubicBezTo>
                          <a:pt x="4581" y="1694"/>
                          <a:pt x="5219" y="3597"/>
                          <a:pt x="5780" y="5279"/>
                        </a:cubicBezTo>
                        <a:lnTo>
                          <a:pt x="5858" y="5507"/>
                        </a:lnTo>
                        <a:cubicBezTo>
                          <a:pt x="6653" y="7866"/>
                          <a:pt x="7233" y="10271"/>
                          <a:pt x="7853" y="12937"/>
                        </a:cubicBezTo>
                        <a:cubicBezTo>
                          <a:pt x="7872" y="13028"/>
                          <a:pt x="7950" y="13093"/>
                          <a:pt x="8042" y="13093"/>
                        </a:cubicBezTo>
                        <a:cubicBezTo>
                          <a:pt x="8055" y="13093"/>
                          <a:pt x="8068" y="13087"/>
                          <a:pt x="8087" y="13087"/>
                        </a:cubicBezTo>
                        <a:cubicBezTo>
                          <a:pt x="8191" y="13061"/>
                          <a:pt x="8257" y="12957"/>
                          <a:pt x="8231" y="12852"/>
                        </a:cubicBezTo>
                        <a:cubicBezTo>
                          <a:pt x="7611" y="10174"/>
                          <a:pt x="7031" y="7762"/>
                          <a:pt x="6230" y="5383"/>
                        </a:cubicBezTo>
                        <a:lnTo>
                          <a:pt x="6151" y="5155"/>
                        </a:lnTo>
                        <a:cubicBezTo>
                          <a:pt x="5571" y="3415"/>
                          <a:pt x="4907" y="1447"/>
                          <a:pt x="3375" y="319"/>
                        </a:cubicBezTo>
                        <a:cubicBezTo>
                          <a:pt x="3106" y="110"/>
                          <a:pt x="2777" y="0"/>
                          <a:pt x="2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7"/>
                  <p:cNvSpPr/>
                  <p:nvPr/>
                </p:nvSpPr>
                <p:spPr>
                  <a:xfrm>
                    <a:off x="2368581" y="2194344"/>
                    <a:ext cx="16461" cy="95158"/>
                  </a:xfrm>
                  <a:custGeom>
                    <a:avLst/>
                    <a:gdLst/>
                    <a:ahLst/>
                    <a:cxnLst/>
                    <a:rect l="l" t="t" r="r" b="b"/>
                    <a:pathLst>
                      <a:path w="652" h="3769" extrusionOk="0">
                        <a:moveTo>
                          <a:pt x="433" y="1"/>
                        </a:moveTo>
                        <a:cubicBezTo>
                          <a:pt x="331" y="1"/>
                          <a:pt x="228" y="73"/>
                          <a:pt x="235" y="210"/>
                        </a:cubicBezTo>
                        <a:cubicBezTo>
                          <a:pt x="248" y="621"/>
                          <a:pt x="222" y="1031"/>
                          <a:pt x="163" y="1442"/>
                        </a:cubicBezTo>
                        <a:cubicBezTo>
                          <a:pt x="85" y="2146"/>
                          <a:pt x="0" y="2876"/>
                          <a:pt x="248" y="3632"/>
                        </a:cubicBezTo>
                        <a:cubicBezTo>
                          <a:pt x="274" y="3710"/>
                          <a:pt x="346" y="3762"/>
                          <a:pt x="430" y="3769"/>
                        </a:cubicBezTo>
                        <a:cubicBezTo>
                          <a:pt x="450" y="3769"/>
                          <a:pt x="476" y="3762"/>
                          <a:pt x="495" y="3755"/>
                        </a:cubicBezTo>
                        <a:cubicBezTo>
                          <a:pt x="593" y="3723"/>
                          <a:pt x="652" y="3612"/>
                          <a:pt x="619" y="3508"/>
                        </a:cubicBezTo>
                        <a:cubicBezTo>
                          <a:pt x="398" y="2837"/>
                          <a:pt x="476" y="2152"/>
                          <a:pt x="554" y="1487"/>
                        </a:cubicBezTo>
                        <a:cubicBezTo>
                          <a:pt x="619" y="1057"/>
                          <a:pt x="639" y="621"/>
                          <a:pt x="626" y="184"/>
                        </a:cubicBezTo>
                        <a:cubicBezTo>
                          <a:pt x="617" y="60"/>
                          <a:pt x="525" y="1"/>
                          <a:pt x="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7"/>
                  <p:cNvSpPr/>
                  <p:nvPr/>
                </p:nvSpPr>
                <p:spPr>
                  <a:xfrm>
                    <a:off x="2394359" y="2265643"/>
                    <a:ext cx="37922" cy="41633"/>
                  </a:xfrm>
                  <a:custGeom>
                    <a:avLst/>
                    <a:gdLst/>
                    <a:ahLst/>
                    <a:cxnLst/>
                    <a:rect l="l" t="t" r="r" b="b"/>
                    <a:pathLst>
                      <a:path w="1502" h="1649" extrusionOk="0">
                        <a:moveTo>
                          <a:pt x="270" y="0"/>
                        </a:moveTo>
                        <a:cubicBezTo>
                          <a:pt x="46" y="0"/>
                          <a:pt x="1" y="354"/>
                          <a:pt x="250" y="391"/>
                        </a:cubicBezTo>
                        <a:cubicBezTo>
                          <a:pt x="778" y="488"/>
                          <a:pt x="1091" y="892"/>
                          <a:pt x="1065" y="1440"/>
                        </a:cubicBezTo>
                        <a:cubicBezTo>
                          <a:pt x="1058" y="1551"/>
                          <a:pt x="1143" y="1642"/>
                          <a:pt x="1254" y="1648"/>
                        </a:cubicBezTo>
                        <a:lnTo>
                          <a:pt x="1260" y="1648"/>
                        </a:lnTo>
                        <a:cubicBezTo>
                          <a:pt x="1365" y="1648"/>
                          <a:pt x="1456" y="1564"/>
                          <a:pt x="1462" y="1459"/>
                        </a:cubicBezTo>
                        <a:cubicBezTo>
                          <a:pt x="1501" y="710"/>
                          <a:pt x="1052" y="136"/>
                          <a:pt x="322" y="6"/>
                        </a:cubicBezTo>
                        <a:cubicBezTo>
                          <a:pt x="304" y="2"/>
                          <a:pt x="287"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7"/>
                  <p:cNvSpPr/>
                  <p:nvPr/>
                </p:nvSpPr>
                <p:spPr>
                  <a:xfrm>
                    <a:off x="2340607" y="2111709"/>
                    <a:ext cx="19516" cy="47137"/>
                  </a:xfrm>
                  <a:custGeom>
                    <a:avLst/>
                    <a:gdLst/>
                    <a:ahLst/>
                    <a:cxnLst/>
                    <a:rect l="l" t="t" r="r" b="b"/>
                    <a:pathLst>
                      <a:path w="773" h="1867" extrusionOk="0">
                        <a:moveTo>
                          <a:pt x="500" y="1"/>
                        </a:moveTo>
                        <a:cubicBezTo>
                          <a:pt x="441" y="1"/>
                          <a:pt x="382" y="28"/>
                          <a:pt x="339" y="94"/>
                        </a:cubicBezTo>
                        <a:cubicBezTo>
                          <a:pt x="0" y="628"/>
                          <a:pt x="7" y="1254"/>
                          <a:pt x="39" y="1684"/>
                        </a:cubicBezTo>
                        <a:cubicBezTo>
                          <a:pt x="46" y="1788"/>
                          <a:pt x="130" y="1867"/>
                          <a:pt x="235" y="1867"/>
                        </a:cubicBezTo>
                        <a:lnTo>
                          <a:pt x="248" y="1867"/>
                        </a:lnTo>
                        <a:cubicBezTo>
                          <a:pt x="352" y="1860"/>
                          <a:pt x="437" y="1762"/>
                          <a:pt x="430" y="1658"/>
                        </a:cubicBezTo>
                        <a:cubicBezTo>
                          <a:pt x="385" y="1058"/>
                          <a:pt x="456" y="641"/>
                          <a:pt x="671" y="309"/>
                        </a:cubicBezTo>
                        <a:cubicBezTo>
                          <a:pt x="772" y="153"/>
                          <a:pt x="638" y="1"/>
                          <a:pt x="5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7"/>
                  <p:cNvSpPr/>
                  <p:nvPr/>
                </p:nvSpPr>
                <p:spPr>
                  <a:xfrm>
                    <a:off x="2201393" y="2148823"/>
                    <a:ext cx="59104" cy="412519"/>
                  </a:xfrm>
                  <a:custGeom>
                    <a:avLst/>
                    <a:gdLst/>
                    <a:ahLst/>
                    <a:cxnLst/>
                    <a:rect l="l" t="t" r="r" b="b"/>
                    <a:pathLst>
                      <a:path w="2341" h="16339" extrusionOk="0">
                        <a:moveTo>
                          <a:pt x="196" y="1"/>
                        </a:moveTo>
                        <a:cubicBezTo>
                          <a:pt x="98" y="1"/>
                          <a:pt x="0" y="67"/>
                          <a:pt x="0" y="201"/>
                        </a:cubicBezTo>
                        <a:lnTo>
                          <a:pt x="0" y="358"/>
                        </a:lnTo>
                        <a:cubicBezTo>
                          <a:pt x="0" y="2456"/>
                          <a:pt x="0" y="4112"/>
                          <a:pt x="756" y="6080"/>
                        </a:cubicBezTo>
                        <a:cubicBezTo>
                          <a:pt x="1271" y="7429"/>
                          <a:pt x="1623" y="8948"/>
                          <a:pt x="1851" y="10851"/>
                        </a:cubicBezTo>
                        <a:cubicBezTo>
                          <a:pt x="1936" y="11587"/>
                          <a:pt x="1695" y="12285"/>
                          <a:pt x="1434" y="13028"/>
                        </a:cubicBezTo>
                        <a:cubicBezTo>
                          <a:pt x="1095" y="14012"/>
                          <a:pt x="743" y="15028"/>
                          <a:pt x="1154" y="16208"/>
                        </a:cubicBezTo>
                        <a:cubicBezTo>
                          <a:pt x="1180" y="16286"/>
                          <a:pt x="1258" y="16338"/>
                          <a:pt x="1343" y="16338"/>
                        </a:cubicBezTo>
                        <a:cubicBezTo>
                          <a:pt x="1362" y="16338"/>
                          <a:pt x="1382" y="16332"/>
                          <a:pt x="1408" y="16325"/>
                        </a:cubicBezTo>
                        <a:cubicBezTo>
                          <a:pt x="1506" y="16293"/>
                          <a:pt x="1564" y="16176"/>
                          <a:pt x="1525" y="16078"/>
                        </a:cubicBezTo>
                        <a:cubicBezTo>
                          <a:pt x="1160" y="15028"/>
                          <a:pt x="1473" y="14116"/>
                          <a:pt x="1812" y="13151"/>
                        </a:cubicBezTo>
                        <a:cubicBezTo>
                          <a:pt x="2066" y="12402"/>
                          <a:pt x="2340" y="11626"/>
                          <a:pt x="2242" y="10799"/>
                        </a:cubicBezTo>
                        <a:cubicBezTo>
                          <a:pt x="2008" y="8863"/>
                          <a:pt x="1656" y="7318"/>
                          <a:pt x="1121" y="5930"/>
                        </a:cubicBezTo>
                        <a:cubicBezTo>
                          <a:pt x="391" y="4040"/>
                          <a:pt x="391" y="2411"/>
                          <a:pt x="391" y="358"/>
                        </a:cubicBezTo>
                        <a:lnTo>
                          <a:pt x="391" y="201"/>
                        </a:lnTo>
                        <a:cubicBezTo>
                          <a:pt x="391" y="67"/>
                          <a:pt x="294" y="1"/>
                          <a:pt x="1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7"/>
                  <p:cNvSpPr/>
                  <p:nvPr/>
                </p:nvSpPr>
                <p:spPr>
                  <a:xfrm>
                    <a:off x="2239239" y="2442679"/>
                    <a:ext cx="41482" cy="305596"/>
                  </a:xfrm>
                  <a:custGeom>
                    <a:avLst/>
                    <a:gdLst/>
                    <a:ahLst/>
                    <a:cxnLst/>
                    <a:rect l="l" t="t" r="r" b="b"/>
                    <a:pathLst>
                      <a:path w="1643" h="12104" extrusionOk="0">
                        <a:moveTo>
                          <a:pt x="555" y="1"/>
                        </a:moveTo>
                        <a:cubicBezTo>
                          <a:pt x="427" y="1"/>
                          <a:pt x="297" y="122"/>
                          <a:pt x="372" y="281"/>
                        </a:cubicBezTo>
                        <a:cubicBezTo>
                          <a:pt x="1232" y="2373"/>
                          <a:pt x="906" y="4458"/>
                          <a:pt x="580" y="6472"/>
                        </a:cubicBezTo>
                        <a:cubicBezTo>
                          <a:pt x="300" y="8258"/>
                          <a:pt x="0" y="10103"/>
                          <a:pt x="522" y="11960"/>
                        </a:cubicBezTo>
                        <a:cubicBezTo>
                          <a:pt x="548" y="12045"/>
                          <a:pt x="626" y="12103"/>
                          <a:pt x="717" y="12103"/>
                        </a:cubicBezTo>
                        <a:cubicBezTo>
                          <a:pt x="730" y="12103"/>
                          <a:pt x="750" y="12103"/>
                          <a:pt x="769" y="12097"/>
                        </a:cubicBezTo>
                        <a:cubicBezTo>
                          <a:pt x="874" y="12071"/>
                          <a:pt x="932" y="11960"/>
                          <a:pt x="906" y="11856"/>
                        </a:cubicBezTo>
                        <a:cubicBezTo>
                          <a:pt x="404" y="10083"/>
                          <a:pt x="678" y="8362"/>
                          <a:pt x="971" y="6537"/>
                        </a:cubicBezTo>
                        <a:cubicBezTo>
                          <a:pt x="1304" y="4471"/>
                          <a:pt x="1643" y="2334"/>
                          <a:pt x="730" y="131"/>
                        </a:cubicBezTo>
                        <a:cubicBezTo>
                          <a:pt x="697" y="39"/>
                          <a:pt x="627" y="1"/>
                          <a:pt x="5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7"/>
                  <p:cNvSpPr/>
                  <p:nvPr/>
                </p:nvSpPr>
                <p:spPr>
                  <a:xfrm>
                    <a:off x="2213991" y="2290184"/>
                    <a:ext cx="72814" cy="157115"/>
                  </a:xfrm>
                  <a:custGeom>
                    <a:avLst/>
                    <a:gdLst/>
                    <a:ahLst/>
                    <a:cxnLst/>
                    <a:rect l="l" t="t" r="r" b="b"/>
                    <a:pathLst>
                      <a:path w="2884" h="6223" extrusionOk="0">
                        <a:moveTo>
                          <a:pt x="292" y="0"/>
                        </a:moveTo>
                        <a:cubicBezTo>
                          <a:pt x="124" y="0"/>
                          <a:pt x="1" y="242"/>
                          <a:pt x="186" y="364"/>
                        </a:cubicBezTo>
                        <a:cubicBezTo>
                          <a:pt x="1913" y="1602"/>
                          <a:pt x="2486" y="4098"/>
                          <a:pt x="2441" y="6021"/>
                        </a:cubicBezTo>
                        <a:cubicBezTo>
                          <a:pt x="2441" y="6132"/>
                          <a:pt x="2525" y="6223"/>
                          <a:pt x="2636" y="6223"/>
                        </a:cubicBezTo>
                        <a:cubicBezTo>
                          <a:pt x="2747" y="6223"/>
                          <a:pt x="2832" y="6138"/>
                          <a:pt x="2832" y="6034"/>
                        </a:cubicBezTo>
                        <a:cubicBezTo>
                          <a:pt x="2884" y="4007"/>
                          <a:pt x="2271" y="1374"/>
                          <a:pt x="414" y="44"/>
                        </a:cubicBezTo>
                        <a:cubicBezTo>
                          <a:pt x="373" y="13"/>
                          <a:pt x="332"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7"/>
                  <p:cNvSpPr/>
                  <p:nvPr/>
                </p:nvSpPr>
                <p:spPr>
                  <a:xfrm>
                    <a:off x="2212729" y="1986709"/>
                    <a:ext cx="44309" cy="95284"/>
                  </a:xfrm>
                  <a:custGeom>
                    <a:avLst/>
                    <a:gdLst/>
                    <a:ahLst/>
                    <a:cxnLst/>
                    <a:rect l="l" t="t" r="r" b="b"/>
                    <a:pathLst>
                      <a:path w="1755" h="3774" extrusionOk="0">
                        <a:moveTo>
                          <a:pt x="1539" y="0"/>
                        </a:moveTo>
                        <a:cubicBezTo>
                          <a:pt x="1428" y="7"/>
                          <a:pt x="1344" y="98"/>
                          <a:pt x="1350" y="202"/>
                        </a:cubicBezTo>
                        <a:cubicBezTo>
                          <a:pt x="1363" y="808"/>
                          <a:pt x="1070" y="1219"/>
                          <a:pt x="757" y="1656"/>
                        </a:cubicBezTo>
                        <a:cubicBezTo>
                          <a:pt x="405" y="2151"/>
                          <a:pt x="1" y="2712"/>
                          <a:pt x="99" y="3591"/>
                        </a:cubicBezTo>
                        <a:cubicBezTo>
                          <a:pt x="105" y="3696"/>
                          <a:pt x="190" y="3767"/>
                          <a:pt x="294" y="3774"/>
                        </a:cubicBezTo>
                        <a:lnTo>
                          <a:pt x="307" y="3767"/>
                        </a:lnTo>
                        <a:cubicBezTo>
                          <a:pt x="418" y="3754"/>
                          <a:pt x="496" y="3663"/>
                          <a:pt x="483" y="3552"/>
                        </a:cubicBezTo>
                        <a:cubicBezTo>
                          <a:pt x="405" y="2822"/>
                          <a:pt x="731" y="2366"/>
                          <a:pt x="1076" y="1884"/>
                        </a:cubicBezTo>
                        <a:cubicBezTo>
                          <a:pt x="1409" y="1415"/>
                          <a:pt x="1754" y="926"/>
                          <a:pt x="1735" y="196"/>
                        </a:cubicBezTo>
                        <a:cubicBezTo>
                          <a:pt x="1735" y="85"/>
                          <a:pt x="1650" y="0"/>
                          <a:pt x="15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7"/>
                  <p:cNvSpPr/>
                  <p:nvPr/>
                </p:nvSpPr>
                <p:spPr>
                  <a:xfrm>
                    <a:off x="2279054" y="1992188"/>
                    <a:ext cx="34968" cy="41608"/>
                  </a:xfrm>
                  <a:custGeom>
                    <a:avLst/>
                    <a:gdLst/>
                    <a:ahLst/>
                    <a:cxnLst/>
                    <a:rect l="l" t="t" r="r" b="b"/>
                    <a:pathLst>
                      <a:path w="1385" h="1648" extrusionOk="0">
                        <a:moveTo>
                          <a:pt x="1107" y="0"/>
                        </a:moveTo>
                        <a:cubicBezTo>
                          <a:pt x="1081" y="0"/>
                          <a:pt x="1053" y="6"/>
                          <a:pt x="1024" y="18"/>
                        </a:cubicBezTo>
                        <a:cubicBezTo>
                          <a:pt x="379" y="259"/>
                          <a:pt x="1" y="807"/>
                          <a:pt x="27" y="1458"/>
                        </a:cubicBezTo>
                        <a:cubicBezTo>
                          <a:pt x="33" y="1563"/>
                          <a:pt x="118" y="1647"/>
                          <a:pt x="222" y="1647"/>
                        </a:cubicBezTo>
                        <a:lnTo>
                          <a:pt x="235" y="1647"/>
                        </a:lnTo>
                        <a:cubicBezTo>
                          <a:pt x="339" y="1647"/>
                          <a:pt x="424" y="1550"/>
                          <a:pt x="418" y="1445"/>
                        </a:cubicBezTo>
                        <a:cubicBezTo>
                          <a:pt x="398" y="963"/>
                          <a:pt x="672" y="565"/>
                          <a:pt x="1161" y="383"/>
                        </a:cubicBezTo>
                        <a:cubicBezTo>
                          <a:pt x="1385" y="308"/>
                          <a:pt x="1300" y="0"/>
                          <a:pt x="11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7"/>
                  <p:cNvSpPr/>
                  <p:nvPr/>
                </p:nvSpPr>
                <p:spPr>
                  <a:xfrm>
                    <a:off x="2199777" y="2195405"/>
                    <a:ext cx="63346" cy="88492"/>
                  </a:xfrm>
                  <a:custGeom>
                    <a:avLst/>
                    <a:gdLst/>
                    <a:ahLst/>
                    <a:cxnLst/>
                    <a:rect l="l" t="t" r="r" b="b"/>
                    <a:pathLst>
                      <a:path w="2509" h="3505" extrusionOk="0">
                        <a:moveTo>
                          <a:pt x="265" y="0"/>
                        </a:moveTo>
                        <a:cubicBezTo>
                          <a:pt x="132" y="0"/>
                          <a:pt x="1" y="134"/>
                          <a:pt x="84" y="292"/>
                        </a:cubicBezTo>
                        <a:cubicBezTo>
                          <a:pt x="240" y="585"/>
                          <a:pt x="527" y="924"/>
                          <a:pt x="833" y="1282"/>
                        </a:cubicBezTo>
                        <a:cubicBezTo>
                          <a:pt x="1381" y="1921"/>
                          <a:pt x="2059" y="2716"/>
                          <a:pt x="1870" y="3238"/>
                        </a:cubicBezTo>
                        <a:cubicBezTo>
                          <a:pt x="1831" y="3335"/>
                          <a:pt x="1883" y="3453"/>
                          <a:pt x="1987" y="3492"/>
                        </a:cubicBezTo>
                        <a:cubicBezTo>
                          <a:pt x="2013" y="3498"/>
                          <a:pt x="2033" y="3505"/>
                          <a:pt x="2059" y="3505"/>
                        </a:cubicBezTo>
                        <a:cubicBezTo>
                          <a:pt x="2137" y="3498"/>
                          <a:pt x="2215" y="3446"/>
                          <a:pt x="2241" y="3368"/>
                        </a:cubicBezTo>
                        <a:cubicBezTo>
                          <a:pt x="2508" y="2638"/>
                          <a:pt x="1778" y="1778"/>
                          <a:pt x="1133" y="1022"/>
                        </a:cubicBezTo>
                        <a:cubicBezTo>
                          <a:pt x="840" y="683"/>
                          <a:pt x="566" y="363"/>
                          <a:pt x="436" y="109"/>
                        </a:cubicBezTo>
                        <a:cubicBezTo>
                          <a:pt x="395" y="32"/>
                          <a:pt x="33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7"/>
                  <p:cNvSpPr/>
                  <p:nvPr/>
                </p:nvSpPr>
                <p:spPr>
                  <a:xfrm>
                    <a:off x="2221792" y="2239411"/>
                    <a:ext cx="22294" cy="28050"/>
                  </a:xfrm>
                  <a:custGeom>
                    <a:avLst/>
                    <a:gdLst/>
                    <a:ahLst/>
                    <a:cxnLst/>
                    <a:rect l="l" t="t" r="r" b="b"/>
                    <a:pathLst>
                      <a:path w="883" h="1111" extrusionOk="0">
                        <a:moveTo>
                          <a:pt x="594" y="0"/>
                        </a:moveTo>
                        <a:cubicBezTo>
                          <a:pt x="553" y="0"/>
                          <a:pt x="511" y="14"/>
                          <a:pt x="470" y="48"/>
                        </a:cubicBezTo>
                        <a:cubicBezTo>
                          <a:pt x="202" y="250"/>
                          <a:pt x="40" y="556"/>
                          <a:pt x="7" y="895"/>
                        </a:cubicBezTo>
                        <a:cubicBezTo>
                          <a:pt x="0" y="999"/>
                          <a:pt x="79" y="1097"/>
                          <a:pt x="189" y="1110"/>
                        </a:cubicBezTo>
                        <a:lnTo>
                          <a:pt x="209" y="1110"/>
                        </a:lnTo>
                        <a:cubicBezTo>
                          <a:pt x="307" y="1110"/>
                          <a:pt x="391" y="1032"/>
                          <a:pt x="405" y="934"/>
                        </a:cubicBezTo>
                        <a:cubicBezTo>
                          <a:pt x="424" y="706"/>
                          <a:pt x="528" y="504"/>
                          <a:pt x="704" y="361"/>
                        </a:cubicBezTo>
                        <a:cubicBezTo>
                          <a:pt x="882" y="235"/>
                          <a:pt x="758" y="0"/>
                          <a:pt x="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7"/>
                  <p:cNvSpPr/>
                  <p:nvPr/>
                </p:nvSpPr>
                <p:spPr>
                  <a:xfrm>
                    <a:off x="2210280" y="2374106"/>
                    <a:ext cx="38906" cy="52641"/>
                  </a:xfrm>
                  <a:custGeom>
                    <a:avLst/>
                    <a:gdLst/>
                    <a:ahLst/>
                    <a:cxnLst/>
                    <a:rect l="l" t="t" r="r" b="b"/>
                    <a:pathLst>
                      <a:path w="1541" h="2085" extrusionOk="0">
                        <a:moveTo>
                          <a:pt x="1260" y="0"/>
                        </a:moveTo>
                        <a:cubicBezTo>
                          <a:pt x="1213" y="0"/>
                          <a:pt x="1165" y="19"/>
                          <a:pt x="1121" y="64"/>
                        </a:cubicBezTo>
                        <a:cubicBezTo>
                          <a:pt x="1050" y="135"/>
                          <a:pt x="978" y="207"/>
                          <a:pt x="906" y="272"/>
                        </a:cubicBezTo>
                        <a:cubicBezTo>
                          <a:pt x="463" y="715"/>
                          <a:pt x="0" y="1165"/>
                          <a:pt x="33" y="1895"/>
                        </a:cubicBezTo>
                        <a:cubicBezTo>
                          <a:pt x="33" y="1999"/>
                          <a:pt x="118" y="2084"/>
                          <a:pt x="228" y="2084"/>
                        </a:cubicBezTo>
                        <a:lnTo>
                          <a:pt x="235" y="2084"/>
                        </a:lnTo>
                        <a:cubicBezTo>
                          <a:pt x="346" y="2078"/>
                          <a:pt x="430" y="1986"/>
                          <a:pt x="424" y="1882"/>
                        </a:cubicBezTo>
                        <a:cubicBezTo>
                          <a:pt x="404" y="1328"/>
                          <a:pt x="782" y="950"/>
                          <a:pt x="1186" y="559"/>
                        </a:cubicBezTo>
                        <a:cubicBezTo>
                          <a:pt x="1258" y="481"/>
                          <a:pt x="1330" y="409"/>
                          <a:pt x="1401" y="337"/>
                        </a:cubicBezTo>
                        <a:cubicBezTo>
                          <a:pt x="1541" y="193"/>
                          <a:pt x="1411" y="0"/>
                          <a:pt x="126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7"/>
                  <p:cNvSpPr/>
                  <p:nvPr/>
                </p:nvSpPr>
                <p:spPr>
                  <a:xfrm>
                    <a:off x="2218662" y="2617189"/>
                    <a:ext cx="41557" cy="54080"/>
                  </a:xfrm>
                  <a:custGeom>
                    <a:avLst/>
                    <a:gdLst/>
                    <a:ahLst/>
                    <a:cxnLst/>
                    <a:rect l="l" t="t" r="r" b="b"/>
                    <a:pathLst>
                      <a:path w="1646" h="2142" extrusionOk="0">
                        <a:moveTo>
                          <a:pt x="1360" y="1"/>
                        </a:moveTo>
                        <a:cubicBezTo>
                          <a:pt x="1315" y="1"/>
                          <a:pt x="1269" y="17"/>
                          <a:pt x="1226" y="56"/>
                        </a:cubicBezTo>
                        <a:cubicBezTo>
                          <a:pt x="1167" y="114"/>
                          <a:pt x="1102" y="166"/>
                          <a:pt x="1043" y="225"/>
                        </a:cubicBezTo>
                        <a:cubicBezTo>
                          <a:pt x="555" y="655"/>
                          <a:pt x="1" y="1151"/>
                          <a:pt x="307" y="2011"/>
                        </a:cubicBezTo>
                        <a:cubicBezTo>
                          <a:pt x="333" y="2089"/>
                          <a:pt x="411" y="2141"/>
                          <a:pt x="496" y="2141"/>
                        </a:cubicBezTo>
                        <a:cubicBezTo>
                          <a:pt x="515" y="2141"/>
                          <a:pt x="535" y="2135"/>
                          <a:pt x="555" y="2128"/>
                        </a:cubicBezTo>
                        <a:cubicBezTo>
                          <a:pt x="659" y="2089"/>
                          <a:pt x="711" y="1978"/>
                          <a:pt x="678" y="1874"/>
                        </a:cubicBezTo>
                        <a:cubicBezTo>
                          <a:pt x="470" y="1294"/>
                          <a:pt x="783" y="981"/>
                          <a:pt x="1304" y="518"/>
                        </a:cubicBezTo>
                        <a:cubicBezTo>
                          <a:pt x="1369" y="460"/>
                          <a:pt x="1434" y="401"/>
                          <a:pt x="1493" y="342"/>
                        </a:cubicBezTo>
                        <a:cubicBezTo>
                          <a:pt x="1646" y="205"/>
                          <a:pt x="1517" y="1"/>
                          <a:pt x="13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7"/>
                  <p:cNvSpPr/>
                  <p:nvPr/>
                </p:nvSpPr>
                <p:spPr>
                  <a:xfrm>
                    <a:off x="2211719" y="2047278"/>
                    <a:ext cx="225334" cy="286004"/>
                  </a:xfrm>
                  <a:custGeom>
                    <a:avLst/>
                    <a:gdLst/>
                    <a:ahLst/>
                    <a:cxnLst/>
                    <a:rect l="l" t="t" r="r" b="b"/>
                    <a:pathLst>
                      <a:path w="8925" h="11328" extrusionOk="0">
                        <a:moveTo>
                          <a:pt x="3486" y="0"/>
                        </a:moveTo>
                        <a:cubicBezTo>
                          <a:pt x="3316" y="0"/>
                          <a:pt x="3141" y="17"/>
                          <a:pt x="2961" y="52"/>
                        </a:cubicBezTo>
                        <a:cubicBezTo>
                          <a:pt x="2459" y="150"/>
                          <a:pt x="2094" y="430"/>
                          <a:pt x="1775" y="678"/>
                        </a:cubicBezTo>
                        <a:cubicBezTo>
                          <a:pt x="1425" y="948"/>
                          <a:pt x="1119" y="1188"/>
                          <a:pt x="666" y="1188"/>
                        </a:cubicBezTo>
                        <a:cubicBezTo>
                          <a:pt x="562" y="1188"/>
                          <a:pt x="450" y="1175"/>
                          <a:pt x="328" y="1147"/>
                        </a:cubicBezTo>
                        <a:cubicBezTo>
                          <a:pt x="309" y="1143"/>
                          <a:pt x="292" y="1141"/>
                          <a:pt x="275" y="1141"/>
                        </a:cubicBezTo>
                        <a:cubicBezTo>
                          <a:pt x="57" y="1141"/>
                          <a:pt x="0" y="1477"/>
                          <a:pt x="236" y="1531"/>
                        </a:cubicBezTo>
                        <a:cubicBezTo>
                          <a:pt x="392" y="1567"/>
                          <a:pt x="535" y="1582"/>
                          <a:pt x="668" y="1582"/>
                        </a:cubicBezTo>
                        <a:cubicBezTo>
                          <a:pt x="1250" y="1582"/>
                          <a:pt x="1639" y="1282"/>
                          <a:pt x="2016" y="990"/>
                        </a:cubicBezTo>
                        <a:cubicBezTo>
                          <a:pt x="2329" y="743"/>
                          <a:pt x="2622" y="515"/>
                          <a:pt x="3033" y="443"/>
                        </a:cubicBezTo>
                        <a:cubicBezTo>
                          <a:pt x="3190" y="412"/>
                          <a:pt x="3342" y="397"/>
                          <a:pt x="3488" y="397"/>
                        </a:cubicBezTo>
                        <a:cubicBezTo>
                          <a:pt x="3938" y="397"/>
                          <a:pt x="4339" y="539"/>
                          <a:pt x="4688" y="814"/>
                        </a:cubicBezTo>
                        <a:cubicBezTo>
                          <a:pt x="5724" y="1642"/>
                          <a:pt x="6154" y="3610"/>
                          <a:pt x="6207" y="5044"/>
                        </a:cubicBezTo>
                        <a:cubicBezTo>
                          <a:pt x="6285" y="7410"/>
                          <a:pt x="6715" y="9372"/>
                          <a:pt x="8514" y="11269"/>
                        </a:cubicBezTo>
                        <a:cubicBezTo>
                          <a:pt x="8553" y="11308"/>
                          <a:pt x="8605" y="11327"/>
                          <a:pt x="8657" y="11327"/>
                        </a:cubicBezTo>
                        <a:lnTo>
                          <a:pt x="8664" y="11327"/>
                        </a:lnTo>
                        <a:cubicBezTo>
                          <a:pt x="8833" y="11327"/>
                          <a:pt x="8924" y="11119"/>
                          <a:pt x="8807" y="10995"/>
                        </a:cubicBezTo>
                        <a:cubicBezTo>
                          <a:pt x="7086" y="9183"/>
                          <a:pt x="6676" y="7299"/>
                          <a:pt x="6598" y="5031"/>
                        </a:cubicBezTo>
                        <a:cubicBezTo>
                          <a:pt x="6539" y="3441"/>
                          <a:pt x="6070" y="1414"/>
                          <a:pt x="4929" y="508"/>
                        </a:cubicBezTo>
                        <a:cubicBezTo>
                          <a:pt x="4508" y="171"/>
                          <a:pt x="4024" y="0"/>
                          <a:pt x="34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7"/>
                  <p:cNvSpPr/>
                  <p:nvPr/>
                </p:nvSpPr>
                <p:spPr>
                  <a:xfrm>
                    <a:off x="2206972" y="2154100"/>
                    <a:ext cx="77863" cy="447234"/>
                  </a:xfrm>
                  <a:custGeom>
                    <a:avLst/>
                    <a:gdLst/>
                    <a:ahLst/>
                    <a:cxnLst/>
                    <a:rect l="l" t="t" r="r" b="b"/>
                    <a:pathLst>
                      <a:path w="3084" h="17714" extrusionOk="0">
                        <a:moveTo>
                          <a:pt x="414" y="0"/>
                        </a:moveTo>
                        <a:cubicBezTo>
                          <a:pt x="301" y="0"/>
                          <a:pt x="186" y="88"/>
                          <a:pt x="222" y="240"/>
                        </a:cubicBezTo>
                        <a:cubicBezTo>
                          <a:pt x="385" y="1283"/>
                          <a:pt x="320" y="2423"/>
                          <a:pt x="235" y="3622"/>
                        </a:cubicBezTo>
                        <a:cubicBezTo>
                          <a:pt x="118" y="5460"/>
                          <a:pt x="1" y="7363"/>
                          <a:pt x="796" y="8921"/>
                        </a:cubicBezTo>
                        <a:lnTo>
                          <a:pt x="816" y="8973"/>
                        </a:lnTo>
                        <a:cubicBezTo>
                          <a:pt x="1774" y="10850"/>
                          <a:pt x="2673" y="12623"/>
                          <a:pt x="2269" y="14741"/>
                        </a:cubicBezTo>
                        <a:cubicBezTo>
                          <a:pt x="2191" y="15126"/>
                          <a:pt x="1943" y="15510"/>
                          <a:pt x="1702" y="15882"/>
                        </a:cubicBezTo>
                        <a:cubicBezTo>
                          <a:pt x="1363" y="16397"/>
                          <a:pt x="1018" y="16931"/>
                          <a:pt x="1089" y="17537"/>
                        </a:cubicBezTo>
                        <a:cubicBezTo>
                          <a:pt x="1096" y="17635"/>
                          <a:pt x="1181" y="17707"/>
                          <a:pt x="1285" y="17707"/>
                        </a:cubicBezTo>
                        <a:lnTo>
                          <a:pt x="1311" y="17713"/>
                        </a:lnTo>
                        <a:cubicBezTo>
                          <a:pt x="1415" y="17700"/>
                          <a:pt x="1493" y="17602"/>
                          <a:pt x="1480" y="17492"/>
                        </a:cubicBezTo>
                        <a:cubicBezTo>
                          <a:pt x="1428" y="17029"/>
                          <a:pt x="1721" y="16579"/>
                          <a:pt x="2034" y="16097"/>
                        </a:cubicBezTo>
                        <a:cubicBezTo>
                          <a:pt x="2295" y="15693"/>
                          <a:pt x="2569" y="15276"/>
                          <a:pt x="2660" y="14813"/>
                        </a:cubicBezTo>
                        <a:cubicBezTo>
                          <a:pt x="3084" y="12564"/>
                          <a:pt x="2113" y="10648"/>
                          <a:pt x="1168" y="8791"/>
                        </a:cubicBezTo>
                        <a:lnTo>
                          <a:pt x="1141" y="8745"/>
                        </a:lnTo>
                        <a:cubicBezTo>
                          <a:pt x="398" y="7279"/>
                          <a:pt x="516" y="5434"/>
                          <a:pt x="633" y="3648"/>
                        </a:cubicBezTo>
                        <a:cubicBezTo>
                          <a:pt x="705" y="2475"/>
                          <a:pt x="783" y="1263"/>
                          <a:pt x="607" y="181"/>
                        </a:cubicBezTo>
                        <a:cubicBezTo>
                          <a:pt x="595" y="56"/>
                          <a:pt x="505" y="0"/>
                          <a:pt x="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7"/>
                  <p:cNvSpPr/>
                  <p:nvPr/>
                </p:nvSpPr>
                <p:spPr>
                  <a:xfrm>
                    <a:off x="2192834" y="2298566"/>
                    <a:ext cx="26308" cy="34715"/>
                  </a:xfrm>
                  <a:custGeom>
                    <a:avLst/>
                    <a:gdLst/>
                    <a:ahLst/>
                    <a:cxnLst/>
                    <a:rect l="l" t="t" r="r" b="b"/>
                    <a:pathLst>
                      <a:path w="1042" h="1375" extrusionOk="0">
                        <a:moveTo>
                          <a:pt x="754" y="0"/>
                        </a:moveTo>
                        <a:cubicBezTo>
                          <a:pt x="711" y="0"/>
                          <a:pt x="667" y="15"/>
                          <a:pt x="626" y="51"/>
                        </a:cubicBezTo>
                        <a:cubicBezTo>
                          <a:pt x="294" y="331"/>
                          <a:pt x="72" y="722"/>
                          <a:pt x="13" y="1153"/>
                        </a:cubicBezTo>
                        <a:cubicBezTo>
                          <a:pt x="0" y="1263"/>
                          <a:pt x="72" y="1361"/>
                          <a:pt x="183" y="1374"/>
                        </a:cubicBezTo>
                        <a:lnTo>
                          <a:pt x="209" y="1374"/>
                        </a:lnTo>
                        <a:cubicBezTo>
                          <a:pt x="307" y="1374"/>
                          <a:pt x="391" y="1302"/>
                          <a:pt x="404" y="1211"/>
                        </a:cubicBezTo>
                        <a:cubicBezTo>
                          <a:pt x="450" y="872"/>
                          <a:pt x="626" y="566"/>
                          <a:pt x="887" y="351"/>
                        </a:cubicBezTo>
                        <a:cubicBezTo>
                          <a:pt x="1041" y="212"/>
                          <a:pt x="911" y="0"/>
                          <a:pt x="7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7"/>
                  <p:cNvSpPr/>
                  <p:nvPr/>
                </p:nvSpPr>
                <p:spPr>
                  <a:xfrm>
                    <a:off x="2265748" y="2512841"/>
                    <a:ext cx="26005" cy="78772"/>
                  </a:xfrm>
                  <a:custGeom>
                    <a:avLst/>
                    <a:gdLst/>
                    <a:ahLst/>
                    <a:cxnLst/>
                    <a:rect l="l" t="t" r="r" b="b"/>
                    <a:pathLst>
                      <a:path w="1030" h="3120" extrusionOk="0">
                        <a:moveTo>
                          <a:pt x="268" y="1"/>
                        </a:moveTo>
                        <a:cubicBezTo>
                          <a:pt x="134" y="1"/>
                          <a:pt x="1" y="137"/>
                          <a:pt x="84" y="291"/>
                        </a:cubicBezTo>
                        <a:cubicBezTo>
                          <a:pt x="456" y="988"/>
                          <a:pt x="638" y="1894"/>
                          <a:pt x="606" y="2918"/>
                        </a:cubicBezTo>
                        <a:cubicBezTo>
                          <a:pt x="606" y="3022"/>
                          <a:pt x="690" y="3113"/>
                          <a:pt x="801" y="3120"/>
                        </a:cubicBezTo>
                        <a:lnTo>
                          <a:pt x="808" y="3120"/>
                        </a:lnTo>
                        <a:cubicBezTo>
                          <a:pt x="912" y="3120"/>
                          <a:pt x="1003" y="3035"/>
                          <a:pt x="1003" y="2931"/>
                        </a:cubicBezTo>
                        <a:cubicBezTo>
                          <a:pt x="1029" y="1823"/>
                          <a:pt x="840" y="878"/>
                          <a:pt x="436" y="109"/>
                        </a:cubicBezTo>
                        <a:cubicBezTo>
                          <a:pt x="396" y="32"/>
                          <a:pt x="332" y="1"/>
                          <a:pt x="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7"/>
                  <p:cNvSpPr/>
                  <p:nvPr/>
                </p:nvSpPr>
                <p:spPr>
                  <a:xfrm>
                    <a:off x="2219167" y="2412533"/>
                    <a:ext cx="34438" cy="45799"/>
                  </a:xfrm>
                  <a:custGeom>
                    <a:avLst/>
                    <a:gdLst/>
                    <a:ahLst/>
                    <a:cxnLst/>
                    <a:rect l="l" t="t" r="r" b="b"/>
                    <a:pathLst>
                      <a:path w="1364" h="1814" extrusionOk="0">
                        <a:moveTo>
                          <a:pt x="1080" y="0"/>
                        </a:moveTo>
                        <a:cubicBezTo>
                          <a:pt x="1052" y="0"/>
                          <a:pt x="1022" y="7"/>
                          <a:pt x="991" y="21"/>
                        </a:cubicBezTo>
                        <a:cubicBezTo>
                          <a:pt x="424" y="275"/>
                          <a:pt x="20" y="927"/>
                          <a:pt x="7" y="1611"/>
                        </a:cubicBezTo>
                        <a:cubicBezTo>
                          <a:pt x="0" y="1722"/>
                          <a:pt x="85" y="1814"/>
                          <a:pt x="196" y="1814"/>
                        </a:cubicBezTo>
                        <a:lnTo>
                          <a:pt x="202" y="1814"/>
                        </a:lnTo>
                        <a:cubicBezTo>
                          <a:pt x="306" y="1814"/>
                          <a:pt x="398" y="1729"/>
                          <a:pt x="398" y="1625"/>
                        </a:cubicBezTo>
                        <a:cubicBezTo>
                          <a:pt x="411" y="1097"/>
                          <a:pt x="730" y="575"/>
                          <a:pt x="1154" y="380"/>
                        </a:cubicBezTo>
                        <a:cubicBezTo>
                          <a:pt x="1364" y="289"/>
                          <a:pt x="1267" y="0"/>
                          <a:pt x="108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7"/>
                  <p:cNvSpPr/>
                  <p:nvPr/>
                </p:nvSpPr>
                <p:spPr>
                  <a:xfrm>
                    <a:off x="1974316" y="2023419"/>
                    <a:ext cx="208469" cy="330591"/>
                  </a:xfrm>
                  <a:custGeom>
                    <a:avLst/>
                    <a:gdLst/>
                    <a:ahLst/>
                    <a:cxnLst/>
                    <a:rect l="l" t="t" r="r" b="b"/>
                    <a:pathLst>
                      <a:path w="8257" h="13094" extrusionOk="0">
                        <a:moveTo>
                          <a:pt x="5811" y="0"/>
                        </a:moveTo>
                        <a:cubicBezTo>
                          <a:pt x="5479" y="0"/>
                          <a:pt x="5150" y="110"/>
                          <a:pt x="4882" y="319"/>
                        </a:cubicBezTo>
                        <a:cubicBezTo>
                          <a:pt x="3344" y="1447"/>
                          <a:pt x="2685" y="3415"/>
                          <a:pt x="2099" y="5155"/>
                        </a:cubicBezTo>
                        <a:lnTo>
                          <a:pt x="2027" y="5383"/>
                        </a:lnTo>
                        <a:cubicBezTo>
                          <a:pt x="1225" y="7756"/>
                          <a:pt x="645" y="10167"/>
                          <a:pt x="20" y="12852"/>
                        </a:cubicBezTo>
                        <a:cubicBezTo>
                          <a:pt x="0" y="12957"/>
                          <a:pt x="65" y="13061"/>
                          <a:pt x="169" y="13087"/>
                        </a:cubicBezTo>
                        <a:cubicBezTo>
                          <a:pt x="182" y="13087"/>
                          <a:pt x="196" y="13087"/>
                          <a:pt x="215" y="13093"/>
                        </a:cubicBezTo>
                        <a:cubicBezTo>
                          <a:pt x="306" y="13093"/>
                          <a:pt x="385" y="13028"/>
                          <a:pt x="404" y="12937"/>
                        </a:cubicBezTo>
                        <a:cubicBezTo>
                          <a:pt x="1023" y="10265"/>
                          <a:pt x="1603" y="7866"/>
                          <a:pt x="2398" y="5507"/>
                        </a:cubicBezTo>
                        <a:lnTo>
                          <a:pt x="2477" y="5279"/>
                        </a:lnTo>
                        <a:cubicBezTo>
                          <a:pt x="3037" y="3597"/>
                          <a:pt x="3676" y="1694"/>
                          <a:pt x="5116" y="632"/>
                        </a:cubicBezTo>
                        <a:cubicBezTo>
                          <a:pt x="5317" y="477"/>
                          <a:pt x="5564" y="394"/>
                          <a:pt x="5815" y="394"/>
                        </a:cubicBezTo>
                        <a:cubicBezTo>
                          <a:pt x="5891" y="394"/>
                          <a:pt x="5967" y="402"/>
                          <a:pt x="6042" y="417"/>
                        </a:cubicBezTo>
                        <a:cubicBezTo>
                          <a:pt x="6772" y="560"/>
                          <a:pt x="7463" y="1336"/>
                          <a:pt x="7828" y="1948"/>
                        </a:cubicBezTo>
                        <a:cubicBezTo>
                          <a:pt x="7868" y="2016"/>
                          <a:pt x="7927" y="2044"/>
                          <a:pt x="7987" y="2044"/>
                        </a:cubicBezTo>
                        <a:cubicBezTo>
                          <a:pt x="8122" y="2044"/>
                          <a:pt x="8257" y="1900"/>
                          <a:pt x="8167" y="1746"/>
                        </a:cubicBezTo>
                        <a:cubicBezTo>
                          <a:pt x="7736" y="1029"/>
                          <a:pt x="6980" y="208"/>
                          <a:pt x="6120" y="32"/>
                        </a:cubicBezTo>
                        <a:cubicBezTo>
                          <a:pt x="6018" y="11"/>
                          <a:pt x="5915" y="0"/>
                          <a:pt x="5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7"/>
                  <p:cNvSpPr/>
                  <p:nvPr/>
                </p:nvSpPr>
                <p:spPr>
                  <a:xfrm>
                    <a:off x="2013955" y="2194344"/>
                    <a:ext cx="16487" cy="95158"/>
                  </a:xfrm>
                  <a:custGeom>
                    <a:avLst/>
                    <a:gdLst/>
                    <a:ahLst/>
                    <a:cxnLst/>
                    <a:rect l="l" t="t" r="r" b="b"/>
                    <a:pathLst>
                      <a:path w="653" h="3769" extrusionOk="0">
                        <a:moveTo>
                          <a:pt x="222" y="0"/>
                        </a:moveTo>
                        <a:cubicBezTo>
                          <a:pt x="129" y="0"/>
                          <a:pt x="36" y="59"/>
                          <a:pt x="27" y="184"/>
                        </a:cubicBezTo>
                        <a:cubicBezTo>
                          <a:pt x="7" y="614"/>
                          <a:pt x="33" y="1051"/>
                          <a:pt x="99" y="1487"/>
                        </a:cubicBezTo>
                        <a:cubicBezTo>
                          <a:pt x="177" y="2152"/>
                          <a:pt x="255" y="2837"/>
                          <a:pt x="33" y="3508"/>
                        </a:cubicBezTo>
                        <a:cubicBezTo>
                          <a:pt x="1" y="3612"/>
                          <a:pt x="59" y="3723"/>
                          <a:pt x="157" y="3755"/>
                        </a:cubicBezTo>
                        <a:cubicBezTo>
                          <a:pt x="177" y="3762"/>
                          <a:pt x="203" y="3762"/>
                          <a:pt x="222" y="3769"/>
                        </a:cubicBezTo>
                        <a:cubicBezTo>
                          <a:pt x="307" y="3762"/>
                          <a:pt x="379" y="3710"/>
                          <a:pt x="411" y="3632"/>
                        </a:cubicBezTo>
                        <a:cubicBezTo>
                          <a:pt x="652" y="2876"/>
                          <a:pt x="574" y="2146"/>
                          <a:pt x="490" y="1442"/>
                        </a:cubicBezTo>
                        <a:cubicBezTo>
                          <a:pt x="431" y="1031"/>
                          <a:pt x="405" y="621"/>
                          <a:pt x="418" y="203"/>
                        </a:cubicBezTo>
                        <a:cubicBezTo>
                          <a:pt x="425" y="71"/>
                          <a:pt x="323" y="0"/>
                          <a:pt x="2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7"/>
                  <p:cNvSpPr/>
                  <p:nvPr/>
                </p:nvSpPr>
                <p:spPr>
                  <a:xfrm>
                    <a:off x="1966894" y="2265643"/>
                    <a:ext cx="37922" cy="41633"/>
                  </a:xfrm>
                  <a:custGeom>
                    <a:avLst/>
                    <a:gdLst/>
                    <a:ahLst/>
                    <a:cxnLst/>
                    <a:rect l="l" t="t" r="r" b="b"/>
                    <a:pathLst>
                      <a:path w="1502" h="1649" extrusionOk="0">
                        <a:moveTo>
                          <a:pt x="1232" y="0"/>
                        </a:moveTo>
                        <a:cubicBezTo>
                          <a:pt x="1216" y="0"/>
                          <a:pt x="1198" y="2"/>
                          <a:pt x="1180" y="6"/>
                        </a:cubicBezTo>
                        <a:cubicBezTo>
                          <a:pt x="444" y="136"/>
                          <a:pt x="1" y="710"/>
                          <a:pt x="40" y="1459"/>
                        </a:cubicBezTo>
                        <a:cubicBezTo>
                          <a:pt x="46" y="1564"/>
                          <a:pt x="131" y="1648"/>
                          <a:pt x="235" y="1648"/>
                        </a:cubicBezTo>
                        <a:lnTo>
                          <a:pt x="248" y="1648"/>
                        </a:lnTo>
                        <a:cubicBezTo>
                          <a:pt x="359" y="1642"/>
                          <a:pt x="437" y="1551"/>
                          <a:pt x="437" y="1440"/>
                        </a:cubicBezTo>
                        <a:cubicBezTo>
                          <a:pt x="405" y="892"/>
                          <a:pt x="718" y="488"/>
                          <a:pt x="1252" y="391"/>
                        </a:cubicBezTo>
                        <a:cubicBezTo>
                          <a:pt x="1501" y="354"/>
                          <a:pt x="1456" y="0"/>
                          <a:pt x="12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7"/>
                  <p:cNvSpPr/>
                  <p:nvPr/>
                </p:nvSpPr>
                <p:spPr>
                  <a:xfrm>
                    <a:off x="2038571" y="2111532"/>
                    <a:ext cx="19845" cy="47314"/>
                  </a:xfrm>
                  <a:custGeom>
                    <a:avLst/>
                    <a:gdLst/>
                    <a:ahLst/>
                    <a:cxnLst/>
                    <a:rect l="l" t="t" r="r" b="b"/>
                    <a:pathLst>
                      <a:path w="786" h="1874" extrusionOk="0">
                        <a:moveTo>
                          <a:pt x="277" y="1"/>
                        </a:moveTo>
                        <a:cubicBezTo>
                          <a:pt x="138" y="1"/>
                          <a:pt x="0" y="157"/>
                          <a:pt x="114" y="316"/>
                        </a:cubicBezTo>
                        <a:cubicBezTo>
                          <a:pt x="329" y="648"/>
                          <a:pt x="401" y="1065"/>
                          <a:pt x="355" y="1665"/>
                        </a:cubicBezTo>
                        <a:cubicBezTo>
                          <a:pt x="349" y="1769"/>
                          <a:pt x="427" y="1867"/>
                          <a:pt x="538" y="1874"/>
                        </a:cubicBezTo>
                        <a:lnTo>
                          <a:pt x="551" y="1874"/>
                        </a:lnTo>
                        <a:cubicBezTo>
                          <a:pt x="655" y="1874"/>
                          <a:pt x="740" y="1795"/>
                          <a:pt x="746" y="1691"/>
                        </a:cubicBezTo>
                        <a:cubicBezTo>
                          <a:pt x="779" y="1261"/>
                          <a:pt x="785" y="635"/>
                          <a:pt x="440" y="101"/>
                        </a:cubicBezTo>
                        <a:cubicBezTo>
                          <a:pt x="399" y="30"/>
                          <a:pt x="338" y="1"/>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7"/>
                  <p:cNvSpPr/>
                  <p:nvPr/>
                </p:nvSpPr>
                <p:spPr>
                  <a:xfrm>
                    <a:off x="2138526" y="2148798"/>
                    <a:ext cx="59104" cy="412544"/>
                  </a:xfrm>
                  <a:custGeom>
                    <a:avLst/>
                    <a:gdLst/>
                    <a:ahLst/>
                    <a:cxnLst/>
                    <a:rect l="l" t="t" r="r" b="b"/>
                    <a:pathLst>
                      <a:path w="2341" h="16340" extrusionOk="0">
                        <a:moveTo>
                          <a:pt x="2145" y="0"/>
                        </a:moveTo>
                        <a:cubicBezTo>
                          <a:pt x="2034" y="0"/>
                          <a:pt x="1949" y="91"/>
                          <a:pt x="1949" y="196"/>
                        </a:cubicBezTo>
                        <a:lnTo>
                          <a:pt x="1949" y="359"/>
                        </a:lnTo>
                        <a:cubicBezTo>
                          <a:pt x="1949" y="2418"/>
                          <a:pt x="1949" y="4041"/>
                          <a:pt x="1219" y="5938"/>
                        </a:cubicBezTo>
                        <a:cubicBezTo>
                          <a:pt x="685" y="7326"/>
                          <a:pt x="333" y="8870"/>
                          <a:pt x="98" y="10800"/>
                        </a:cubicBezTo>
                        <a:cubicBezTo>
                          <a:pt x="1" y="11634"/>
                          <a:pt x="268" y="12409"/>
                          <a:pt x="535" y="13159"/>
                        </a:cubicBezTo>
                        <a:cubicBezTo>
                          <a:pt x="867" y="14117"/>
                          <a:pt x="1180" y="15029"/>
                          <a:pt x="815" y="16079"/>
                        </a:cubicBezTo>
                        <a:cubicBezTo>
                          <a:pt x="770" y="16209"/>
                          <a:pt x="867" y="16339"/>
                          <a:pt x="998" y="16339"/>
                        </a:cubicBezTo>
                        <a:cubicBezTo>
                          <a:pt x="1082" y="16339"/>
                          <a:pt x="1161" y="16287"/>
                          <a:pt x="1187" y="16216"/>
                        </a:cubicBezTo>
                        <a:cubicBezTo>
                          <a:pt x="1597" y="15029"/>
                          <a:pt x="1245" y="14013"/>
                          <a:pt x="906" y="13029"/>
                        </a:cubicBezTo>
                        <a:cubicBezTo>
                          <a:pt x="646" y="12292"/>
                          <a:pt x="405" y="11595"/>
                          <a:pt x="496" y="10852"/>
                        </a:cubicBezTo>
                        <a:cubicBezTo>
                          <a:pt x="717" y="8955"/>
                          <a:pt x="1069" y="7437"/>
                          <a:pt x="1584" y="6081"/>
                        </a:cubicBezTo>
                        <a:cubicBezTo>
                          <a:pt x="2340" y="4119"/>
                          <a:pt x="2340" y="2464"/>
                          <a:pt x="2340" y="365"/>
                        </a:cubicBezTo>
                        <a:lnTo>
                          <a:pt x="2340" y="202"/>
                        </a:lnTo>
                        <a:cubicBezTo>
                          <a:pt x="2340" y="91"/>
                          <a:pt x="2256" y="0"/>
                          <a:pt x="2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7"/>
                  <p:cNvSpPr/>
                  <p:nvPr/>
                </p:nvSpPr>
                <p:spPr>
                  <a:xfrm>
                    <a:off x="2118278" y="2442679"/>
                    <a:ext cx="41507" cy="305596"/>
                  </a:xfrm>
                  <a:custGeom>
                    <a:avLst/>
                    <a:gdLst/>
                    <a:ahLst/>
                    <a:cxnLst/>
                    <a:rect l="l" t="t" r="r" b="b"/>
                    <a:pathLst>
                      <a:path w="1644" h="12104" extrusionOk="0">
                        <a:moveTo>
                          <a:pt x="1092" y="1"/>
                        </a:moveTo>
                        <a:cubicBezTo>
                          <a:pt x="1020" y="1"/>
                          <a:pt x="949" y="39"/>
                          <a:pt x="913" y="131"/>
                        </a:cubicBezTo>
                        <a:cubicBezTo>
                          <a:pt x="1" y="2327"/>
                          <a:pt x="346" y="4465"/>
                          <a:pt x="679" y="6531"/>
                        </a:cubicBezTo>
                        <a:cubicBezTo>
                          <a:pt x="965" y="8356"/>
                          <a:pt x="1239" y="10076"/>
                          <a:pt x="744" y="11849"/>
                        </a:cubicBezTo>
                        <a:cubicBezTo>
                          <a:pt x="711" y="11953"/>
                          <a:pt x="770" y="12064"/>
                          <a:pt x="881" y="12090"/>
                        </a:cubicBezTo>
                        <a:cubicBezTo>
                          <a:pt x="894" y="12097"/>
                          <a:pt x="913" y="12103"/>
                          <a:pt x="933" y="12103"/>
                        </a:cubicBezTo>
                        <a:cubicBezTo>
                          <a:pt x="1024" y="12103"/>
                          <a:pt x="1102" y="12038"/>
                          <a:pt x="1122" y="11953"/>
                        </a:cubicBezTo>
                        <a:cubicBezTo>
                          <a:pt x="1643" y="10096"/>
                          <a:pt x="1350" y="8252"/>
                          <a:pt x="1063" y="6472"/>
                        </a:cubicBezTo>
                        <a:cubicBezTo>
                          <a:pt x="744" y="4458"/>
                          <a:pt x="411" y="2373"/>
                          <a:pt x="1278" y="281"/>
                        </a:cubicBezTo>
                        <a:cubicBezTo>
                          <a:pt x="1349" y="122"/>
                          <a:pt x="1220" y="1"/>
                          <a:pt x="1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7"/>
                  <p:cNvSpPr/>
                  <p:nvPr/>
                </p:nvSpPr>
                <p:spPr>
                  <a:xfrm>
                    <a:off x="2112370" y="2290462"/>
                    <a:ext cx="72082" cy="156837"/>
                  </a:xfrm>
                  <a:custGeom>
                    <a:avLst/>
                    <a:gdLst/>
                    <a:ahLst/>
                    <a:cxnLst/>
                    <a:rect l="l" t="t" r="r" b="b"/>
                    <a:pathLst>
                      <a:path w="2855" h="6212" extrusionOk="0">
                        <a:moveTo>
                          <a:pt x="2573" y="1"/>
                        </a:moveTo>
                        <a:cubicBezTo>
                          <a:pt x="2538" y="1"/>
                          <a:pt x="2501" y="11"/>
                          <a:pt x="2464" y="33"/>
                        </a:cubicBezTo>
                        <a:cubicBezTo>
                          <a:pt x="613" y="1363"/>
                          <a:pt x="0" y="3996"/>
                          <a:pt x="46" y="6023"/>
                        </a:cubicBezTo>
                        <a:cubicBezTo>
                          <a:pt x="46" y="6127"/>
                          <a:pt x="131" y="6212"/>
                          <a:pt x="241" y="6212"/>
                        </a:cubicBezTo>
                        <a:lnTo>
                          <a:pt x="248" y="6212"/>
                        </a:lnTo>
                        <a:cubicBezTo>
                          <a:pt x="352" y="6212"/>
                          <a:pt x="443" y="6121"/>
                          <a:pt x="437" y="6010"/>
                        </a:cubicBezTo>
                        <a:cubicBezTo>
                          <a:pt x="391" y="4087"/>
                          <a:pt x="965" y="1591"/>
                          <a:pt x="2699" y="353"/>
                        </a:cubicBezTo>
                        <a:cubicBezTo>
                          <a:pt x="2855" y="223"/>
                          <a:pt x="2739" y="1"/>
                          <a:pt x="25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7"/>
                  <p:cNvSpPr/>
                  <p:nvPr/>
                </p:nvSpPr>
                <p:spPr>
                  <a:xfrm>
                    <a:off x="2141808" y="1986860"/>
                    <a:ext cx="44461" cy="95133"/>
                  </a:xfrm>
                  <a:custGeom>
                    <a:avLst/>
                    <a:gdLst/>
                    <a:ahLst/>
                    <a:cxnLst/>
                    <a:rect l="l" t="t" r="r" b="b"/>
                    <a:pathLst>
                      <a:path w="1761" h="3768" extrusionOk="0">
                        <a:moveTo>
                          <a:pt x="216" y="1"/>
                        </a:moveTo>
                        <a:cubicBezTo>
                          <a:pt x="112" y="1"/>
                          <a:pt x="20" y="86"/>
                          <a:pt x="20" y="190"/>
                        </a:cubicBezTo>
                        <a:cubicBezTo>
                          <a:pt x="1" y="926"/>
                          <a:pt x="346" y="1409"/>
                          <a:pt x="685" y="1878"/>
                        </a:cubicBezTo>
                        <a:cubicBezTo>
                          <a:pt x="1031" y="2360"/>
                          <a:pt x="1357" y="2816"/>
                          <a:pt x="1272" y="3546"/>
                        </a:cubicBezTo>
                        <a:cubicBezTo>
                          <a:pt x="1265" y="3657"/>
                          <a:pt x="1344" y="3755"/>
                          <a:pt x="1448" y="3768"/>
                        </a:cubicBezTo>
                        <a:lnTo>
                          <a:pt x="1467" y="3768"/>
                        </a:lnTo>
                        <a:cubicBezTo>
                          <a:pt x="1572" y="3761"/>
                          <a:pt x="1656" y="3690"/>
                          <a:pt x="1663" y="3592"/>
                        </a:cubicBezTo>
                        <a:cubicBezTo>
                          <a:pt x="1761" y="2706"/>
                          <a:pt x="1357" y="2145"/>
                          <a:pt x="1005" y="1650"/>
                        </a:cubicBezTo>
                        <a:cubicBezTo>
                          <a:pt x="692" y="1213"/>
                          <a:pt x="398" y="802"/>
                          <a:pt x="412" y="196"/>
                        </a:cubicBezTo>
                        <a:cubicBezTo>
                          <a:pt x="418" y="92"/>
                          <a:pt x="333" y="1"/>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7"/>
                  <p:cNvSpPr/>
                  <p:nvPr/>
                </p:nvSpPr>
                <p:spPr>
                  <a:xfrm>
                    <a:off x="2085103" y="1992213"/>
                    <a:ext cx="34867" cy="41583"/>
                  </a:xfrm>
                  <a:custGeom>
                    <a:avLst/>
                    <a:gdLst/>
                    <a:ahLst/>
                    <a:cxnLst/>
                    <a:rect l="l" t="t" r="r" b="b"/>
                    <a:pathLst>
                      <a:path w="1381" h="1647" extrusionOk="0">
                        <a:moveTo>
                          <a:pt x="276" y="1"/>
                        </a:moveTo>
                        <a:cubicBezTo>
                          <a:pt x="83" y="1"/>
                          <a:pt x="1" y="301"/>
                          <a:pt x="220" y="382"/>
                        </a:cubicBezTo>
                        <a:cubicBezTo>
                          <a:pt x="702" y="564"/>
                          <a:pt x="982" y="962"/>
                          <a:pt x="963" y="1444"/>
                        </a:cubicBezTo>
                        <a:cubicBezTo>
                          <a:pt x="956" y="1549"/>
                          <a:pt x="1041" y="1646"/>
                          <a:pt x="1152" y="1646"/>
                        </a:cubicBezTo>
                        <a:lnTo>
                          <a:pt x="1158" y="1646"/>
                        </a:lnTo>
                        <a:cubicBezTo>
                          <a:pt x="1263" y="1646"/>
                          <a:pt x="1347" y="1562"/>
                          <a:pt x="1354" y="1457"/>
                        </a:cubicBezTo>
                        <a:cubicBezTo>
                          <a:pt x="1380" y="812"/>
                          <a:pt x="1002" y="258"/>
                          <a:pt x="357" y="17"/>
                        </a:cubicBezTo>
                        <a:cubicBezTo>
                          <a:pt x="328" y="6"/>
                          <a:pt x="301" y="1"/>
                          <a:pt x="2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7"/>
                  <p:cNvSpPr/>
                  <p:nvPr/>
                </p:nvSpPr>
                <p:spPr>
                  <a:xfrm>
                    <a:off x="2135900" y="2195556"/>
                    <a:ext cx="63220" cy="88341"/>
                  </a:xfrm>
                  <a:custGeom>
                    <a:avLst/>
                    <a:gdLst/>
                    <a:ahLst/>
                    <a:cxnLst/>
                    <a:rect l="l" t="t" r="r" b="b"/>
                    <a:pathLst>
                      <a:path w="2504" h="3499" extrusionOk="0">
                        <a:moveTo>
                          <a:pt x="2242" y="1"/>
                        </a:moveTo>
                        <a:cubicBezTo>
                          <a:pt x="2178" y="1"/>
                          <a:pt x="2114" y="33"/>
                          <a:pt x="2073" y="110"/>
                        </a:cubicBezTo>
                        <a:cubicBezTo>
                          <a:pt x="1936" y="364"/>
                          <a:pt x="1662" y="683"/>
                          <a:pt x="1375" y="1022"/>
                        </a:cubicBezTo>
                        <a:cubicBezTo>
                          <a:pt x="730" y="1778"/>
                          <a:pt x="0" y="2639"/>
                          <a:pt x="267" y="3369"/>
                        </a:cubicBezTo>
                        <a:cubicBezTo>
                          <a:pt x="294" y="3447"/>
                          <a:pt x="372" y="3499"/>
                          <a:pt x="450" y="3499"/>
                        </a:cubicBezTo>
                        <a:cubicBezTo>
                          <a:pt x="476" y="3499"/>
                          <a:pt x="496" y="3492"/>
                          <a:pt x="522" y="3486"/>
                        </a:cubicBezTo>
                        <a:cubicBezTo>
                          <a:pt x="619" y="3447"/>
                          <a:pt x="672" y="3336"/>
                          <a:pt x="639" y="3232"/>
                        </a:cubicBezTo>
                        <a:cubicBezTo>
                          <a:pt x="450" y="2717"/>
                          <a:pt x="1128" y="1922"/>
                          <a:pt x="1675" y="1276"/>
                        </a:cubicBezTo>
                        <a:cubicBezTo>
                          <a:pt x="1982" y="918"/>
                          <a:pt x="2268" y="586"/>
                          <a:pt x="2425" y="292"/>
                        </a:cubicBezTo>
                        <a:cubicBezTo>
                          <a:pt x="2504" y="135"/>
                          <a:pt x="2374" y="1"/>
                          <a:pt x="22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7"/>
                  <p:cNvSpPr/>
                  <p:nvPr/>
                </p:nvSpPr>
                <p:spPr>
                  <a:xfrm>
                    <a:off x="2155265" y="2239487"/>
                    <a:ext cx="22117" cy="27974"/>
                  </a:xfrm>
                  <a:custGeom>
                    <a:avLst/>
                    <a:gdLst/>
                    <a:ahLst/>
                    <a:cxnLst/>
                    <a:rect l="l" t="t" r="r" b="b"/>
                    <a:pathLst>
                      <a:path w="876" h="1108" extrusionOk="0">
                        <a:moveTo>
                          <a:pt x="286" y="1"/>
                        </a:moveTo>
                        <a:cubicBezTo>
                          <a:pt x="122" y="1"/>
                          <a:pt x="0" y="225"/>
                          <a:pt x="165" y="358"/>
                        </a:cubicBezTo>
                        <a:cubicBezTo>
                          <a:pt x="341" y="495"/>
                          <a:pt x="452" y="703"/>
                          <a:pt x="465" y="925"/>
                        </a:cubicBezTo>
                        <a:cubicBezTo>
                          <a:pt x="478" y="1029"/>
                          <a:pt x="563" y="1101"/>
                          <a:pt x="661" y="1107"/>
                        </a:cubicBezTo>
                        <a:lnTo>
                          <a:pt x="687" y="1101"/>
                        </a:lnTo>
                        <a:cubicBezTo>
                          <a:pt x="797" y="1094"/>
                          <a:pt x="876" y="996"/>
                          <a:pt x="863" y="886"/>
                        </a:cubicBezTo>
                        <a:cubicBezTo>
                          <a:pt x="830" y="553"/>
                          <a:pt x="667" y="247"/>
                          <a:pt x="400" y="38"/>
                        </a:cubicBezTo>
                        <a:cubicBezTo>
                          <a:pt x="362" y="12"/>
                          <a:pt x="323"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7"/>
                  <p:cNvSpPr/>
                  <p:nvPr/>
                </p:nvSpPr>
                <p:spPr>
                  <a:xfrm>
                    <a:off x="2150090" y="2374233"/>
                    <a:ext cx="38654" cy="52515"/>
                  </a:xfrm>
                  <a:custGeom>
                    <a:avLst/>
                    <a:gdLst/>
                    <a:ahLst/>
                    <a:cxnLst/>
                    <a:rect l="l" t="t" r="r" b="b"/>
                    <a:pathLst>
                      <a:path w="1531" h="2080" extrusionOk="0">
                        <a:moveTo>
                          <a:pt x="275" y="1"/>
                        </a:moveTo>
                        <a:cubicBezTo>
                          <a:pt x="127" y="1"/>
                          <a:pt x="1" y="189"/>
                          <a:pt x="129" y="332"/>
                        </a:cubicBezTo>
                        <a:cubicBezTo>
                          <a:pt x="201" y="404"/>
                          <a:pt x="273" y="476"/>
                          <a:pt x="344" y="554"/>
                        </a:cubicBezTo>
                        <a:cubicBezTo>
                          <a:pt x="748" y="945"/>
                          <a:pt x="1126" y="1323"/>
                          <a:pt x="1107" y="1877"/>
                        </a:cubicBezTo>
                        <a:cubicBezTo>
                          <a:pt x="1100" y="1981"/>
                          <a:pt x="1191" y="2073"/>
                          <a:pt x="1296" y="2079"/>
                        </a:cubicBezTo>
                        <a:lnTo>
                          <a:pt x="1302" y="2079"/>
                        </a:lnTo>
                        <a:cubicBezTo>
                          <a:pt x="1413" y="2079"/>
                          <a:pt x="1498" y="2001"/>
                          <a:pt x="1504" y="1897"/>
                        </a:cubicBezTo>
                        <a:cubicBezTo>
                          <a:pt x="1530" y="1173"/>
                          <a:pt x="1074" y="710"/>
                          <a:pt x="624" y="274"/>
                        </a:cubicBezTo>
                        <a:cubicBezTo>
                          <a:pt x="559" y="202"/>
                          <a:pt x="488" y="137"/>
                          <a:pt x="416" y="65"/>
                        </a:cubicBezTo>
                        <a:cubicBezTo>
                          <a:pt x="372" y="20"/>
                          <a:pt x="323"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7"/>
                  <p:cNvSpPr/>
                  <p:nvPr/>
                </p:nvSpPr>
                <p:spPr>
                  <a:xfrm>
                    <a:off x="2138779" y="2617265"/>
                    <a:ext cx="41583" cy="54004"/>
                  </a:xfrm>
                  <a:custGeom>
                    <a:avLst/>
                    <a:gdLst/>
                    <a:ahLst/>
                    <a:cxnLst/>
                    <a:rect l="l" t="t" r="r" b="b"/>
                    <a:pathLst>
                      <a:path w="1647" h="2139" extrusionOk="0">
                        <a:moveTo>
                          <a:pt x="284" y="1"/>
                        </a:moveTo>
                        <a:cubicBezTo>
                          <a:pt x="128" y="1"/>
                          <a:pt x="1" y="205"/>
                          <a:pt x="147" y="346"/>
                        </a:cubicBezTo>
                        <a:cubicBezTo>
                          <a:pt x="212" y="405"/>
                          <a:pt x="277" y="463"/>
                          <a:pt x="342" y="522"/>
                        </a:cubicBezTo>
                        <a:cubicBezTo>
                          <a:pt x="864" y="978"/>
                          <a:pt x="1170" y="1297"/>
                          <a:pt x="968" y="1877"/>
                        </a:cubicBezTo>
                        <a:cubicBezTo>
                          <a:pt x="929" y="1975"/>
                          <a:pt x="988" y="2093"/>
                          <a:pt x="1085" y="2125"/>
                        </a:cubicBezTo>
                        <a:cubicBezTo>
                          <a:pt x="1112" y="2132"/>
                          <a:pt x="1131" y="2138"/>
                          <a:pt x="1151" y="2138"/>
                        </a:cubicBezTo>
                        <a:cubicBezTo>
                          <a:pt x="1235" y="2138"/>
                          <a:pt x="1314" y="2086"/>
                          <a:pt x="1340" y="2008"/>
                        </a:cubicBezTo>
                        <a:cubicBezTo>
                          <a:pt x="1646" y="1148"/>
                          <a:pt x="1092" y="659"/>
                          <a:pt x="603" y="229"/>
                        </a:cubicBezTo>
                        <a:cubicBezTo>
                          <a:pt x="545" y="170"/>
                          <a:pt x="479" y="111"/>
                          <a:pt x="421" y="59"/>
                        </a:cubicBezTo>
                        <a:cubicBezTo>
                          <a:pt x="377" y="18"/>
                          <a:pt x="329"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7"/>
                  <p:cNvSpPr/>
                  <p:nvPr/>
                </p:nvSpPr>
                <p:spPr>
                  <a:xfrm>
                    <a:off x="1962122" y="2047252"/>
                    <a:ext cx="225309" cy="286029"/>
                  </a:xfrm>
                  <a:custGeom>
                    <a:avLst/>
                    <a:gdLst/>
                    <a:ahLst/>
                    <a:cxnLst/>
                    <a:rect l="l" t="t" r="r" b="b"/>
                    <a:pathLst>
                      <a:path w="8924" h="11329" extrusionOk="0">
                        <a:moveTo>
                          <a:pt x="5426" y="0"/>
                        </a:moveTo>
                        <a:cubicBezTo>
                          <a:pt x="4890" y="0"/>
                          <a:pt x="4408" y="168"/>
                          <a:pt x="3989" y="503"/>
                        </a:cubicBezTo>
                        <a:cubicBezTo>
                          <a:pt x="2849" y="1415"/>
                          <a:pt x="2386" y="3442"/>
                          <a:pt x="2327" y="5032"/>
                        </a:cubicBezTo>
                        <a:cubicBezTo>
                          <a:pt x="2243" y="7307"/>
                          <a:pt x="1832" y="9190"/>
                          <a:pt x="118" y="10996"/>
                        </a:cubicBezTo>
                        <a:cubicBezTo>
                          <a:pt x="1" y="11120"/>
                          <a:pt x="85" y="11328"/>
                          <a:pt x="261" y="11328"/>
                        </a:cubicBezTo>
                        <a:cubicBezTo>
                          <a:pt x="314" y="11328"/>
                          <a:pt x="366" y="11309"/>
                          <a:pt x="405" y="11270"/>
                        </a:cubicBezTo>
                        <a:cubicBezTo>
                          <a:pt x="2210" y="9366"/>
                          <a:pt x="2634" y="7405"/>
                          <a:pt x="2719" y="5045"/>
                        </a:cubicBezTo>
                        <a:cubicBezTo>
                          <a:pt x="2771" y="3611"/>
                          <a:pt x="3201" y="1643"/>
                          <a:pt x="4237" y="815"/>
                        </a:cubicBezTo>
                        <a:cubicBezTo>
                          <a:pt x="4588" y="534"/>
                          <a:pt x="4991" y="395"/>
                          <a:pt x="5443" y="395"/>
                        </a:cubicBezTo>
                        <a:cubicBezTo>
                          <a:pt x="5588" y="395"/>
                          <a:pt x="5738" y="409"/>
                          <a:pt x="5893" y="437"/>
                        </a:cubicBezTo>
                        <a:cubicBezTo>
                          <a:pt x="6303" y="516"/>
                          <a:pt x="6596" y="744"/>
                          <a:pt x="6903" y="985"/>
                        </a:cubicBezTo>
                        <a:cubicBezTo>
                          <a:pt x="7285" y="1282"/>
                          <a:pt x="7675" y="1583"/>
                          <a:pt x="8257" y="1583"/>
                        </a:cubicBezTo>
                        <a:cubicBezTo>
                          <a:pt x="8390" y="1583"/>
                          <a:pt x="8533" y="1568"/>
                          <a:pt x="8689" y="1532"/>
                        </a:cubicBezTo>
                        <a:cubicBezTo>
                          <a:pt x="8923" y="1472"/>
                          <a:pt x="8864" y="1140"/>
                          <a:pt x="8654" y="1140"/>
                        </a:cubicBezTo>
                        <a:cubicBezTo>
                          <a:pt x="8636" y="1140"/>
                          <a:pt x="8617" y="1143"/>
                          <a:pt x="8597" y="1148"/>
                        </a:cubicBezTo>
                        <a:cubicBezTo>
                          <a:pt x="8475" y="1176"/>
                          <a:pt x="8363" y="1189"/>
                          <a:pt x="8258" y="1189"/>
                        </a:cubicBezTo>
                        <a:cubicBezTo>
                          <a:pt x="7805" y="1189"/>
                          <a:pt x="7495" y="949"/>
                          <a:pt x="7150" y="679"/>
                        </a:cubicBezTo>
                        <a:cubicBezTo>
                          <a:pt x="6831" y="431"/>
                          <a:pt x="6466" y="144"/>
                          <a:pt x="5964" y="53"/>
                        </a:cubicBezTo>
                        <a:cubicBezTo>
                          <a:pt x="5779" y="18"/>
                          <a:pt x="5600" y="0"/>
                          <a:pt x="542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7"/>
                  <p:cNvSpPr/>
                  <p:nvPr/>
                </p:nvSpPr>
                <p:spPr>
                  <a:xfrm>
                    <a:off x="2114339" y="2154403"/>
                    <a:ext cx="77863" cy="446755"/>
                  </a:xfrm>
                  <a:custGeom>
                    <a:avLst/>
                    <a:gdLst/>
                    <a:ahLst/>
                    <a:cxnLst/>
                    <a:rect l="l" t="t" r="r" b="b"/>
                    <a:pathLst>
                      <a:path w="3084" h="17695" extrusionOk="0">
                        <a:moveTo>
                          <a:pt x="2663" y="0"/>
                        </a:moveTo>
                        <a:cubicBezTo>
                          <a:pt x="2575" y="0"/>
                          <a:pt x="2488" y="53"/>
                          <a:pt x="2471" y="169"/>
                        </a:cubicBezTo>
                        <a:cubicBezTo>
                          <a:pt x="2301" y="1251"/>
                          <a:pt x="2373" y="2463"/>
                          <a:pt x="2451" y="3636"/>
                        </a:cubicBezTo>
                        <a:cubicBezTo>
                          <a:pt x="2568" y="5422"/>
                          <a:pt x="2679" y="7267"/>
                          <a:pt x="1936" y="8733"/>
                        </a:cubicBezTo>
                        <a:lnTo>
                          <a:pt x="1917" y="8779"/>
                        </a:lnTo>
                        <a:cubicBezTo>
                          <a:pt x="972" y="10630"/>
                          <a:pt x="0" y="12546"/>
                          <a:pt x="424" y="14801"/>
                        </a:cubicBezTo>
                        <a:cubicBezTo>
                          <a:pt x="515" y="15264"/>
                          <a:pt x="783" y="15674"/>
                          <a:pt x="1050" y="16085"/>
                        </a:cubicBezTo>
                        <a:cubicBezTo>
                          <a:pt x="1356" y="16567"/>
                          <a:pt x="1656" y="17017"/>
                          <a:pt x="1597" y="17480"/>
                        </a:cubicBezTo>
                        <a:cubicBezTo>
                          <a:pt x="1584" y="17584"/>
                          <a:pt x="1662" y="17682"/>
                          <a:pt x="1773" y="17695"/>
                        </a:cubicBezTo>
                        <a:lnTo>
                          <a:pt x="1793" y="17695"/>
                        </a:lnTo>
                        <a:cubicBezTo>
                          <a:pt x="1897" y="17695"/>
                          <a:pt x="1982" y="17623"/>
                          <a:pt x="1988" y="17519"/>
                        </a:cubicBezTo>
                        <a:cubicBezTo>
                          <a:pt x="2060" y="16919"/>
                          <a:pt x="1715" y="16385"/>
                          <a:pt x="1376" y="15863"/>
                        </a:cubicBezTo>
                        <a:cubicBezTo>
                          <a:pt x="1135" y="15498"/>
                          <a:pt x="887" y="15114"/>
                          <a:pt x="809" y="14723"/>
                        </a:cubicBezTo>
                        <a:cubicBezTo>
                          <a:pt x="411" y="12605"/>
                          <a:pt x="1310" y="10832"/>
                          <a:pt x="2262" y="8955"/>
                        </a:cubicBezTo>
                        <a:lnTo>
                          <a:pt x="2288" y="8909"/>
                        </a:lnTo>
                        <a:cubicBezTo>
                          <a:pt x="3083" y="7345"/>
                          <a:pt x="2959" y="5448"/>
                          <a:pt x="2842" y="3610"/>
                        </a:cubicBezTo>
                        <a:cubicBezTo>
                          <a:pt x="2770" y="2405"/>
                          <a:pt x="2699" y="1271"/>
                          <a:pt x="2862" y="228"/>
                        </a:cubicBezTo>
                        <a:cubicBezTo>
                          <a:pt x="2883" y="83"/>
                          <a:pt x="2772" y="0"/>
                          <a:pt x="26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7"/>
                  <p:cNvSpPr/>
                  <p:nvPr/>
                </p:nvSpPr>
                <p:spPr>
                  <a:xfrm>
                    <a:off x="2179907" y="2298490"/>
                    <a:ext cx="26283" cy="34791"/>
                  </a:xfrm>
                  <a:custGeom>
                    <a:avLst/>
                    <a:gdLst/>
                    <a:ahLst/>
                    <a:cxnLst/>
                    <a:rect l="l" t="t" r="r" b="b"/>
                    <a:pathLst>
                      <a:path w="1041" h="1378" extrusionOk="0">
                        <a:moveTo>
                          <a:pt x="288" y="1"/>
                        </a:moveTo>
                        <a:cubicBezTo>
                          <a:pt x="128" y="1"/>
                          <a:pt x="0" y="214"/>
                          <a:pt x="154" y="347"/>
                        </a:cubicBezTo>
                        <a:cubicBezTo>
                          <a:pt x="415" y="569"/>
                          <a:pt x="591" y="875"/>
                          <a:pt x="636" y="1208"/>
                        </a:cubicBezTo>
                        <a:cubicBezTo>
                          <a:pt x="649" y="1305"/>
                          <a:pt x="734" y="1377"/>
                          <a:pt x="832" y="1377"/>
                        </a:cubicBezTo>
                        <a:lnTo>
                          <a:pt x="858" y="1377"/>
                        </a:lnTo>
                        <a:cubicBezTo>
                          <a:pt x="969" y="1364"/>
                          <a:pt x="1040" y="1260"/>
                          <a:pt x="1027" y="1156"/>
                        </a:cubicBezTo>
                        <a:cubicBezTo>
                          <a:pt x="969" y="725"/>
                          <a:pt x="747" y="334"/>
                          <a:pt x="421" y="54"/>
                        </a:cubicBezTo>
                        <a:cubicBezTo>
                          <a:pt x="378" y="16"/>
                          <a:pt x="332" y="1"/>
                          <a:pt x="2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7"/>
                  <p:cNvSpPr/>
                  <p:nvPr/>
                </p:nvSpPr>
                <p:spPr>
                  <a:xfrm>
                    <a:off x="2107270" y="2512841"/>
                    <a:ext cx="25980" cy="78772"/>
                  </a:xfrm>
                  <a:custGeom>
                    <a:avLst/>
                    <a:gdLst/>
                    <a:ahLst/>
                    <a:cxnLst/>
                    <a:rect l="l" t="t" r="r" b="b"/>
                    <a:pathLst>
                      <a:path w="1029" h="3120" extrusionOk="0">
                        <a:moveTo>
                          <a:pt x="767" y="1"/>
                        </a:moveTo>
                        <a:cubicBezTo>
                          <a:pt x="704" y="1"/>
                          <a:pt x="640" y="32"/>
                          <a:pt x="600" y="109"/>
                        </a:cubicBezTo>
                        <a:cubicBezTo>
                          <a:pt x="189" y="878"/>
                          <a:pt x="0" y="1823"/>
                          <a:pt x="26" y="2931"/>
                        </a:cubicBezTo>
                        <a:cubicBezTo>
                          <a:pt x="33" y="3035"/>
                          <a:pt x="118" y="3120"/>
                          <a:pt x="228" y="3120"/>
                        </a:cubicBezTo>
                        <a:lnTo>
                          <a:pt x="235" y="3120"/>
                        </a:lnTo>
                        <a:cubicBezTo>
                          <a:pt x="346" y="3113"/>
                          <a:pt x="430" y="3022"/>
                          <a:pt x="424" y="2918"/>
                        </a:cubicBezTo>
                        <a:cubicBezTo>
                          <a:pt x="398" y="1894"/>
                          <a:pt x="580" y="988"/>
                          <a:pt x="945" y="291"/>
                        </a:cubicBezTo>
                        <a:cubicBezTo>
                          <a:pt x="1029" y="137"/>
                          <a:pt x="899" y="1"/>
                          <a:pt x="7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7"/>
                  <p:cNvSpPr/>
                  <p:nvPr/>
                </p:nvSpPr>
                <p:spPr>
                  <a:xfrm>
                    <a:off x="2145394" y="2412533"/>
                    <a:ext cx="34463" cy="45799"/>
                  </a:xfrm>
                  <a:custGeom>
                    <a:avLst/>
                    <a:gdLst/>
                    <a:ahLst/>
                    <a:cxnLst/>
                    <a:rect l="l" t="t" r="r" b="b"/>
                    <a:pathLst>
                      <a:path w="1365" h="1814" extrusionOk="0">
                        <a:moveTo>
                          <a:pt x="285" y="0"/>
                        </a:moveTo>
                        <a:cubicBezTo>
                          <a:pt x="97" y="0"/>
                          <a:pt x="1" y="289"/>
                          <a:pt x="211" y="380"/>
                        </a:cubicBezTo>
                        <a:cubicBezTo>
                          <a:pt x="641" y="575"/>
                          <a:pt x="954" y="1097"/>
                          <a:pt x="967" y="1625"/>
                        </a:cubicBezTo>
                        <a:cubicBezTo>
                          <a:pt x="967" y="1729"/>
                          <a:pt x="1058" y="1814"/>
                          <a:pt x="1162" y="1814"/>
                        </a:cubicBezTo>
                        <a:lnTo>
                          <a:pt x="1169" y="1814"/>
                        </a:lnTo>
                        <a:cubicBezTo>
                          <a:pt x="1280" y="1814"/>
                          <a:pt x="1364" y="1722"/>
                          <a:pt x="1364" y="1611"/>
                        </a:cubicBezTo>
                        <a:cubicBezTo>
                          <a:pt x="1345" y="927"/>
                          <a:pt x="941" y="275"/>
                          <a:pt x="374" y="21"/>
                        </a:cubicBezTo>
                        <a:cubicBezTo>
                          <a:pt x="343" y="7"/>
                          <a:pt x="313" y="0"/>
                          <a:pt x="2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7"/>
                  <p:cNvSpPr/>
                  <p:nvPr/>
                </p:nvSpPr>
                <p:spPr>
                  <a:xfrm>
                    <a:off x="2068262" y="1690152"/>
                    <a:ext cx="117199" cy="370128"/>
                  </a:xfrm>
                  <a:custGeom>
                    <a:avLst/>
                    <a:gdLst/>
                    <a:ahLst/>
                    <a:cxnLst/>
                    <a:rect l="l" t="t" r="r" b="b"/>
                    <a:pathLst>
                      <a:path w="4642" h="14660" extrusionOk="0">
                        <a:moveTo>
                          <a:pt x="782" y="0"/>
                        </a:moveTo>
                        <a:cubicBezTo>
                          <a:pt x="708" y="0"/>
                          <a:pt x="633" y="40"/>
                          <a:pt x="600" y="132"/>
                        </a:cubicBezTo>
                        <a:cubicBezTo>
                          <a:pt x="574" y="223"/>
                          <a:pt x="1" y="2309"/>
                          <a:pt x="2099" y="4323"/>
                        </a:cubicBezTo>
                        <a:cubicBezTo>
                          <a:pt x="4054" y="6200"/>
                          <a:pt x="4250" y="8846"/>
                          <a:pt x="4250" y="8859"/>
                        </a:cubicBezTo>
                        <a:lnTo>
                          <a:pt x="4250" y="14464"/>
                        </a:lnTo>
                        <a:cubicBezTo>
                          <a:pt x="4250" y="14575"/>
                          <a:pt x="4335" y="14660"/>
                          <a:pt x="4446" y="14660"/>
                        </a:cubicBezTo>
                        <a:cubicBezTo>
                          <a:pt x="4550" y="14660"/>
                          <a:pt x="4641" y="14575"/>
                          <a:pt x="4641" y="14471"/>
                        </a:cubicBezTo>
                        <a:lnTo>
                          <a:pt x="4641" y="8846"/>
                        </a:lnTo>
                        <a:cubicBezTo>
                          <a:pt x="4635" y="8729"/>
                          <a:pt x="4439" y="6024"/>
                          <a:pt x="2373" y="4043"/>
                        </a:cubicBezTo>
                        <a:cubicBezTo>
                          <a:pt x="450" y="2198"/>
                          <a:pt x="959" y="328"/>
                          <a:pt x="978" y="243"/>
                        </a:cubicBezTo>
                        <a:cubicBezTo>
                          <a:pt x="1014" y="96"/>
                          <a:pt x="898" y="0"/>
                          <a:pt x="7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7"/>
                  <p:cNvSpPr/>
                  <p:nvPr/>
                </p:nvSpPr>
                <p:spPr>
                  <a:xfrm>
                    <a:off x="2085380" y="1685632"/>
                    <a:ext cx="117174" cy="370381"/>
                  </a:xfrm>
                  <a:custGeom>
                    <a:avLst/>
                    <a:gdLst/>
                    <a:ahLst/>
                    <a:cxnLst/>
                    <a:rect l="l" t="t" r="r" b="b"/>
                    <a:pathLst>
                      <a:path w="4641" h="14670" extrusionOk="0">
                        <a:moveTo>
                          <a:pt x="785" y="0"/>
                        </a:moveTo>
                        <a:cubicBezTo>
                          <a:pt x="706" y="0"/>
                          <a:pt x="628" y="43"/>
                          <a:pt x="600" y="142"/>
                        </a:cubicBezTo>
                        <a:cubicBezTo>
                          <a:pt x="574" y="233"/>
                          <a:pt x="0" y="2318"/>
                          <a:pt x="2099" y="4332"/>
                        </a:cubicBezTo>
                        <a:cubicBezTo>
                          <a:pt x="4054" y="6209"/>
                          <a:pt x="4250" y="8856"/>
                          <a:pt x="4250" y="8869"/>
                        </a:cubicBezTo>
                        <a:lnTo>
                          <a:pt x="4250" y="14474"/>
                        </a:lnTo>
                        <a:cubicBezTo>
                          <a:pt x="4250" y="14584"/>
                          <a:pt x="4335" y="14669"/>
                          <a:pt x="4445" y="14669"/>
                        </a:cubicBezTo>
                        <a:cubicBezTo>
                          <a:pt x="4550" y="14669"/>
                          <a:pt x="4641" y="14584"/>
                          <a:pt x="4641" y="14480"/>
                        </a:cubicBezTo>
                        <a:lnTo>
                          <a:pt x="4641" y="8856"/>
                        </a:lnTo>
                        <a:cubicBezTo>
                          <a:pt x="4634" y="8738"/>
                          <a:pt x="4439" y="6033"/>
                          <a:pt x="2373" y="4052"/>
                        </a:cubicBezTo>
                        <a:cubicBezTo>
                          <a:pt x="450" y="2208"/>
                          <a:pt x="958" y="337"/>
                          <a:pt x="978" y="252"/>
                        </a:cubicBezTo>
                        <a:cubicBezTo>
                          <a:pt x="1025" y="99"/>
                          <a:pt x="904" y="0"/>
                          <a:pt x="785"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7"/>
                  <p:cNvSpPr/>
                  <p:nvPr/>
                </p:nvSpPr>
                <p:spPr>
                  <a:xfrm>
                    <a:off x="2107093" y="1681315"/>
                    <a:ext cx="49106" cy="67966"/>
                  </a:xfrm>
                  <a:custGeom>
                    <a:avLst/>
                    <a:gdLst/>
                    <a:ahLst/>
                    <a:cxnLst/>
                    <a:rect l="l" t="t" r="r" b="b"/>
                    <a:pathLst>
                      <a:path w="1945" h="2692" extrusionOk="0">
                        <a:moveTo>
                          <a:pt x="1715" y="0"/>
                        </a:moveTo>
                        <a:cubicBezTo>
                          <a:pt x="1634" y="0"/>
                          <a:pt x="1553" y="48"/>
                          <a:pt x="1526" y="156"/>
                        </a:cubicBezTo>
                        <a:cubicBezTo>
                          <a:pt x="1135" y="1812"/>
                          <a:pt x="203" y="2307"/>
                          <a:pt x="183" y="2320"/>
                        </a:cubicBezTo>
                        <a:cubicBezTo>
                          <a:pt x="1" y="2411"/>
                          <a:pt x="66" y="2691"/>
                          <a:pt x="274" y="2691"/>
                        </a:cubicBezTo>
                        <a:cubicBezTo>
                          <a:pt x="307" y="2691"/>
                          <a:pt x="333" y="2685"/>
                          <a:pt x="366" y="2672"/>
                        </a:cubicBezTo>
                        <a:cubicBezTo>
                          <a:pt x="405" y="2646"/>
                          <a:pt x="1474" y="2098"/>
                          <a:pt x="1910" y="247"/>
                        </a:cubicBezTo>
                        <a:cubicBezTo>
                          <a:pt x="1945" y="95"/>
                          <a:pt x="1830" y="0"/>
                          <a:pt x="1715"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7"/>
                  <p:cNvSpPr/>
                  <p:nvPr/>
                </p:nvSpPr>
                <p:spPr>
                  <a:xfrm>
                    <a:off x="2026629" y="1668313"/>
                    <a:ext cx="70617" cy="87710"/>
                  </a:xfrm>
                  <a:custGeom>
                    <a:avLst/>
                    <a:gdLst/>
                    <a:ahLst/>
                    <a:cxnLst/>
                    <a:rect l="l" t="t" r="r" b="b"/>
                    <a:pathLst>
                      <a:path w="2797" h="3474" extrusionOk="0">
                        <a:moveTo>
                          <a:pt x="819" y="1"/>
                        </a:moveTo>
                        <a:cubicBezTo>
                          <a:pt x="738" y="1"/>
                          <a:pt x="659" y="45"/>
                          <a:pt x="633" y="150"/>
                        </a:cubicBezTo>
                        <a:cubicBezTo>
                          <a:pt x="1" y="2418"/>
                          <a:pt x="2425" y="3448"/>
                          <a:pt x="2451" y="3454"/>
                        </a:cubicBezTo>
                        <a:cubicBezTo>
                          <a:pt x="2471" y="3467"/>
                          <a:pt x="2497" y="3474"/>
                          <a:pt x="2523" y="3474"/>
                        </a:cubicBezTo>
                        <a:cubicBezTo>
                          <a:pt x="2738" y="3467"/>
                          <a:pt x="2797" y="3174"/>
                          <a:pt x="2601" y="3096"/>
                        </a:cubicBezTo>
                        <a:cubicBezTo>
                          <a:pt x="2516" y="3057"/>
                          <a:pt x="476" y="2183"/>
                          <a:pt x="1017" y="254"/>
                        </a:cubicBezTo>
                        <a:cubicBezTo>
                          <a:pt x="1064" y="102"/>
                          <a:pt x="940" y="1"/>
                          <a:pt x="8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7"/>
                  <p:cNvSpPr/>
                  <p:nvPr/>
                </p:nvSpPr>
                <p:spPr>
                  <a:xfrm>
                    <a:off x="2214067" y="1690025"/>
                    <a:ext cx="117022" cy="370255"/>
                  </a:xfrm>
                  <a:custGeom>
                    <a:avLst/>
                    <a:gdLst/>
                    <a:ahLst/>
                    <a:cxnLst/>
                    <a:rect l="l" t="t" r="r" b="b"/>
                    <a:pathLst>
                      <a:path w="4635" h="14665" extrusionOk="0">
                        <a:moveTo>
                          <a:pt x="3856" y="1"/>
                        </a:moveTo>
                        <a:cubicBezTo>
                          <a:pt x="3738" y="1"/>
                          <a:pt x="3617" y="98"/>
                          <a:pt x="3656" y="248"/>
                        </a:cubicBezTo>
                        <a:cubicBezTo>
                          <a:pt x="3683" y="326"/>
                          <a:pt x="4184" y="2203"/>
                          <a:pt x="2262" y="4048"/>
                        </a:cubicBezTo>
                        <a:cubicBezTo>
                          <a:pt x="196" y="6029"/>
                          <a:pt x="13" y="8734"/>
                          <a:pt x="0" y="8864"/>
                        </a:cubicBezTo>
                        <a:lnTo>
                          <a:pt x="0" y="14469"/>
                        </a:lnTo>
                        <a:cubicBezTo>
                          <a:pt x="0" y="14580"/>
                          <a:pt x="91" y="14665"/>
                          <a:pt x="202" y="14665"/>
                        </a:cubicBezTo>
                        <a:cubicBezTo>
                          <a:pt x="306" y="14665"/>
                          <a:pt x="398" y="14580"/>
                          <a:pt x="398" y="14469"/>
                        </a:cubicBezTo>
                        <a:lnTo>
                          <a:pt x="398" y="8877"/>
                        </a:lnTo>
                        <a:cubicBezTo>
                          <a:pt x="398" y="8844"/>
                          <a:pt x="580" y="6205"/>
                          <a:pt x="2535" y="4328"/>
                        </a:cubicBezTo>
                        <a:cubicBezTo>
                          <a:pt x="4634" y="2314"/>
                          <a:pt x="4061" y="228"/>
                          <a:pt x="4041" y="137"/>
                        </a:cubicBezTo>
                        <a:cubicBezTo>
                          <a:pt x="4010" y="42"/>
                          <a:pt x="3934" y="1"/>
                          <a:pt x="38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7"/>
                  <p:cNvSpPr/>
                  <p:nvPr/>
                </p:nvSpPr>
                <p:spPr>
                  <a:xfrm>
                    <a:off x="2196949" y="1685683"/>
                    <a:ext cx="117022" cy="370330"/>
                  </a:xfrm>
                  <a:custGeom>
                    <a:avLst/>
                    <a:gdLst/>
                    <a:ahLst/>
                    <a:cxnLst/>
                    <a:rect l="l" t="t" r="r" b="b"/>
                    <a:pathLst>
                      <a:path w="4635" h="14668" extrusionOk="0">
                        <a:moveTo>
                          <a:pt x="3856" y="0"/>
                        </a:moveTo>
                        <a:cubicBezTo>
                          <a:pt x="3738" y="0"/>
                          <a:pt x="3617" y="100"/>
                          <a:pt x="3657" y="250"/>
                        </a:cubicBezTo>
                        <a:cubicBezTo>
                          <a:pt x="3683" y="329"/>
                          <a:pt x="4185" y="2206"/>
                          <a:pt x="2262" y="4050"/>
                        </a:cubicBezTo>
                        <a:cubicBezTo>
                          <a:pt x="189" y="6031"/>
                          <a:pt x="7" y="8736"/>
                          <a:pt x="0" y="8867"/>
                        </a:cubicBezTo>
                        <a:lnTo>
                          <a:pt x="0" y="14472"/>
                        </a:lnTo>
                        <a:cubicBezTo>
                          <a:pt x="0" y="14582"/>
                          <a:pt x="92" y="14667"/>
                          <a:pt x="196" y="14667"/>
                        </a:cubicBezTo>
                        <a:cubicBezTo>
                          <a:pt x="307" y="14667"/>
                          <a:pt x="398" y="14582"/>
                          <a:pt x="398" y="14472"/>
                        </a:cubicBezTo>
                        <a:lnTo>
                          <a:pt x="398" y="8873"/>
                        </a:lnTo>
                        <a:cubicBezTo>
                          <a:pt x="398" y="8847"/>
                          <a:pt x="580" y="6207"/>
                          <a:pt x="2536" y="4330"/>
                        </a:cubicBezTo>
                        <a:cubicBezTo>
                          <a:pt x="4634" y="2316"/>
                          <a:pt x="4061" y="231"/>
                          <a:pt x="4035" y="140"/>
                        </a:cubicBezTo>
                        <a:cubicBezTo>
                          <a:pt x="4006" y="42"/>
                          <a:pt x="3932" y="0"/>
                          <a:pt x="3856"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7"/>
                  <p:cNvSpPr/>
                  <p:nvPr/>
                </p:nvSpPr>
                <p:spPr>
                  <a:xfrm>
                    <a:off x="2242874" y="1681315"/>
                    <a:ext cx="49207" cy="67966"/>
                  </a:xfrm>
                  <a:custGeom>
                    <a:avLst/>
                    <a:gdLst/>
                    <a:ahLst/>
                    <a:cxnLst/>
                    <a:rect l="l" t="t" r="r" b="b"/>
                    <a:pathLst>
                      <a:path w="1949" h="2692" extrusionOk="0">
                        <a:moveTo>
                          <a:pt x="232" y="0"/>
                        </a:moveTo>
                        <a:cubicBezTo>
                          <a:pt x="116" y="0"/>
                          <a:pt x="1" y="95"/>
                          <a:pt x="39" y="247"/>
                        </a:cubicBezTo>
                        <a:cubicBezTo>
                          <a:pt x="475" y="2098"/>
                          <a:pt x="1538" y="2646"/>
                          <a:pt x="1583" y="2672"/>
                        </a:cubicBezTo>
                        <a:cubicBezTo>
                          <a:pt x="1610" y="2685"/>
                          <a:pt x="1642" y="2691"/>
                          <a:pt x="1675" y="2691"/>
                        </a:cubicBezTo>
                        <a:cubicBezTo>
                          <a:pt x="1883" y="2691"/>
                          <a:pt x="1948" y="2411"/>
                          <a:pt x="1766" y="2320"/>
                        </a:cubicBezTo>
                        <a:cubicBezTo>
                          <a:pt x="1753" y="2313"/>
                          <a:pt x="814" y="1812"/>
                          <a:pt x="423" y="156"/>
                        </a:cubicBezTo>
                        <a:cubicBezTo>
                          <a:pt x="396" y="48"/>
                          <a:pt x="314" y="0"/>
                          <a:pt x="232"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7"/>
                  <p:cNvSpPr/>
                  <p:nvPr/>
                </p:nvSpPr>
                <p:spPr>
                  <a:xfrm>
                    <a:off x="2301751" y="1668313"/>
                    <a:ext cx="70643" cy="87710"/>
                  </a:xfrm>
                  <a:custGeom>
                    <a:avLst/>
                    <a:gdLst/>
                    <a:ahLst/>
                    <a:cxnLst/>
                    <a:rect l="l" t="t" r="r" b="b"/>
                    <a:pathLst>
                      <a:path w="2798" h="3474" extrusionOk="0">
                        <a:moveTo>
                          <a:pt x="1979" y="1"/>
                        </a:moveTo>
                        <a:cubicBezTo>
                          <a:pt x="1859" y="1"/>
                          <a:pt x="1736" y="102"/>
                          <a:pt x="1787" y="254"/>
                        </a:cubicBezTo>
                        <a:cubicBezTo>
                          <a:pt x="2321" y="2183"/>
                          <a:pt x="288" y="3057"/>
                          <a:pt x="197" y="3089"/>
                        </a:cubicBezTo>
                        <a:cubicBezTo>
                          <a:pt x="1" y="3174"/>
                          <a:pt x="60" y="3467"/>
                          <a:pt x="275" y="3474"/>
                        </a:cubicBezTo>
                        <a:cubicBezTo>
                          <a:pt x="301" y="3474"/>
                          <a:pt x="327" y="3467"/>
                          <a:pt x="353" y="3454"/>
                        </a:cubicBezTo>
                        <a:cubicBezTo>
                          <a:pt x="372" y="3448"/>
                          <a:pt x="2797" y="2418"/>
                          <a:pt x="2165" y="150"/>
                        </a:cubicBezTo>
                        <a:cubicBezTo>
                          <a:pt x="2139" y="45"/>
                          <a:pt x="2059" y="1"/>
                          <a:pt x="1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7"/>
                  <p:cNvSpPr/>
                  <p:nvPr/>
                </p:nvSpPr>
                <p:spPr>
                  <a:xfrm>
                    <a:off x="2160239" y="2043314"/>
                    <a:ext cx="33276" cy="33907"/>
                  </a:xfrm>
                  <a:custGeom>
                    <a:avLst/>
                    <a:gdLst/>
                    <a:ahLst/>
                    <a:cxnLst/>
                    <a:rect l="l" t="t" r="r" b="b"/>
                    <a:pathLst>
                      <a:path w="1318" h="1343" extrusionOk="0">
                        <a:moveTo>
                          <a:pt x="894" y="0"/>
                        </a:moveTo>
                        <a:cubicBezTo>
                          <a:pt x="848" y="0"/>
                          <a:pt x="803" y="7"/>
                          <a:pt x="763" y="20"/>
                        </a:cubicBezTo>
                        <a:lnTo>
                          <a:pt x="757" y="20"/>
                        </a:lnTo>
                        <a:lnTo>
                          <a:pt x="737" y="13"/>
                        </a:lnTo>
                        <a:lnTo>
                          <a:pt x="724" y="13"/>
                        </a:lnTo>
                        <a:cubicBezTo>
                          <a:pt x="640" y="13"/>
                          <a:pt x="209" y="339"/>
                          <a:pt x="209" y="339"/>
                        </a:cubicBezTo>
                        <a:cubicBezTo>
                          <a:pt x="125" y="437"/>
                          <a:pt x="53" y="548"/>
                          <a:pt x="7" y="672"/>
                        </a:cubicBezTo>
                        <a:lnTo>
                          <a:pt x="1" y="698"/>
                        </a:lnTo>
                        <a:lnTo>
                          <a:pt x="7" y="717"/>
                        </a:lnTo>
                        <a:cubicBezTo>
                          <a:pt x="53" y="926"/>
                          <a:pt x="99" y="1108"/>
                          <a:pt x="157" y="1271"/>
                        </a:cubicBezTo>
                        <a:lnTo>
                          <a:pt x="170" y="1323"/>
                        </a:lnTo>
                        <a:lnTo>
                          <a:pt x="222" y="1330"/>
                        </a:lnTo>
                        <a:lnTo>
                          <a:pt x="294" y="1336"/>
                        </a:lnTo>
                        <a:lnTo>
                          <a:pt x="333" y="1343"/>
                        </a:lnTo>
                        <a:lnTo>
                          <a:pt x="359" y="1323"/>
                        </a:lnTo>
                        <a:lnTo>
                          <a:pt x="405" y="1291"/>
                        </a:lnTo>
                        <a:lnTo>
                          <a:pt x="405" y="1252"/>
                        </a:lnTo>
                        <a:cubicBezTo>
                          <a:pt x="431" y="789"/>
                          <a:pt x="685" y="437"/>
                          <a:pt x="1161" y="209"/>
                        </a:cubicBezTo>
                        <a:lnTo>
                          <a:pt x="1317" y="137"/>
                        </a:lnTo>
                        <a:lnTo>
                          <a:pt x="1154" y="65"/>
                        </a:lnTo>
                        <a:cubicBezTo>
                          <a:pt x="1076" y="26"/>
                          <a:pt x="985" y="0"/>
                          <a:pt x="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7"/>
                  <p:cNvSpPr/>
                  <p:nvPr/>
                </p:nvSpPr>
                <p:spPr>
                  <a:xfrm>
                    <a:off x="2157942" y="2041168"/>
                    <a:ext cx="40346" cy="38376"/>
                  </a:xfrm>
                  <a:custGeom>
                    <a:avLst/>
                    <a:gdLst/>
                    <a:ahLst/>
                    <a:cxnLst/>
                    <a:rect l="l" t="t" r="r" b="b"/>
                    <a:pathLst>
                      <a:path w="1598" h="1520" extrusionOk="0">
                        <a:moveTo>
                          <a:pt x="985" y="164"/>
                        </a:moveTo>
                        <a:cubicBezTo>
                          <a:pt x="1063" y="164"/>
                          <a:pt x="1141" y="183"/>
                          <a:pt x="1213" y="222"/>
                        </a:cubicBezTo>
                        <a:cubicBezTo>
                          <a:pt x="594" y="515"/>
                          <a:pt x="431" y="972"/>
                          <a:pt x="411" y="1337"/>
                        </a:cubicBezTo>
                        <a:lnTo>
                          <a:pt x="398" y="1343"/>
                        </a:lnTo>
                        <a:lnTo>
                          <a:pt x="326" y="1330"/>
                        </a:lnTo>
                        <a:cubicBezTo>
                          <a:pt x="268" y="1154"/>
                          <a:pt x="216" y="972"/>
                          <a:pt x="177" y="789"/>
                        </a:cubicBezTo>
                        <a:cubicBezTo>
                          <a:pt x="216" y="672"/>
                          <a:pt x="281" y="568"/>
                          <a:pt x="359" y="476"/>
                        </a:cubicBezTo>
                        <a:cubicBezTo>
                          <a:pt x="502" y="366"/>
                          <a:pt x="659" y="268"/>
                          <a:pt x="815" y="183"/>
                        </a:cubicBezTo>
                        <a:lnTo>
                          <a:pt x="848" y="183"/>
                        </a:lnTo>
                        <a:cubicBezTo>
                          <a:pt x="861" y="183"/>
                          <a:pt x="874" y="183"/>
                          <a:pt x="880" y="177"/>
                        </a:cubicBezTo>
                        <a:cubicBezTo>
                          <a:pt x="913" y="170"/>
                          <a:pt x="946" y="164"/>
                          <a:pt x="978" y="164"/>
                        </a:cubicBezTo>
                        <a:close/>
                        <a:moveTo>
                          <a:pt x="978" y="1"/>
                        </a:moveTo>
                        <a:cubicBezTo>
                          <a:pt x="939" y="1"/>
                          <a:pt x="894" y="7"/>
                          <a:pt x="854" y="20"/>
                        </a:cubicBezTo>
                        <a:lnTo>
                          <a:pt x="815" y="20"/>
                        </a:lnTo>
                        <a:cubicBezTo>
                          <a:pt x="763" y="20"/>
                          <a:pt x="731" y="27"/>
                          <a:pt x="489" y="190"/>
                        </a:cubicBezTo>
                        <a:cubicBezTo>
                          <a:pt x="398" y="242"/>
                          <a:pt x="313" y="300"/>
                          <a:pt x="235" y="372"/>
                        </a:cubicBezTo>
                        <a:cubicBezTo>
                          <a:pt x="144" y="476"/>
                          <a:pt x="72" y="600"/>
                          <a:pt x="20" y="731"/>
                        </a:cubicBezTo>
                        <a:lnTo>
                          <a:pt x="1" y="776"/>
                        </a:lnTo>
                        <a:lnTo>
                          <a:pt x="14" y="822"/>
                        </a:lnTo>
                        <a:cubicBezTo>
                          <a:pt x="59" y="1030"/>
                          <a:pt x="111" y="1219"/>
                          <a:pt x="164" y="1382"/>
                        </a:cubicBezTo>
                        <a:lnTo>
                          <a:pt x="196" y="1480"/>
                        </a:lnTo>
                        <a:lnTo>
                          <a:pt x="300" y="1493"/>
                        </a:lnTo>
                        <a:lnTo>
                          <a:pt x="366" y="1506"/>
                        </a:lnTo>
                        <a:lnTo>
                          <a:pt x="437" y="1519"/>
                        </a:lnTo>
                        <a:lnTo>
                          <a:pt x="496" y="1474"/>
                        </a:lnTo>
                        <a:lnTo>
                          <a:pt x="502" y="1467"/>
                        </a:lnTo>
                        <a:lnTo>
                          <a:pt x="561" y="1421"/>
                        </a:lnTo>
                        <a:lnTo>
                          <a:pt x="568" y="1343"/>
                        </a:lnTo>
                        <a:cubicBezTo>
                          <a:pt x="587" y="913"/>
                          <a:pt x="828" y="581"/>
                          <a:pt x="1278" y="366"/>
                        </a:cubicBezTo>
                        <a:lnTo>
                          <a:pt x="1597" y="222"/>
                        </a:lnTo>
                        <a:lnTo>
                          <a:pt x="1285" y="72"/>
                        </a:lnTo>
                        <a:cubicBezTo>
                          <a:pt x="1187" y="27"/>
                          <a:pt x="1089" y="1"/>
                          <a:pt x="98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7"/>
                  <p:cNvSpPr/>
                  <p:nvPr/>
                </p:nvSpPr>
                <p:spPr>
                  <a:xfrm>
                    <a:off x="2204675" y="2051368"/>
                    <a:ext cx="27520" cy="26182"/>
                  </a:xfrm>
                  <a:custGeom>
                    <a:avLst/>
                    <a:gdLst/>
                    <a:ahLst/>
                    <a:cxnLst/>
                    <a:rect l="l" t="t" r="r" b="b"/>
                    <a:pathLst>
                      <a:path w="1090" h="1037" extrusionOk="0">
                        <a:moveTo>
                          <a:pt x="620" y="1"/>
                        </a:moveTo>
                        <a:lnTo>
                          <a:pt x="385" y="157"/>
                        </a:lnTo>
                        <a:lnTo>
                          <a:pt x="444" y="235"/>
                        </a:lnTo>
                        <a:cubicBezTo>
                          <a:pt x="340" y="281"/>
                          <a:pt x="40" y="424"/>
                          <a:pt x="20" y="633"/>
                        </a:cubicBezTo>
                        <a:cubicBezTo>
                          <a:pt x="1" y="848"/>
                          <a:pt x="196" y="959"/>
                          <a:pt x="372" y="985"/>
                        </a:cubicBezTo>
                        <a:lnTo>
                          <a:pt x="392" y="985"/>
                        </a:lnTo>
                        <a:cubicBezTo>
                          <a:pt x="437" y="978"/>
                          <a:pt x="483" y="978"/>
                          <a:pt x="529" y="978"/>
                        </a:cubicBezTo>
                        <a:cubicBezTo>
                          <a:pt x="626" y="978"/>
                          <a:pt x="731" y="991"/>
                          <a:pt x="828" y="1011"/>
                        </a:cubicBezTo>
                        <a:lnTo>
                          <a:pt x="926" y="1037"/>
                        </a:lnTo>
                        <a:lnTo>
                          <a:pt x="926" y="933"/>
                        </a:lnTo>
                        <a:cubicBezTo>
                          <a:pt x="920" y="789"/>
                          <a:pt x="926" y="587"/>
                          <a:pt x="1030" y="503"/>
                        </a:cubicBezTo>
                        <a:lnTo>
                          <a:pt x="1089" y="450"/>
                        </a:lnTo>
                        <a:lnTo>
                          <a:pt x="933" y="255"/>
                        </a:lnTo>
                        <a:lnTo>
                          <a:pt x="874" y="287"/>
                        </a:lnTo>
                        <a:cubicBezTo>
                          <a:pt x="815" y="320"/>
                          <a:pt x="750" y="359"/>
                          <a:pt x="698" y="405"/>
                        </a:cubicBezTo>
                        <a:cubicBezTo>
                          <a:pt x="698" y="340"/>
                          <a:pt x="718" y="281"/>
                          <a:pt x="744" y="229"/>
                        </a:cubicBezTo>
                        <a:lnTo>
                          <a:pt x="783" y="170"/>
                        </a:lnTo>
                        <a:lnTo>
                          <a:pt x="62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7"/>
                  <p:cNvSpPr/>
                  <p:nvPr/>
                </p:nvSpPr>
                <p:spPr>
                  <a:xfrm>
                    <a:off x="2202529" y="2048565"/>
                    <a:ext cx="32620" cy="31458"/>
                  </a:xfrm>
                  <a:custGeom>
                    <a:avLst/>
                    <a:gdLst/>
                    <a:ahLst/>
                    <a:cxnLst/>
                    <a:rect l="l" t="t" r="r" b="b"/>
                    <a:pathLst>
                      <a:path w="1292" h="1246" extrusionOk="0">
                        <a:moveTo>
                          <a:pt x="692" y="216"/>
                        </a:moveTo>
                        <a:lnTo>
                          <a:pt x="763" y="288"/>
                        </a:lnTo>
                        <a:cubicBezTo>
                          <a:pt x="718" y="379"/>
                          <a:pt x="692" y="483"/>
                          <a:pt x="698" y="581"/>
                        </a:cubicBezTo>
                        <a:cubicBezTo>
                          <a:pt x="698" y="607"/>
                          <a:pt x="718" y="627"/>
                          <a:pt x="737" y="633"/>
                        </a:cubicBezTo>
                        <a:lnTo>
                          <a:pt x="757" y="633"/>
                        </a:lnTo>
                        <a:cubicBezTo>
                          <a:pt x="770" y="633"/>
                          <a:pt x="790" y="620"/>
                          <a:pt x="796" y="607"/>
                        </a:cubicBezTo>
                        <a:cubicBezTo>
                          <a:pt x="855" y="548"/>
                          <a:pt x="926" y="503"/>
                          <a:pt x="998" y="464"/>
                        </a:cubicBezTo>
                        <a:lnTo>
                          <a:pt x="1063" y="548"/>
                        </a:lnTo>
                        <a:cubicBezTo>
                          <a:pt x="933" y="659"/>
                          <a:pt x="920" y="874"/>
                          <a:pt x="926" y="1044"/>
                        </a:cubicBezTo>
                        <a:cubicBezTo>
                          <a:pt x="829" y="1018"/>
                          <a:pt x="718" y="1005"/>
                          <a:pt x="614" y="1005"/>
                        </a:cubicBezTo>
                        <a:cubicBezTo>
                          <a:pt x="568" y="1005"/>
                          <a:pt x="516" y="1005"/>
                          <a:pt x="470" y="1011"/>
                        </a:cubicBezTo>
                        <a:cubicBezTo>
                          <a:pt x="425" y="1005"/>
                          <a:pt x="170" y="952"/>
                          <a:pt x="190" y="750"/>
                        </a:cubicBezTo>
                        <a:cubicBezTo>
                          <a:pt x="203" y="581"/>
                          <a:pt x="483" y="444"/>
                          <a:pt x="587" y="411"/>
                        </a:cubicBezTo>
                        <a:cubicBezTo>
                          <a:pt x="600" y="405"/>
                          <a:pt x="614" y="392"/>
                          <a:pt x="620" y="372"/>
                        </a:cubicBezTo>
                        <a:cubicBezTo>
                          <a:pt x="627" y="359"/>
                          <a:pt x="620" y="340"/>
                          <a:pt x="614" y="327"/>
                        </a:cubicBezTo>
                        <a:lnTo>
                          <a:pt x="587" y="281"/>
                        </a:lnTo>
                        <a:lnTo>
                          <a:pt x="692" y="216"/>
                        </a:lnTo>
                        <a:close/>
                        <a:moveTo>
                          <a:pt x="724" y="1"/>
                        </a:moveTo>
                        <a:lnTo>
                          <a:pt x="607" y="79"/>
                        </a:lnTo>
                        <a:lnTo>
                          <a:pt x="496" y="144"/>
                        </a:lnTo>
                        <a:lnTo>
                          <a:pt x="353" y="236"/>
                        </a:lnTo>
                        <a:lnTo>
                          <a:pt x="405" y="307"/>
                        </a:lnTo>
                        <a:cubicBezTo>
                          <a:pt x="262" y="385"/>
                          <a:pt x="40" y="529"/>
                          <a:pt x="27" y="737"/>
                        </a:cubicBezTo>
                        <a:cubicBezTo>
                          <a:pt x="1" y="1005"/>
                          <a:pt x="236" y="1135"/>
                          <a:pt x="438" y="1174"/>
                        </a:cubicBezTo>
                        <a:lnTo>
                          <a:pt x="483" y="1174"/>
                        </a:lnTo>
                        <a:cubicBezTo>
                          <a:pt x="529" y="1174"/>
                          <a:pt x="574" y="1168"/>
                          <a:pt x="614" y="1168"/>
                        </a:cubicBezTo>
                        <a:cubicBezTo>
                          <a:pt x="705" y="1168"/>
                          <a:pt x="803" y="1174"/>
                          <a:pt x="894" y="1200"/>
                        </a:cubicBezTo>
                        <a:lnTo>
                          <a:pt x="1102" y="1246"/>
                        </a:lnTo>
                        <a:lnTo>
                          <a:pt x="1089" y="1031"/>
                        </a:lnTo>
                        <a:cubicBezTo>
                          <a:pt x="1089" y="959"/>
                          <a:pt x="1083" y="744"/>
                          <a:pt x="1168" y="672"/>
                        </a:cubicBezTo>
                        <a:lnTo>
                          <a:pt x="1291" y="568"/>
                        </a:lnTo>
                        <a:lnTo>
                          <a:pt x="1194" y="451"/>
                        </a:lnTo>
                        <a:lnTo>
                          <a:pt x="1128" y="366"/>
                        </a:lnTo>
                        <a:lnTo>
                          <a:pt x="1044" y="262"/>
                        </a:lnTo>
                        <a:lnTo>
                          <a:pt x="946" y="314"/>
                        </a:lnTo>
                        <a:lnTo>
                          <a:pt x="972" y="275"/>
                        </a:lnTo>
                        <a:lnTo>
                          <a:pt x="887" y="183"/>
                        </a:lnTo>
                        <a:lnTo>
                          <a:pt x="816" y="105"/>
                        </a:lnTo>
                        <a:lnTo>
                          <a:pt x="724" y="7"/>
                        </a:lnTo>
                        <a:lnTo>
                          <a:pt x="7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7"/>
                  <p:cNvSpPr/>
                  <p:nvPr/>
                </p:nvSpPr>
                <p:spPr>
                  <a:xfrm>
                    <a:off x="2139183" y="2076388"/>
                    <a:ext cx="29489" cy="46102"/>
                  </a:xfrm>
                  <a:custGeom>
                    <a:avLst/>
                    <a:gdLst/>
                    <a:ahLst/>
                    <a:cxnLst/>
                    <a:rect l="l" t="t" r="r" b="b"/>
                    <a:pathLst>
                      <a:path w="1168" h="1826" extrusionOk="0">
                        <a:moveTo>
                          <a:pt x="900" y="0"/>
                        </a:moveTo>
                        <a:cubicBezTo>
                          <a:pt x="802" y="0"/>
                          <a:pt x="698" y="13"/>
                          <a:pt x="600" y="46"/>
                        </a:cubicBezTo>
                        <a:cubicBezTo>
                          <a:pt x="392" y="111"/>
                          <a:pt x="222" y="261"/>
                          <a:pt x="131" y="457"/>
                        </a:cubicBezTo>
                        <a:cubicBezTo>
                          <a:pt x="1" y="711"/>
                          <a:pt x="7" y="1376"/>
                          <a:pt x="183" y="1662"/>
                        </a:cubicBezTo>
                        <a:cubicBezTo>
                          <a:pt x="235" y="1760"/>
                          <a:pt x="326" y="1819"/>
                          <a:pt x="431" y="1825"/>
                        </a:cubicBezTo>
                        <a:lnTo>
                          <a:pt x="431" y="1819"/>
                        </a:lnTo>
                        <a:cubicBezTo>
                          <a:pt x="457" y="1819"/>
                          <a:pt x="483" y="1819"/>
                          <a:pt x="502" y="1806"/>
                        </a:cubicBezTo>
                        <a:cubicBezTo>
                          <a:pt x="542" y="1799"/>
                          <a:pt x="574" y="1773"/>
                          <a:pt x="587" y="1741"/>
                        </a:cubicBezTo>
                        <a:cubicBezTo>
                          <a:pt x="620" y="1669"/>
                          <a:pt x="613" y="1584"/>
                          <a:pt x="581" y="1512"/>
                        </a:cubicBezTo>
                        <a:cubicBezTo>
                          <a:pt x="568" y="1473"/>
                          <a:pt x="561" y="1441"/>
                          <a:pt x="555" y="1402"/>
                        </a:cubicBezTo>
                        <a:cubicBezTo>
                          <a:pt x="561" y="756"/>
                          <a:pt x="822" y="359"/>
                          <a:pt x="1043" y="137"/>
                        </a:cubicBezTo>
                        <a:lnTo>
                          <a:pt x="1167" y="13"/>
                        </a:lnTo>
                        <a:lnTo>
                          <a:pt x="9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7"/>
                  <p:cNvSpPr/>
                  <p:nvPr/>
                </p:nvSpPr>
                <p:spPr>
                  <a:xfrm>
                    <a:off x="2137213" y="2074242"/>
                    <a:ext cx="36053" cy="50041"/>
                  </a:xfrm>
                  <a:custGeom>
                    <a:avLst/>
                    <a:gdLst/>
                    <a:ahLst/>
                    <a:cxnLst/>
                    <a:rect l="l" t="t" r="r" b="b"/>
                    <a:pathLst>
                      <a:path w="1428" h="1982" extrusionOk="0">
                        <a:moveTo>
                          <a:pt x="978" y="164"/>
                        </a:moveTo>
                        <a:lnTo>
                          <a:pt x="978" y="170"/>
                        </a:lnTo>
                        <a:lnTo>
                          <a:pt x="1063" y="170"/>
                        </a:lnTo>
                        <a:cubicBezTo>
                          <a:pt x="854" y="379"/>
                          <a:pt x="561" y="796"/>
                          <a:pt x="554" y="1487"/>
                        </a:cubicBezTo>
                        <a:cubicBezTo>
                          <a:pt x="554" y="1591"/>
                          <a:pt x="665" y="1786"/>
                          <a:pt x="561" y="1812"/>
                        </a:cubicBezTo>
                        <a:cubicBezTo>
                          <a:pt x="541" y="1819"/>
                          <a:pt x="528" y="1819"/>
                          <a:pt x="509" y="1819"/>
                        </a:cubicBezTo>
                        <a:cubicBezTo>
                          <a:pt x="176" y="1819"/>
                          <a:pt x="137" y="854"/>
                          <a:pt x="281" y="568"/>
                        </a:cubicBezTo>
                        <a:cubicBezTo>
                          <a:pt x="365" y="398"/>
                          <a:pt x="515" y="261"/>
                          <a:pt x="698" y="203"/>
                        </a:cubicBezTo>
                        <a:cubicBezTo>
                          <a:pt x="789" y="177"/>
                          <a:pt x="887" y="164"/>
                          <a:pt x="978" y="164"/>
                        </a:cubicBezTo>
                        <a:close/>
                        <a:moveTo>
                          <a:pt x="978" y="1"/>
                        </a:moveTo>
                        <a:cubicBezTo>
                          <a:pt x="867" y="1"/>
                          <a:pt x="756" y="14"/>
                          <a:pt x="652" y="53"/>
                        </a:cubicBezTo>
                        <a:cubicBezTo>
                          <a:pt x="424" y="124"/>
                          <a:pt x="242" y="287"/>
                          <a:pt x="137" y="496"/>
                        </a:cubicBezTo>
                        <a:cubicBezTo>
                          <a:pt x="0" y="776"/>
                          <a:pt x="0" y="1474"/>
                          <a:pt x="196" y="1786"/>
                        </a:cubicBezTo>
                        <a:cubicBezTo>
                          <a:pt x="261" y="1904"/>
                          <a:pt x="378" y="1982"/>
                          <a:pt x="509" y="1982"/>
                        </a:cubicBezTo>
                        <a:cubicBezTo>
                          <a:pt x="548" y="1982"/>
                          <a:pt x="580" y="1982"/>
                          <a:pt x="613" y="1969"/>
                        </a:cubicBezTo>
                        <a:cubicBezTo>
                          <a:pt x="665" y="1956"/>
                          <a:pt x="717" y="1917"/>
                          <a:pt x="743" y="1865"/>
                        </a:cubicBezTo>
                        <a:cubicBezTo>
                          <a:pt x="783" y="1767"/>
                          <a:pt x="783" y="1663"/>
                          <a:pt x="737" y="1571"/>
                        </a:cubicBezTo>
                        <a:cubicBezTo>
                          <a:pt x="730" y="1545"/>
                          <a:pt x="724" y="1519"/>
                          <a:pt x="717" y="1487"/>
                        </a:cubicBezTo>
                        <a:cubicBezTo>
                          <a:pt x="724" y="874"/>
                          <a:pt x="972" y="489"/>
                          <a:pt x="1180" y="281"/>
                        </a:cubicBezTo>
                        <a:lnTo>
                          <a:pt x="1428" y="33"/>
                        </a:lnTo>
                        <a:lnTo>
                          <a:pt x="107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7"/>
                  <p:cNvSpPr/>
                  <p:nvPr/>
                </p:nvSpPr>
                <p:spPr>
                  <a:xfrm>
                    <a:off x="2157134" y="2043642"/>
                    <a:ext cx="99399" cy="131666"/>
                  </a:xfrm>
                  <a:custGeom>
                    <a:avLst/>
                    <a:gdLst/>
                    <a:ahLst/>
                    <a:cxnLst/>
                    <a:rect l="l" t="t" r="r" b="b"/>
                    <a:pathLst>
                      <a:path w="3937" h="5215" extrusionOk="0">
                        <a:moveTo>
                          <a:pt x="2034" y="0"/>
                        </a:moveTo>
                        <a:lnTo>
                          <a:pt x="1981" y="13"/>
                        </a:lnTo>
                        <a:cubicBezTo>
                          <a:pt x="1890" y="33"/>
                          <a:pt x="1805" y="59"/>
                          <a:pt x="1721" y="85"/>
                        </a:cubicBezTo>
                        <a:cubicBezTo>
                          <a:pt x="1258" y="241"/>
                          <a:pt x="704" y="567"/>
                          <a:pt x="691" y="1278"/>
                        </a:cubicBezTo>
                        <a:cubicBezTo>
                          <a:pt x="665" y="1297"/>
                          <a:pt x="20" y="1701"/>
                          <a:pt x="13" y="2712"/>
                        </a:cubicBezTo>
                        <a:cubicBezTo>
                          <a:pt x="7" y="3227"/>
                          <a:pt x="0" y="4439"/>
                          <a:pt x="1740" y="5019"/>
                        </a:cubicBezTo>
                        <a:cubicBezTo>
                          <a:pt x="1949" y="5084"/>
                          <a:pt x="2503" y="5214"/>
                          <a:pt x="2718" y="5214"/>
                        </a:cubicBezTo>
                        <a:cubicBezTo>
                          <a:pt x="2744" y="5214"/>
                          <a:pt x="2770" y="5214"/>
                          <a:pt x="2796" y="5208"/>
                        </a:cubicBezTo>
                        <a:cubicBezTo>
                          <a:pt x="2815" y="5209"/>
                          <a:pt x="2833" y="5209"/>
                          <a:pt x="2851" y="5209"/>
                        </a:cubicBezTo>
                        <a:cubicBezTo>
                          <a:pt x="2983" y="5209"/>
                          <a:pt x="3114" y="5188"/>
                          <a:pt x="3239" y="5143"/>
                        </a:cubicBezTo>
                        <a:cubicBezTo>
                          <a:pt x="3533" y="5058"/>
                          <a:pt x="3885" y="4804"/>
                          <a:pt x="3904" y="4093"/>
                        </a:cubicBezTo>
                        <a:cubicBezTo>
                          <a:pt x="3911" y="3865"/>
                          <a:pt x="3917" y="3565"/>
                          <a:pt x="3904" y="3285"/>
                        </a:cubicBezTo>
                        <a:cubicBezTo>
                          <a:pt x="3937" y="2992"/>
                          <a:pt x="3767" y="2360"/>
                          <a:pt x="3709" y="2229"/>
                        </a:cubicBezTo>
                        <a:cubicBezTo>
                          <a:pt x="3637" y="2060"/>
                          <a:pt x="3533" y="1903"/>
                          <a:pt x="3402" y="1780"/>
                        </a:cubicBezTo>
                        <a:cubicBezTo>
                          <a:pt x="3161" y="1552"/>
                          <a:pt x="2842" y="1441"/>
                          <a:pt x="2418" y="1441"/>
                        </a:cubicBezTo>
                        <a:lnTo>
                          <a:pt x="2281" y="1441"/>
                        </a:lnTo>
                        <a:cubicBezTo>
                          <a:pt x="2249" y="1434"/>
                          <a:pt x="2223" y="1434"/>
                          <a:pt x="2190" y="1434"/>
                        </a:cubicBezTo>
                        <a:lnTo>
                          <a:pt x="2138" y="1434"/>
                        </a:lnTo>
                        <a:cubicBezTo>
                          <a:pt x="2040" y="1408"/>
                          <a:pt x="1695" y="1304"/>
                          <a:pt x="1721" y="991"/>
                        </a:cubicBezTo>
                        <a:cubicBezTo>
                          <a:pt x="1747" y="730"/>
                          <a:pt x="2099" y="548"/>
                          <a:pt x="2249" y="476"/>
                        </a:cubicBezTo>
                        <a:lnTo>
                          <a:pt x="2340" y="437"/>
                        </a:lnTo>
                        <a:lnTo>
                          <a:pt x="203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7"/>
                  <p:cNvSpPr/>
                  <p:nvPr/>
                </p:nvSpPr>
                <p:spPr>
                  <a:xfrm>
                    <a:off x="2155139" y="2041168"/>
                    <a:ext cx="103363" cy="136286"/>
                  </a:xfrm>
                  <a:custGeom>
                    <a:avLst/>
                    <a:gdLst/>
                    <a:ahLst/>
                    <a:cxnLst/>
                    <a:rect l="l" t="t" r="r" b="b"/>
                    <a:pathLst>
                      <a:path w="4094" h="5398" extrusionOk="0">
                        <a:moveTo>
                          <a:pt x="2152" y="1"/>
                        </a:moveTo>
                        <a:lnTo>
                          <a:pt x="2157" y="7"/>
                        </a:lnTo>
                        <a:lnTo>
                          <a:pt x="2157" y="7"/>
                        </a:lnTo>
                        <a:lnTo>
                          <a:pt x="2158" y="7"/>
                        </a:lnTo>
                        <a:lnTo>
                          <a:pt x="2152" y="1"/>
                        </a:lnTo>
                        <a:close/>
                        <a:moveTo>
                          <a:pt x="2081" y="191"/>
                        </a:moveTo>
                        <a:lnTo>
                          <a:pt x="2302" y="502"/>
                        </a:lnTo>
                        <a:cubicBezTo>
                          <a:pt x="2119" y="581"/>
                          <a:pt x="1748" y="783"/>
                          <a:pt x="1721" y="1082"/>
                        </a:cubicBezTo>
                        <a:cubicBezTo>
                          <a:pt x="1695" y="1415"/>
                          <a:pt x="2008" y="1571"/>
                          <a:pt x="2210" y="1617"/>
                        </a:cubicBezTo>
                        <a:cubicBezTo>
                          <a:pt x="2230" y="1610"/>
                          <a:pt x="2256" y="1610"/>
                          <a:pt x="2275" y="1610"/>
                        </a:cubicBezTo>
                        <a:cubicBezTo>
                          <a:pt x="2308" y="1610"/>
                          <a:pt x="2341" y="1617"/>
                          <a:pt x="2373" y="1623"/>
                        </a:cubicBezTo>
                        <a:cubicBezTo>
                          <a:pt x="2406" y="1630"/>
                          <a:pt x="2432" y="1636"/>
                          <a:pt x="2464" y="1650"/>
                        </a:cubicBezTo>
                        <a:cubicBezTo>
                          <a:pt x="2458" y="1636"/>
                          <a:pt x="2445" y="1623"/>
                          <a:pt x="2438" y="1617"/>
                        </a:cubicBezTo>
                        <a:lnTo>
                          <a:pt x="2497" y="1617"/>
                        </a:lnTo>
                        <a:cubicBezTo>
                          <a:pt x="2895" y="1617"/>
                          <a:pt x="3201" y="1721"/>
                          <a:pt x="3423" y="1930"/>
                        </a:cubicBezTo>
                        <a:cubicBezTo>
                          <a:pt x="3546" y="2047"/>
                          <a:pt x="3644" y="2197"/>
                          <a:pt x="3709" y="2353"/>
                        </a:cubicBezTo>
                        <a:cubicBezTo>
                          <a:pt x="3742" y="2393"/>
                          <a:pt x="3937" y="3083"/>
                          <a:pt x="3905" y="3383"/>
                        </a:cubicBezTo>
                        <a:cubicBezTo>
                          <a:pt x="3911" y="3637"/>
                          <a:pt x="3911" y="3911"/>
                          <a:pt x="3905" y="4185"/>
                        </a:cubicBezTo>
                        <a:cubicBezTo>
                          <a:pt x="3892" y="4706"/>
                          <a:pt x="3683" y="5045"/>
                          <a:pt x="3292" y="5162"/>
                        </a:cubicBezTo>
                        <a:cubicBezTo>
                          <a:pt x="3169" y="5203"/>
                          <a:pt x="3041" y="5229"/>
                          <a:pt x="2908" y="5229"/>
                        </a:cubicBezTo>
                        <a:cubicBezTo>
                          <a:pt x="2893" y="5229"/>
                          <a:pt x="2877" y="5228"/>
                          <a:pt x="2862" y="5228"/>
                        </a:cubicBezTo>
                        <a:cubicBezTo>
                          <a:pt x="2842" y="5228"/>
                          <a:pt x="2823" y="5234"/>
                          <a:pt x="2803" y="5234"/>
                        </a:cubicBezTo>
                        <a:cubicBezTo>
                          <a:pt x="2601" y="5234"/>
                          <a:pt x="2060" y="5110"/>
                          <a:pt x="1852" y="5039"/>
                        </a:cubicBezTo>
                        <a:cubicBezTo>
                          <a:pt x="157" y="4478"/>
                          <a:pt x="177" y="3311"/>
                          <a:pt x="177" y="2810"/>
                        </a:cubicBezTo>
                        <a:cubicBezTo>
                          <a:pt x="190" y="1852"/>
                          <a:pt x="789" y="1461"/>
                          <a:pt x="816" y="1447"/>
                        </a:cubicBezTo>
                        <a:cubicBezTo>
                          <a:pt x="842" y="1434"/>
                          <a:pt x="855" y="1408"/>
                          <a:pt x="855" y="1382"/>
                        </a:cubicBezTo>
                        <a:cubicBezTo>
                          <a:pt x="868" y="718"/>
                          <a:pt x="1389" y="405"/>
                          <a:pt x="1826" y="261"/>
                        </a:cubicBezTo>
                        <a:cubicBezTo>
                          <a:pt x="1909" y="236"/>
                          <a:pt x="1992" y="210"/>
                          <a:pt x="2081" y="191"/>
                        </a:cubicBezTo>
                        <a:close/>
                        <a:moveTo>
                          <a:pt x="2157" y="7"/>
                        </a:moveTo>
                        <a:lnTo>
                          <a:pt x="2047" y="33"/>
                        </a:lnTo>
                        <a:cubicBezTo>
                          <a:pt x="1956" y="53"/>
                          <a:pt x="1865" y="79"/>
                          <a:pt x="1774" y="111"/>
                        </a:cubicBezTo>
                        <a:cubicBezTo>
                          <a:pt x="1102" y="333"/>
                          <a:pt x="724" y="763"/>
                          <a:pt x="692" y="1337"/>
                        </a:cubicBezTo>
                        <a:cubicBezTo>
                          <a:pt x="542" y="1441"/>
                          <a:pt x="27" y="1891"/>
                          <a:pt x="14" y="2810"/>
                        </a:cubicBezTo>
                        <a:cubicBezTo>
                          <a:pt x="14" y="3298"/>
                          <a:pt x="1" y="4602"/>
                          <a:pt x="1800" y="5195"/>
                        </a:cubicBezTo>
                        <a:cubicBezTo>
                          <a:pt x="2015" y="5267"/>
                          <a:pt x="2575" y="5397"/>
                          <a:pt x="2803" y="5397"/>
                        </a:cubicBezTo>
                        <a:cubicBezTo>
                          <a:pt x="2829" y="5397"/>
                          <a:pt x="2856" y="5391"/>
                          <a:pt x="2882" y="5391"/>
                        </a:cubicBezTo>
                        <a:cubicBezTo>
                          <a:pt x="3045" y="5391"/>
                          <a:pt x="3201" y="5371"/>
                          <a:pt x="3351" y="5319"/>
                        </a:cubicBezTo>
                        <a:cubicBezTo>
                          <a:pt x="3670" y="5221"/>
                          <a:pt x="4048" y="4947"/>
                          <a:pt x="4068" y="4191"/>
                        </a:cubicBezTo>
                        <a:cubicBezTo>
                          <a:pt x="4074" y="3963"/>
                          <a:pt x="4081" y="3670"/>
                          <a:pt x="4068" y="3383"/>
                        </a:cubicBezTo>
                        <a:cubicBezTo>
                          <a:pt x="4094" y="3096"/>
                          <a:pt x="3950" y="2471"/>
                          <a:pt x="3859" y="2288"/>
                        </a:cubicBezTo>
                        <a:cubicBezTo>
                          <a:pt x="3788" y="2112"/>
                          <a:pt x="3677" y="1949"/>
                          <a:pt x="3533" y="1812"/>
                        </a:cubicBezTo>
                        <a:cubicBezTo>
                          <a:pt x="3279" y="1571"/>
                          <a:pt x="2940" y="1454"/>
                          <a:pt x="2497" y="1454"/>
                        </a:cubicBezTo>
                        <a:lnTo>
                          <a:pt x="2367" y="1454"/>
                        </a:lnTo>
                        <a:cubicBezTo>
                          <a:pt x="2334" y="1447"/>
                          <a:pt x="2302" y="1447"/>
                          <a:pt x="2275" y="1447"/>
                        </a:cubicBezTo>
                        <a:lnTo>
                          <a:pt x="2223" y="1447"/>
                        </a:lnTo>
                        <a:cubicBezTo>
                          <a:pt x="2126" y="1421"/>
                          <a:pt x="1865" y="1330"/>
                          <a:pt x="1884" y="1096"/>
                        </a:cubicBezTo>
                        <a:cubicBezTo>
                          <a:pt x="1904" y="867"/>
                          <a:pt x="2256" y="698"/>
                          <a:pt x="2367" y="646"/>
                        </a:cubicBezTo>
                        <a:lnTo>
                          <a:pt x="2549" y="568"/>
                        </a:lnTo>
                        <a:lnTo>
                          <a:pt x="2432" y="405"/>
                        </a:lnTo>
                        <a:lnTo>
                          <a:pt x="2217" y="92"/>
                        </a:lnTo>
                        <a:lnTo>
                          <a:pt x="2157" y="7"/>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573" name="Google Shape;11573;p87"/>
              <p:cNvSpPr/>
              <p:nvPr/>
            </p:nvSpPr>
            <p:spPr>
              <a:xfrm>
                <a:off x="1992394" y="1542757"/>
                <a:ext cx="406964" cy="325163"/>
              </a:xfrm>
              <a:custGeom>
                <a:avLst/>
                <a:gdLst/>
                <a:ahLst/>
                <a:cxnLst/>
                <a:rect l="l" t="t" r="r" b="b"/>
                <a:pathLst>
                  <a:path w="16119" h="12879" extrusionOk="0">
                    <a:moveTo>
                      <a:pt x="1011" y="8740"/>
                    </a:moveTo>
                    <a:cubicBezTo>
                      <a:pt x="1013" y="8829"/>
                      <a:pt x="1032" y="8962"/>
                      <a:pt x="1064" y="9126"/>
                    </a:cubicBezTo>
                    <a:lnTo>
                      <a:pt x="1064" y="9126"/>
                    </a:lnTo>
                    <a:cubicBezTo>
                      <a:pt x="1038" y="8982"/>
                      <a:pt x="1020" y="8852"/>
                      <a:pt x="1011" y="8740"/>
                    </a:cubicBezTo>
                    <a:close/>
                    <a:moveTo>
                      <a:pt x="8536" y="0"/>
                    </a:moveTo>
                    <a:cubicBezTo>
                      <a:pt x="7384" y="0"/>
                      <a:pt x="6105" y="274"/>
                      <a:pt x="4707" y="906"/>
                    </a:cubicBezTo>
                    <a:cubicBezTo>
                      <a:pt x="1" y="3031"/>
                      <a:pt x="1011" y="8740"/>
                      <a:pt x="1011" y="8740"/>
                    </a:cubicBezTo>
                    <a:cubicBezTo>
                      <a:pt x="953" y="6113"/>
                      <a:pt x="4048" y="3448"/>
                      <a:pt x="4048" y="3448"/>
                    </a:cubicBezTo>
                    <a:cubicBezTo>
                      <a:pt x="6232" y="4790"/>
                      <a:pt x="13544" y="6504"/>
                      <a:pt x="14216" y="6726"/>
                    </a:cubicBezTo>
                    <a:cubicBezTo>
                      <a:pt x="14559" y="6841"/>
                      <a:pt x="14775" y="11975"/>
                      <a:pt x="14754" y="12635"/>
                    </a:cubicBezTo>
                    <a:lnTo>
                      <a:pt x="14754" y="12635"/>
                    </a:lnTo>
                    <a:lnTo>
                      <a:pt x="15206" y="9548"/>
                    </a:lnTo>
                    <a:cubicBezTo>
                      <a:pt x="15206" y="9548"/>
                      <a:pt x="16119" y="6166"/>
                      <a:pt x="14444" y="3441"/>
                    </a:cubicBezTo>
                    <a:cubicBezTo>
                      <a:pt x="13263" y="1523"/>
                      <a:pt x="11255" y="0"/>
                      <a:pt x="8536" y="0"/>
                    </a:cubicBezTo>
                    <a:close/>
                    <a:moveTo>
                      <a:pt x="14754" y="12635"/>
                    </a:moveTo>
                    <a:lnTo>
                      <a:pt x="14744" y="12703"/>
                    </a:lnTo>
                    <a:cubicBezTo>
                      <a:pt x="14744" y="12704"/>
                      <a:pt x="14745" y="12705"/>
                      <a:pt x="14746" y="12705"/>
                    </a:cubicBezTo>
                    <a:cubicBezTo>
                      <a:pt x="14750" y="12705"/>
                      <a:pt x="14752" y="12681"/>
                      <a:pt x="14754" y="12635"/>
                    </a:cubicBezTo>
                    <a:close/>
                    <a:moveTo>
                      <a:pt x="1064" y="9126"/>
                    </a:moveTo>
                    <a:cubicBezTo>
                      <a:pt x="1293" y="10432"/>
                      <a:pt x="2113" y="12879"/>
                      <a:pt x="2113" y="12879"/>
                    </a:cubicBezTo>
                    <a:cubicBezTo>
                      <a:pt x="2113" y="12879"/>
                      <a:pt x="1283" y="10256"/>
                      <a:pt x="1064" y="9126"/>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74" name="Google Shape;11574;p87"/>
          <p:cNvGrpSpPr/>
          <p:nvPr/>
        </p:nvGrpSpPr>
        <p:grpSpPr>
          <a:xfrm>
            <a:off x="2939074" y="1542757"/>
            <a:ext cx="557541" cy="1310345"/>
            <a:chOff x="2939074" y="1542757"/>
            <a:chExt cx="557541" cy="1310345"/>
          </a:xfrm>
        </p:grpSpPr>
        <p:sp>
          <p:nvSpPr>
            <p:cNvPr id="11575" name="Google Shape;11575;p87"/>
            <p:cNvSpPr/>
            <p:nvPr/>
          </p:nvSpPr>
          <p:spPr>
            <a:xfrm>
              <a:off x="2988761"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6" name="Google Shape;11576;p87"/>
            <p:cNvGrpSpPr/>
            <p:nvPr/>
          </p:nvGrpSpPr>
          <p:grpSpPr>
            <a:xfrm>
              <a:off x="2939074" y="1542757"/>
              <a:ext cx="557541" cy="1277423"/>
              <a:chOff x="2939074" y="1542757"/>
              <a:chExt cx="557541" cy="1277423"/>
            </a:xfrm>
          </p:grpSpPr>
          <p:sp>
            <p:nvSpPr>
              <p:cNvPr id="11577" name="Google Shape;11577;p87"/>
              <p:cNvSpPr/>
              <p:nvPr/>
            </p:nvSpPr>
            <p:spPr>
              <a:xfrm>
                <a:off x="3032035" y="1674397"/>
                <a:ext cx="366821" cy="342104"/>
              </a:xfrm>
              <a:custGeom>
                <a:avLst/>
                <a:gdLst/>
                <a:ahLst/>
                <a:cxnLst/>
                <a:rect l="l" t="t" r="r" b="b"/>
                <a:pathLst>
                  <a:path w="14529" h="13550" extrusionOk="0">
                    <a:moveTo>
                      <a:pt x="2158" y="0"/>
                    </a:moveTo>
                    <a:cubicBezTo>
                      <a:pt x="966" y="0"/>
                      <a:pt x="1" y="958"/>
                      <a:pt x="1" y="2157"/>
                    </a:cubicBezTo>
                    <a:lnTo>
                      <a:pt x="1" y="11393"/>
                    </a:lnTo>
                    <a:cubicBezTo>
                      <a:pt x="1" y="12585"/>
                      <a:pt x="966" y="13550"/>
                      <a:pt x="2158" y="13550"/>
                    </a:cubicBezTo>
                    <a:lnTo>
                      <a:pt x="12378" y="13550"/>
                    </a:lnTo>
                    <a:cubicBezTo>
                      <a:pt x="13571" y="13550"/>
                      <a:pt x="14529" y="12585"/>
                      <a:pt x="14529" y="11393"/>
                    </a:cubicBezTo>
                    <a:lnTo>
                      <a:pt x="14529" y="2157"/>
                    </a:lnTo>
                    <a:cubicBezTo>
                      <a:pt x="14529" y="958"/>
                      <a:pt x="13571" y="0"/>
                      <a:pt x="1237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8" name="Google Shape;11578;p87"/>
              <p:cNvGrpSpPr/>
              <p:nvPr/>
            </p:nvGrpSpPr>
            <p:grpSpPr>
              <a:xfrm>
                <a:off x="2939074" y="1547529"/>
                <a:ext cx="557541" cy="1272651"/>
                <a:chOff x="2939074" y="1547529"/>
                <a:chExt cx="557541" cy="1272651"/>
              </a:xfrm>
            </p:grpSpPr>
            <p:sp>
              <p:nvSpPr>
                <p:cNvPr id="11579" name="Google Shape;11579;p87"/>
                <p:cNvSpPr/>
                <p:nvPr/>
              </p:nvSpPr>
              <p:spPr>
                <a:xfrm>
                  <a:off x="2939074" y="1547529"/>
                  <a:ext cx="557541" cy="1272651"/>
                </a:xfrm>
                <a:custGeom>
                  <a:avLst/>
                  <a:gdLst/>
                  <a:ahLst/>
                  <a:cxnLst/>
                  <a:rect l="l" t="t" r="r" b="b"/>
                  <a:pathLst>
                    <a:path w="22083" h="50407" extrusionOk="0">
                      <a:moveTo>
                        <a:pt x="11035" y="0"/>
                      </a:moveTo>
                      <a:cubicBezTo>
                        <a:pt x="7053" y="0"/>
                        <a:pt x="3833" y="3226"/>
                        <a:pt x="3833" y="7202"/>
                      </a:cubicBezTo>
                      <a:lnTo>
                        <a:pt x="3833" y="7208"/>
                      </a:lnTo>
                      <a:cubicBezTo>
                        <a:pt x="3807" y="7208"/>
                        <a:pt x="3787" y="7202"/>
                        <a:pt x="3768" y="7202"/>
                      </a:cubicBezTo>
                      <a:cubicBezTo>
                        <a:pt x="3764" y="7202"/>
                        <a:pt x="3761" y="7202"/>
                        <a:pt x="3757" y="7202"/>
                      </a:cubicBezTo>
                      <a:cubicBezTo>
                        <a:pt x="3091" y="7202"/>
                        <a:pt x="2589" y="7811"/>
                        <a:pt x="2718" y="8466"/>
                      </a:cubicBezTo>
                      <a:cubicBezTo>
                        <a:pt x="2815" y="8983"/>
                        <a:pt x="3269" y="9322"/>
                        <a:pt x="3759" y="9322"/>
                      </a:cubicBezTo>
                      <a:cubicBezTo>
                        <a:pt x="3894" y="9322"/>
                        <a:pt x="4032" y="9297"/>
                        <a:pt x="4165" y="9242"/>
                      </a:cubicBezTo>
                      <a:cubicBezTo>
                        <a:pt x="4921" y="11543"/>
                        <a:pt x="6896" y="13367"/>
                        <a:pt x="9073" y="14078"/>
                      </a:cubicBezTo>
                      <a:lnTo>
                        <a:pt x="9073" y="16124"/>
                      </a:lnTo>
                      <a:lnTo>
                        <a:pt x="6864" y="16124"/>
                      </a:lnTo>
                      <a:cubicBezTo>
                        <a:pt x="6864" y="16124"/>
                        <a:pt x="6857" y="16170"/>
                        <a:pt x="6837" y="16183"/>
                      </a:cubicBezTo>
                      <a:cubicBezTo>
                        <a:pt x="6257" y="16183"/>
                        <a:pt x="5743" y="16561"/>
                        <a:pt x="5560" y="17109"/>
                      </a:cubicBezTo>
                      <a:lnTo>
                        <a:pt x="235" y="32861"/>
                      </a:lnTo>
                      <a:cubicBezTo>
                        <a:pt x="1" y="33559"/>
                        <a:pt x="372" y="34308"/>
                        <a:pt x="1069" y="34543"/>
                      </a:cubicBezTo>
                      <a:cubicBezTo>
                        <a:pt x="1208" y="34588"/>
                        <a:pt x="1350" y="34610"/>
                        <a:pt x="1489" y="34610"/>
                      </a:cubicBezTo>
                      <a:cubicBezTo>
                        <a:pt x="2047" y="34610"/>
                        <a:pt x="2568" y="34261"/>
                        <a:pt x="2751" y="33702"/>
                      </a:cubicBezTo>
                      <a:lnTo>
                        <a:pt x="2927" y="33187"/>
                      </a:lnTo>
                      <a:lnTo>
                        <a:pt x="3507" y="33428"/>
                      </a:lnTo>
                      <a:cubicBezTo>
                        <a:pt x="3507" y="33428"/>
                        <a:pt x="4015" y="32412"/>
                        <a:pt x="3468" y="31577"/>
                      </a:cubicBezTo>
                      <a:lnTo>
                        <a:pt x="6733" y="21918"/>
                      </a:lnTo>
                      <a:lnTo>
                        <a:pt x="6733" y="21918"/>
                      </a:lnTo>
                      <a:cubicBezTo>
                        <a:pt x="6733" y="27699"/>
                        <a:pt x="5951" y="29166"/>
                        <a:pt x="5951" y="32360"/>
                      </a:cubicBezTo>
                      <a:cubicBezTo>
                        <a:pt x="5951" y="35560"/>
                        <a:pt x="7861" y="48490"/>
                        <a:pt x="7861" y="48490"/>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03"/>
                        <a:pt x="15291" y="27680"/>
                        <a:pt x="15291" y="21821"/>
                      </a:cubicBezTo>
                      <a:lnTo>
                        <a:pt x="15291" y="21821"/>
                      </a:lnTo>
                      <a:lnTo>
                        <a:pt x="18595" y="31584"/>
                      </a:lnTo>
                      <a:cubicBezTo>
                        <a:pt x="18048" y="32418"/>
                        <a:pt x="18556" y="33435"/>
                        <a:pt x="18556" y="33435"/>
                      </a:cubicBezTo>
                      <a:lnTo>
                        <a:pt x="19136" y="33187"/>
                      </a:lnTo>
                      <a:lnTo>
                        <a:pt x="19306" y="33709"/>
                      </a:lnTo>
                      <a:cubicBezTo>
                        <a:pt x="19484" y="34280"/>
                        <a:pt x="20013" y="34650"/>
                        <a:pt x="20579" y="34650"/>
                      </a:cubicBezTo>
                      <a:cubicBezTo>
                        <a:pt x="20717" y="34650"/>
                        <a:pt x="20856" y="34628"/>
                        <a:pt x="20994" y="34582"/>
                      </a:cubicBezTo>
                      <a:cubicBezTo>
                        <a:pt x="21704" y="34347"/>
                        <a:pt x="22082" y="33578"/>
                        <a:pt x="21828" y="32874"/>
                      </a:cubicBezTo>
                      <a:lnTo>
                        <a:pt x="21828" y="32868"/>
                      </a:lnTo>
                      <a:lnTo>
                        <a:pt x="16503" y="17128"/>
                      </a:lnTo>
                      <a:cubicBezTo>
                        <a:pt x="16334" y="16613"/>
                        <a:pt x="15877" y="16242"/>
                        <a:pt x="15336" y="16190"/>
                      </a:cubicBezTo>
                      <a:cubicBezTo>
                        <a:pt x="15323" y="16170"/>
                        <a:pt x="15310" y="16150"/>
                        <a:pt x="15304" y="16131"/>
                      </a:cubicBezTo>
                      <a:lnTo>
                        <a:pt x="12827" y="16131"/>
                      </a:lnTo>
                      <a:lnTo>
                        <a:pt x="12827" y="14130"/>
                      </a:lnTo>
                      <a:cubicBezTo>
                        <a:pt x="15050" y="13459"/>
                        <a:pt x="17096" y="11621"/>
                        <a:pt x="17885" y="9281"/>
                      </a:cubicBezTo>
                      <a:cubicBezTo>
                        <a:pt x="17969" y="9301"/>
                        <a:pt x="18054" y="9314"/>
                        <a:pt x="18139" y="9314"/>
                      </a:cubicBezTo>
                      <a:cubicBezTo>
                        <a:pt x="18706" y="9314"/>
                        <a:pt x="19169" y="8870"/>
                        <a:pt x="19195" y="8310"/>
                      </a:cubicBezTo>
                      <a:cubicBezTo>
                        <a:pt x="19214" y="7743"/>
                        <a:pt x="18797" y="7261"/>
                        <a:pt x="18230" y="7208"/>
                      </a:cubicBezTo>
                      <a:lnTo>
                        <a:pt x="18230" y="7202"/>
                      </a:lnTo>
                      <a:cubicBezTo>
                        <a:pt x="18230" y="3226"/>
                        <a:pt x="15011" y="0"/>
                        <a:pt x="1103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0" name="Google Shape;11580;p87"/>
                <p:cNvGrpSpPr/>
                <p:nvPr/>
              </p:nvGrpSpPr>
              <p:grpSpPr>
                <a:xfrm>
                  <a:off x="2977425" y="1655184"/>
                  <a:ext cx="476218" cy="1085365"/>
                  <a:chOff x="2977425" y="1655184"/>
                  <a:chExt cx="476218" cy="1085365"/>
                </a:xfrm>
              </p:grpSpPr>
              <p:sp>
                <p:nvSpPr>
                  <p:cNvPr id="11581" name="Google Shape;11581;p87"/>
                  <p:cNvSpPr/>
                  <p:nvPr/>
                </p:nvSpPr>
                <p:spPr>
                  <a:xfrm>
                    <a:off x="2977425" y="2207549"/>
                    <a:ext cx="65871" cy="115179"/>
                  </a:xfrm>
                  <a:custGeom>
                    <a:avLst/>
                    <a:gdLst/>
                    <a:ahLst/>
                    <a:cxnLst/>
                    <a:rect l="l" t="t" r="r" b="b"/>
                    <a:pathLst>
                      <a:path w="2609" h="4562" extrusionOk="0">
                        <a:moveTo>
                          <a:pt x="2183" y="0"/>
                        </a:moveTo>
                        <a:cubicBezTo>
                          <a:pt x="2148" y="0"/>
                          <a:pt x="2111" y="6"/>
                          <a:pt x="2073" y="19"/>
                        </a:cubicBezTo>
                        <a:cubicBezTo>
                          <a:pt x="430" y="573"/>
                          <a:pt x="0" y="3030"/>
                          <a:pt x="72" y="4510"/>
                        </a:cubicBezTo>
                        <a:cubicBezTo>
                          <a:pt x="76" y="4542"/>
                          <a:pt x="102" y="4562"/>
                          <a:pt x="127" y="4562"/>
                        </a:cubicBezTo>
                        <a:cubicBezTo>
                          <a:pt x="144" y="4562"/>
                          <a:pt x="159" y="4554"/>
                          <a:pt x="170" y="4536"/>
                        </a:cubicBezTo>
                        <a:cubicBezTo>
                          <a:pt x="515" y="3923"/>
                          <a:pt x="730" y="3272"/>
                          <a:pt x="984" y="2613"/>
                        </a:cubicBezTo>
                        <a:cubicBezTo>
                          <a:pt x="1317" y="1746"/>
                          <a:pt x="1799" y="1251"/>
                          <a:pt x="2412" y="593"/>
                        </a:cubicBezTo>
                        <a:cubicBezTo>
                          <a:pt x="2608" y="379"/>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7"/>
                  <p:cNvSpPr/>
                  <p:nvPr/>
                </p:nvSpPr>
                <p:spPr>
                  <a:xfrm>
                    <a:off x="3000198" y="2248172"/>
                    <a:ext cx="38124" cy="63422"/>
                  </a:xfrm>
                  <a:custGeom>
                    <a:avLst/>
                    <a:gdLst/>
                    <a:ahLst/>
                    <a:cxnLst/>
                    <a:rect l="l" t="t" r="r" b="b"/>
                    <a:pathLst>
                      <a:path w="1510" h="2512" extrusionOk="0">
                        <a:moveTo>
                          <a:pt x="1257" y="1"/>
                        </a:moveTo>
                        <a:cubicBezTo>
                          <a:pt x="1226" y="1"/>
                          <a:pt x="1194" y="11"/>
                          <a:pt x="1164" y="33"/>
                        </a:cubicBezTo>
                        <a:cubicBezTo>
                          <a:pt x="845" y="274"/>
                          <a:pt x="695" y="633"/>
                          <a:pt x="545" y="985"/>
                        </a:cubicBezTo>
                        <a:cubicBezTo>
                          <a:pt x="356" y="1408"/>
                          <a:pt x="187" y="1845"/>
                          <a:pt x="37" y="2288"/>
                        </a:cubicBezTo>
                        <a:cubicBezTo>
                          <a:pt x="1" y="2396"/>
                          <a:pt x="102" y="2512"/>
                          <a:pt x="207" y="2512"/>
                        </a:cubicBezTo>
                        <a:cubicBezTo>
                          <a:pt x="236" y="2512"/>
                          <a:pt x="264" y="2503"/>
                          <a:pt x="291" y="2484"/>
                        </a:cubicBezTo>
                        <a:cubicBezTo>
                          <a:pt x="643" y="2230"/>
                          <a:pt x="923" y="1884"/>
                          <a:pt x="1106" y="1487"/>
                        </a:cubicBezTo>
                        <a:cubicBezTo>
                          <a:pt x="1288" y="1096"/>
                          <a:pt x="1510" y="652"/>
                          <a:pt x="1464" y="209"/>
                        </a:cubicBezTo>
                        <a:cubicBezTo>
                          <a:pt x="1454" y="109"/>
                          <a:pt x="1359" y="1"/>
                          <a:pt x="1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7"/>
                  <p:cNvSpPr/>
                  <p:nvPr/>
                </p:nvSpPr>
                <p:spPr>
                  <a:xfrm>
                    <a:off x="3035772" y="2078231"/>
                    <a:ext cx="68698" cy="102581"/>
                  </a:xfrm>
                  <a:custGeom>
                    <a:avLst/>
                    <a:gdLst/>
                    <a:ahLst/>
                    <a:cxnLst/>
                    <a:rect l="l" t="t" r="r" b="b"/>
                    <a:pathLst>
                      <a:path w="2721" h="4063" extrusionOk="0">
                        <a:moveTo>
                          <a:pt x="1730" y="0"/>
                        </a:moveTo>
                        <a:cubicBezTo>
                          <a:pt x="1354" y="0"/>
                          <a:pt x="1057" y="265"/>
                          <a:pt x="915" y="625"/>
                        </a:cubicBezTo>
                        <a:cubicBezTo>
                          <a:pt x="557" y="1524"/>
                          <a:pt x="146" y="2554"/>
                          <a:pt x="35" y="3512"/>
                        </a:cubicBezTo>
                        <a:cubicBezTo>
                          <a:pt x="1" y="3825"/>
                          <a:pt x="314" y="4062"/>
                          <a:pt x="609" y="4062"/>
                        </a:cubicBezTo>
                        <a:cubicBezTo>
                          <a:pt x="702" y="4062"/>
                          <a:pt x="792" y="4039"/>
                          <a:pt x="870" y="3988"/>
                        </a:cubicBezTo>
                        <a:cubicBezTo>
                          <a:pt x="1802" y="3362"/>
                          <a:pt x="2173" y="2085"/>
                          <a:pt x="2551" y="1081"/>
                        </a:cubicBezTo>
                        <a:cubicBezTo>
                          <a:pt x="2721" y="644"/>
                          <a:pt x="2375" y="149"/>
                          <a:pt x="1958" y="32"/>
                        </a:cubicBezTo>
                        <a:cubicBezTo>
                          <a:pt x="1880" y="10"/>
                          <a:pt x="1804" y="0"/>
                          <a:pt x="1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7"/>
                  <p:cNvSpPr/>
                  <p:nvPr/>
                </p:nvSpPr>
                <p:spPr>
                  <a:xfrm>
                    <a:off x="3082934" y="1960300"/>
                    <a:ext cx="73546" cy="79100"/>
                  </a:xfrm>
                  <a:custGeom>
                    <a:avLst/>
                    <a:gdLst/>
                    <a:ahLst/>
                    <a:cxnLst/>
                    <a:rect l="l" t="t" r="r" b="b"/>
                    <a:pathLst>
                      <a:path w="2913" h="3133" extrusionOk="0">
                        <a:moveTo>
                          <a:pt x="1955" y="1"/>
                        </a:moveTo>
                        <a:cubicBezTo>
                          <a:pt x="1392" y="1"/>
                          <a:pt x="788" y="419"/>
                          <a:pt x="494" y="864"/>
                        </a:cubicBezTo>
                        <a:cubicBezTo>
                          <a:pt x="266" y="1209"/>
                          <a:pt x="273" y="1535"/>
                          <a:pt x="181" y="1913"/>
                        </a:cubicBezTo>
                        <a:cubicBezTo>
                          <a:pt x="103" y="2259"/>
                          <a:pt x="51" y="2610"/>
                          <a:pt x="12" y="2962"/>
                        </a:cubicBezTo>
                        <a:cubicBezTo>
                          <a:pt x="0" y="3069"/>
                          <a:pt x="96" y="3133"/>
                          <a:pt x="191" y="3133"/>
                        </a:cubicBezTo>
                        <a:cubicBezTo>
                          <a:pt x="253" y="3133"/>
                          <a:pt x="314" y="3106"/>
                          <a:pt x="344" y="3047"/>
                        </a:cubicBezTo>
                        <a:cubicBezTo>
                          <a:pt x="468" y="2819"/>
                          <a:pt x="572" y="2578"/>
                          <a:pt x="683" y="2343"/>
                        </a:cubicBezTo>
                        <a:cubicBezTo>
                          <a:pt x="807" y="2102"/>
                          <a:pt x="983" y="1939"/>
                          <a:pt x="1153" y="1724"/>
                        </a:cubicBezTo>
                        <a:cubicBezTo>
                          <a:pt x="1276" y="1555"/>
                          <a:pt x="1446" y="1424"/>
                          <a:pt x="1628" y="1333"/>
                        </a:cubicBezTo>
                        <a:cubicBezTo>
                          <a:pt x="1948" y="1209"/>
                          <a:pt x="2261" y="1307"/>
                          <a:pt x="2573" y="1118"/>
                        </a:cubicBezTo>
                        <a:cubicBezTo>
                          <a:pt x="2860" y="949"/>
                          <a:pt x="2912" y="551"/>
                          <a:pt x="2678" y="310"/>
                        </a:cubicBezTo>
                        <a:cubicBezTo>
                          <a:pt x="2469" y="91"/>
                          <a:pt x="2216" y="1"/>
                          <a:pt x="19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7"/>
                  <p:cNvSpPr/>
                  <p:nvPr/>
                </p:nvSpPr>
                <p:spPr>
                  <a:xfrm>
                    <a:off x="3114494" y="2001327"/>
                    <a:ext cx="113992" cy="97481"/>
                  </a:xfrm>
                  <a:custGeom>
                    <a:avLst/>
                    <a:gdLst/>
                    <a:ahLst/>
                    <a:cxnLst/>
                    <a:rect l="l" t="t" r="r" b="b"/>
                    <a:pathLst>
                      <a:path w="4515" h="3861" extrusionOk="0">
                        <a:moveTo>
                          <a:pt x="2398" y="0"/>
                        </a:moveTo>
                        <a:cubicBezTo>
                          <a:pt x="2353" y="0"/>
                          <a:pt x="2308" y="3"/>
                          <a:pt x="2262" y="8"/>
                        </a:cubicBezTo>
                        <a:cubicBezTo>
                          <a:pt x="1415" y="93"/>
                          <a:pt x="548" y="607"/>
                          <a:pt x="365" y="875"/>
                        </a:cubicBezTo>
                        <a:cubicBezTo>
                          <a:pt x="0" y="1409"/>
                          <a:pt x="131" y="2015"/>
                          <a:pt x="372" y="2569"/>
                        </a:cubicBezTo>
                        <a:cubicBezTo>
                          <a:pt x="714" y="3336"/>
                          <a:pt x="1496" y="3861"/>
                          <a:pt x="2279" y="3861"/>
                        </a:cubicBezTo>
                        <a:cubicBezTo>
                          <a:pt x="2675" y="3861"/>
                          <a:pt x="3070" y="3727"/>
                          <a:pt x="3409" y="3423"/>
                        </a:cubicBezTo>
                        <a:cubicBezTo>
                          <a:pt x="4514" y="2419"/>
                          <a:pt x="3802" y="0"/>
                          <a:pt x="23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7"/>
                  <p:cNvSpPr/>
                  <p:nvPr/>
                </p:nvSpPr>
                <p:spPr>
                  <a:xfrm>
                    <a:off x="3164383" y="1962345"/>
                    <a:ext cx="34968" cy="27520"/>
                  </a:xfrm>
                  <a:custGeom>
                    <a:avLst/>
                    <a:gdLst/>
                    <a:ahLst/>
                    <a:cxnLst/>
                    <a:rect l="l" t="t" r="r" b="b"/>
                    <a:pathLst>
                      <a:path w="1385" h="1090" extrusionOk="0">
                        <a:moveTo>
                          <a:pt x="393" y="0"/>
                        </a:moveTo>
                        <a:cubicBezTo>
                          <a:pt x="192" y="0"/>
                          <a:pt x="0" y="200"/>
                          <a:pt x="51" y="405"/>
                        </a:cubicBezTo>
                        <a:cubicBezTo>
                          <a:pt x="19" y="522"/>
                          <a:pt x="12" y="639"/>
                          <a:pt x="12" y="757"/>
                        </a:cubicBezTo>
                        <a:cubicBezTo>
                          <a:pt x="12" y="887"/>
                          <a:pt x="103" y="1004"/>
                          <a:pt x="227" y="1037"/>
                        </a:cubicBezTo>
                        <a:cubicBezTo>
                          <a:pt x="475" y="1070"/>
                          <a:pt x="716" y="1083"/>
                          <a:pt x="964" y="1089"/>
                        </a:cubicBezTo>
                        <a:cubicBezTo>
                          <a:pt x="969" y="1089"/>
                          <a:pt x="974" y="1089"/>
                          <a:pt x="979" y="1089"/>
                        </a:cubicBezTo>
                        <a:cubicBezTo>
                          <a:pt x="1274" y="1089"/>
                          <a:pt x="1384" y="721"/>
                          <a:pt x="1198" y="522"/>
                        </a:cubicBezTo>
                        <a:cubicBezTo>
                          <a:pt x="1101" y="418"/>
                          <a:pt x="990" y="333"/>
                          <a:pt x="872" y="255"/>
                        </a:cubicBezTo>
                        <a:cubicBezTo>
                          <a:pt x="729" y="164"/>
                          <a:pt x="644" y="66"/>
                          <a:pt x="481" y="14"/>
                        </a:cubicBezTo>
                        <a:cubicBezTo>
                          <a:pt x="452" y="5"/>
                          <a:pt x="423" y="0"/>
                          <a:pt x="3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7"/>
                  <p:cNvSpPr/>
                  <p:nvPr/>
                </p:nvSpPr>
                <p:spPr>
                  <a:xfrm>
                    <a:off x="3180794" y="1922782"/>
                    <a:ext cx="36407" cy="56504"/>
                  </a:xfrm>
                  <a:custGeom>
                    <a:avLst/>
                    <a:gdLst/>
                    <a:ahLst/>
                    <a:cxnLst/>
                    <a:rect l="l" t="t" r="r" b="b"/>
                    <a:pathLst>
                      <a:path w="1442" h="2238" extrusionOk="0">
                        <a:moveTo>
                          <a:pt x="235" y="0"/>
                        </a:moveTo>
                        <a:cubicBezTo>
                          <a:pt x="220" y="0"/>
                          <a:pt x="204" y="11"/>
                          <a:pt x="196" y="30"/>
                        </a:cubicBezTo>
                        <a:lnTo>
                          <a:pt x="196" y="43"/>
                        </a:lnTo>
                        <a:cubicBezTo>
                          <a:pt x="14" y="140"/>
                          <a:pt x="1" y="401"/>
                          <a:pt x="177" y="512"/>
                        </a:cubicBezTo>
                        <a:cubicBezTo>
                          <a:pt x="222" y="1092"/>
                          <a:pt x="503" y="1626"/>
                          <a:pt x="835" y="2122"/>
                        </a:cubicBezTo>
                        <a:cubicBezTo>
                          <a:pt x="886" y="2197"/>
                          <a:pt x="978" y="2237"/>
                          <a:pt x="1066" y="2237"/>
                        </a:cubicBezTo>
                        <a:cubicBezTo>
                          <a:pt x="1169" y="2237"/>
                          <a:pt x="1267" y="2182"/>
                          <a:pt x="1291" y="2063"/>
                        </a:cubicBezTo>
                        <a:cubicBezTo>
                          <a:pt x="1441" y="1300"/>
                          <a:pt x="1246" y="277"/>
                          <a:pt x="385" y="23"/>
                        </a:cubicBezTo>
                        <a:cubicBezTo>
                          <a:pt x="362" y="15"/>
                          <a:pt x="337" y="12"/>
                          <a:pt x="313" y="12"/>
                        </a:cubicBezTo>
                        <a:cubicBezTo>
                          <a:pt x="295" y="12"/>
                          <a:pt x="278" y="14"/>
                          <a:pt x="262" y="17"/>
                        </a:cubicBezTo>
                        <a:cubicBezTo>
                          <a:pt x="256" y="6"/>
                          <a:pt x="246" y="0"/>
                          <a:pt x="2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7"/>
                  <p:cNvSpPr/>
                  <p:nvPr/>
                </p:nvSpPr>
                <p:spPr>
                  <a:xfrm>
                    <a:off x="3159131" y="2111002"/>
                    <a:ext cx="48526" cy="50091"/>
                  </a:xfrm>
                  <a:custGeom>
                    <a:avLst/>
                    <a:gdLst/>
                    <a:ahLst/>
                    <a:cxnLst/>
                    <a:rect l="l" t="t" r="r" b="b"/>
                    <a:pathLst>
                      <a:path w="1922" h="1984" extrusionOk="0">
                        <a:moveTo>
                          <a:pt x="1410" y="0"/>
                        </a:moveTo>
                        <a:cubicBezTo>
                          <a:pt x="1343" y="0"/>
                          <a:pt x="1276" y="9"/>
                          <a:pt x="1211" y="24"/>
                        </a:cubicBezTo>
                        <a:cubicBezTo>
                          <a:pt x="1087" y="44"/>
                          <a:pt x="976" y="96"/>
                          <a:pt x="885" y="181"/>
                        </a:cubicBezTo>
                        <a:cubicBezTo>
                          <a:pt x="507" y="441"/>
                          <a:pt x="240" y="943"/>
                          <a:pt x="116" y="1341"/>
                        </a:cubicBezTo>
                        <a:cubicBezTo>
                          <a:pt x="1" y="1713"/>
                          <a:pt x="281" y="1984"/>
                          <a:pt x="637" y="1984"/>
                        </a:cubicBezTo>
                        <a:cubicBezTo>
                          <a:pt x="704" y="1984"/>
                          <a:pt x="775" y="1974"/>
                          <a:pt x="846" y="1953"/>
                        </a:cubicBezTo>
                        <a:cubicBezTo>
                          <a:pt x="1198" y="1842"/>
                          <a:pt x="1498" y="1816"/>
                          <a:pt x="1719" y="1517"/>
                        </a:cubicBezTo>
                        <a:cubicBezTo>
                          <a:pt x="1895" y="1262"/>
                          <a:pt x="1921" y="910"/>
                          <a:pt x="1921" y="611"/>
                        </a:cubicBezTo>
                        <a:cubicBezTo>
                          <a:pt x="1915" y="545"/>
                          <a:pt x="1908" y="487"/>
                          <a:pt x="1889" y="435"/>
                        </a:cubicBezTo>
                        <a:cubicBezTo>
                          <a:pt x="1915" y="252"/>
                          <a:pt x="1804" y="76"/>
                          <a:pt x="1628" y="31"/>
                        </a:cubicBezTo>
                        <a:cubicBezTo>
                          <a:pt x="1556" y="10"/>
                          <a:pt x="1483" y="0"/>
                          <a:pt x="1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7"/>
                  <p:cNvSpPr/>
                  <p:nvPr/>
                </p:nvSpPr>
                <p:spPr>
                  <a:xfrm>
                    <a:off x="3159131" y="2164148"/>
                    <a:ext cx="48526" cy="50116"/>
                  </a:xfrm>
                  <a:custGeom>
                    <a:avLst/>
                    <a:gdLst/>
                    <a:ahLst/>
                    <a:cxnLst/>
                    <a:rect l="l" t="t" r="r" b="b"/>
                    <a:pathLst>
                      <a:path w="1922" h="1985" extrusionOk="0">
                        <a:moveTo>
                          <a:pt x="1410" y="1"/>
                        </a:moveTo>
                        <a:cubicBezTo>
                          <a:pt x="1343" y="1"/>
                          <a:pt x="1276" y="9"/>
                          <a:pt x="1211" y="24"/>
                        </a:cubicBezTo>
                        <a:cubicBezTo>
                          <a:pt x="1087" y="44"/>
                          <a:pt x="976" y="96"/>
                          <a:pt x="885" y="174"/>
                        </a:cubicBezTo>
                        <a:cubicBezTo>
                          <a:pt x="507" y="441"/>
                          <a:pt x="240" y="943"/>
                          <a:pt x="116" y="1341"/>
                        </a:cubicBezTo>
                        <a:cubicBezTo>
                          <a:pt x="1" y="1713"/>
                          <a:pt x="281" y="1984"/>
                          <a:pt x="637" y="1984"/>
                        </a:cubicBezTo>
                        <a:cubicBezTo>
                          <a:pt x="704" y="1984"/>
                          <a:pt x="775" y="1974"/>
                          <a:pt x="846" y="1953"/>
                        </a:cubicBezTo>
                        <a:cubicBezTo>
                          <a:pt x="1198" y="1843"/>
                          <a:pt x="1498" y="1817"/>
                          <a:pt x="1719" y="1517"/>
                        </a:cubicBezTo>
                        <a:cubicBezTo>
                          <a:pt x="1895" y="1263"/>
                          <a:pt x="1921" y="911"/>
                          <a:pt x="1921" y="611"/>
                        </a:cubicBezTo>
                        <a:cubicBezTo>
                          <a:pt x="1915" y="546"/>
                          <a:pt x="1908" y="487"/>
                          <a:pt x="1889" y="428"/>
                        </a:cubicBezTo>
                        <a:cubicBezTo>
                          <a:pt x="1915" y="252"/>
                          <a:pt x="1804" y="76"/>
                          <a:pt x="1628" y="31"/>
                        </a:cubicBezTo>
                        <a:cubicBezTo>
                          <a:pt x="1556" y="10"/>
                          <a:pt x="1483" y="1"/>
                          <a:pt x="14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7"/>
                  <p:cNvSpPr/>
                  <p:nvPr/>
                </p:nvSpPr>
                <p:spPr>
                  <a:xfrm>
                    <a:off x="3159131" y="2217294"/>
                    <a:ext cx="48526" cy="50116"/>
                  </a:xfrm>
                  <a:custGeom>
                    <a:avLst/>
                    <a:gdLst/>
                    <a:ahLst/>
                    <a:cxnLst/>
                    <a:rect l="l" t="t" r="r" b="b"/>
                    <a:pathLst>
                      <a:path w="1922" h="1985" extrusionOk="0">
                        <a:moveTo>
                          <a:pt x="1410" y="1"/>
                        </a:moveTo>
                        <a:cubicBezTo>
                          <a:pt x="1343" y="1"/>
                          <a:pt x="1276" y="9"/>
                          <a:pt x="1211" y="24"/>
                        </a:cubicBezTo>
                        <a:cubicBezTo>
                          <a:pt x="1087" y="44"/>
                          <a:pt x="976" y="96"/>
                          <a:pt x="885" y="174"/>
                        </a:cubicBezTo>
                        <a:cubicBezTo>
                          <a:pt x="507" y="442"/>
                          <a:pt x="240" y="943"/>
                          <a:pt x="116" y="1341"/>
                        </a:cubicBezTo>
                        <a:cubicBezTo>
                          <a:pt x="1" y="1713"/>
                          <a:pt x="281" y="1984"/>
                          <a:pt x="637" y="1984"/>
                        </a:cubicBezTo>
                        <a:cubicBezTo>
                          <a:pt x="704" y="1984"/>
                          <a:pt x="775" y="1974"/>
                          <a:pt x="846" y="1954"/>
                        </a:cubicBezTo>
                        <a:cubicBezTo>
                          <a:pt x="1198" y="1843"/>
                          <a:pt x="1498" y="1817"/>
                          <a:pt x="1719" y="1517"/>
                        </a:cubicBezTo>
                        <a:cubicBezTo>
                          <a:pt x="1895" y="1263"/>
                          <a:pt x="1921" y="911"/>
                          <a:pt x="1921" y="611"/>
                        </a:cubicBezTo>
                        <a:cubicBezTo>
                          <a:pt x="1915" y="546"/>
                          <a:pt x="1908" y="487"/>
                          <a:pt x="1889" y="428"/>
                        </a:cubicBezTo>
                        <a:cubicBezTo>
                          <a:pt x="1915" y="253"/>
                          <a:pt x="1804" y="77"/>
                          <a:pt x="1628" y="31"/>
                        </a:cubicBezTo>
                        <a:cubicBezTo>
                          <a:pt x="1556" y="10"/>
                          <a:pt x="1483" y="1"/>
                          <a:pt x="14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7"/>
                  <p:cNvSpPr/>
                  <p:nvPr/>
                </p:nvSpPr>
                <p:spPr>
                  <a:xfrm>
                    <a:off x="3121916" y="2111532"/>
                    <a:ext cx="31585" cy="42795"/>
                  </a:xfrm>
                  <a:custGeom>
                    <a:avLst/>
                    <a:gdLst/>
                    <a:ahLst/>
                    <a:cxnLst/>
                    <a:rect l="l" t="t" r="r" b="b"/>
                    <a:pathLst>
                      <a:path w="1251" h="1695" extrusionOk="0">
                        <a:moveTo>
                          <a:pt x="457" y="0"/>
                        </a:moveTo>
                        <a:cubicBezTo>
                          <a:pt x="228" y="0"/>
                          <a:pt x="1" y="197"/>
                          <a:pt x="52" y="505"/>
                        </a:cubicBezTo>
                        <a:cubicBezTo>
                          <a:pt x="110" y="883"/>
                          <a:pt x="202" y="1600"/>
                          <a:pt x="658" y="1685"/>
                        </a:cubicBezTo>
                        <a:cubicBezTo>
                          <a:pt x="692" y="1691"/>
                          <a:pt x="727" y="1694"/>
                          <a:pt x="762" y="1694"/>
                        </a:cubicBezTo>
                        <a:cubicBezTo>
                          <a:pt x="906" y="1694"/>
                          <a:pt x="1047" y="1637"/>
                          <a:pt x="1121" y="1496"/>
                        </a:cubicBezTo>
                        <a:cubicBezTo>
                          <a:pt x="1251" y="1248"/>
                          <a:pt x="1160" y="1020"/>
                          <a:pt x="1036" y="772"/>
                        </a:cubicBezTo>
                        <a:cubicBezTo>
                          <a:pt x="958" y="616"/>
                          <a:pt x="892" y="453"/>
                          <a:pt x="834" y="290"/>
                        </a:cubicBezTo>
                        <a:cubicBezTo>
                          <a:pt x="763" y="89"/>
                          <a:pt x="610" y="0"/>
                          <a:pt x="4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7"/>
                  <p:cNvSpPr/>
                  <p:nvPr/>
                </p:nvSpPr>
                <p:spPr>
                  <a:xfrm>
                    <a:off x="3118760" y="2152635"/>
                    <a:ext cx="30524" cy="45849"/>
                  </a:xfrm>
                  <a:custGeom>
                    <a:avLst/>
                    <a:gdLst/>
                    <a:ahLst/>
                    <a:cxnLst/>
                    <a:rect l="l" t="t" r="r" b="b"/>
                    <a:pathLst>
                      <a:path w="1209" h="1816" extrusionOk="0">
                        <a:moveTo>
                          <a:pt x="261" y="0"/>
                        </a:moveTo>
                        <a:cubicBezTo>
                          <a:pt x="136" y="0"/>
                          <a:pt x="1" y="101"/>
                          <a:pt x="1" y="239"/>
                        </a:cubicBezTo>
                        <a:cubicBezTo>
                          <a:pt x="1" y="728"/>
                          <a:pt x="53" y="1464"/>
                          <a:pt x="516" y="1751"/>
                        </a:cubicBezTo>
                        <a:cubicBezTo>
                          <a:pt x="586" y="1795"/>
                          <a:pt x="659" y="1815"/>
                          <a:pt x="729" y="1815"/>
                        </a:cubicBezTo>
                        <a:cubicBezTo>
                          <a:pt x="988" y="1815"/>
                          <a:pt x="1208" y="1546"/>
                          <a:pt x="1141" y="1269"/>
                        </a:cubicBezTo>
                        <a:cubicBezTo>
                          <a:pt x="1089" y="1047"/>
                          <a:pt x="913" y="904"/>
                          <a:pt x="796" y="715"/>
                        </a:cubicBezTo>
                        <a:cubicBezTo>
                          <a:pt x="659" y="526"/>
                          <a:pt x="542" y="330"/>
                          <a:pt x="444" y="122"/>
                        </a:cubicBezTo>
                        <a:cubicBezTo>
                          <a:pt x="407" y="36"/>
                          <a:pt x="336"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7"/>
                  <p:cNvSpPr/>
                  <p:nvPr/>
                </p:nvSpPr>
                <p:spPr>
                  <a:xfrm>
                    <a:off x="3111186" y="2198561"/>
                    <a:ext cx="37543" cy="43198"/>
                  </a:xfrm>
                  <a:custGeom>
                    <a:avLst/>
                    <a:gdLst/>
                    <a:ahLst/>
                    <a:cxnLst/>
                    <a:rect l="l" t="t" r="r" b="b"/>
                    <a:pathLst>
                      <a:path w="1487" h="1711" extrusionOk="0">
                        <a:moveTo>
                          <a:pt x="275" y="0"/>
                        </a:moveTo>
                        <a:cubicBezTo>
                          <a:pt x="183" y="0"/>
                          <a:pt x="96" y="47"/>
                          <a:pt x="79" y="154"/>
                        </a:cubicBezTo>
                        <a:cubicBezTo>
                          <a:pt x="1" y="662"/>
                          <a:pt x="177" y="1073"/>
                          <a:pt x="477" y="1470"/>
                        </a:cubicBezTo>
                        <a:cubicBezTo>
                          <a:pt x="589" y="1614"/>
                          <a:pt x="744" y="1711"/>
                          <a:pt x="911" y="1711"/>
                        </a:cubicBezTo>
                        <a:cubicBezTo>
                          <a:pt x="986" y="1711"/>
                          <a:pt x="1064" y="1691"/>
                          <a:pt x="1142" y="1646"/>
                        </a:cubicBezTo>
                        <a:cubicBezTo>
                          <a:pt x="1389" y="1496"/>
                          <a:pt x="1487" y="1086"/>
                          <a:pt x="1239" y="884"/>
                        </a:cubicBezTo>
                        <a:cubicBezTo>
                          <a:pt x="952" y="662"/>
                          <a:pt x="698" y="395"/>
                          <a:pt x="490" y="102"/>
                        </a:cubicBezTo>
                        <a:cubicBezTo>
                          <a:pt x="444" y="37"/>
                          <a:pt x="35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7"/>
                  <p:cNvSpPr/>
                  <p:nvPr/>
                </p:nvSpPr>
                <p:spPr>
                  <a:xfrm>
                    <a:off x="3113812" y="2250924"/>
                    <a:ext cx="32620" cy="36028"/>
                  </a:xfrm>
                  <a:custGeom>
                    <a:avLst/>
                    <a:gdLst/>
                    <a:ahLst/>
                    <a:cxnLst/>
                    <a:rect l="l" t="t" r="r" b="b"/>
                    <a:pathLst>
                      <a:path w="1292" h="1427" extrusionOk="0">
                        <a:moveTo>
                          <a:pt x="192" y="1"/>
                        </a:moveTo>
                        <a:cubicBezTo>
                          <a:pt x="85" y="1"/>
                          <a:pt x="0" y="118"/>
                          <a:pt x="21" y="231"/>
                        </a:cubicBezTo>
                        <a:cubicBezTo>
                          <a:pt x="27" y="276"/>
                          <a:pt x="1" y="380"/>
                          <a:pt x="1" y="446"/>
                        </a:cubicBezTo>
                        <a:cubicBezTo>
                          <a:pt x="14" y="563"/>
                          <a:pt x="40" y="680"/>
                          <a:pt x="86" y="791"/>
                        </a:cubicBezTo>
                        <a:cubicBezTo>
                          <a:pt x="125" y="895"/>
                          <a:pt x="171" y="993"/>
                          <a:pt x="223" y="1091"/>
                        </a:cubicBezTo>
                        <a:cubicBezTo>
                          <a:pt x="353" y="1312"/>
                          <a:pt x="516" y="1397"/>
                          <a:pt x="764" y="1423"/>
                        </a:cubicBezTo>
                        <a:cubicBezTo>
                          <a:pt x="778" y="1425"/>
                          <a:pt x="792" y="1426"/>
                          <a:pt x="807" y="1426"/>
                        </a:cubicBezTo>
                        <a:cubicBezTo>
                          <a:pt x="964" y="1426"/>
                          <a:pt x="1129" y="1301"/>
                          <a:pt x="1200" y="1176"/>
                        </a:cubicBezTo>
                        <a:cubicBezTo>
                          <a:pt x="1292" y="1013"/>
                          <a:pt x="1292" y="817"/>
                          <a:pt x="1200" y="661"/>
                        </a:cubicBezTo>
                        <a:cubicBezTo>
                          <a:pt x="1142" y="543"/>
                          <a:pt x="1044" y="452"/>
                          <a:pt x="920" y="400"/>
                        </a:cubicBezTo>
                        <a:cubicBezTo>
                          <a:pt x="881" y="380"/>
                          <a:pt x="842" y="361"/>
                          <a:pt x="809" y="335"/>
                        </a:cubicBezTo>
                        <a:cubicBezTo>
                          <a:pt x="809" y="335"/>
                          <a:pt x="743" y="288"/>
                          <a:pt x="740" y="288"/>
                        </a:cubicBezTo>
                        <a:lnTo>
                          <a:pt x="740" y="288"/>
                        </a:lnTo>
                        <a:cubicBezTo>
                          <a:pt x="740" y="288"/>
                          <a:pt x="740" y="288"/>
                          <a:pt x="740" y="288"/>
                        </a:cubicBezTo>
                        <a:lnTo>
                          <a:pt x="740" y="288"/>
                        </a:lnTo>
                        <a:cubicBezTo>
                          <a:pt x="666" y="228"/>
                          <a:pt x="582" y="168"/>
                          <a:pt x="503" y="120"/>
                        </a:cubicBezTo>
                        <a:cubicBezTo>
                          <a:pt x="431" y="81"/>
                          <a:pt x="347" y="68"/>
                          <a:pt x="281" y="28"/>
                        </a:cubicBezTo>
                        <a:cubicBezTo>
                          <a:pt x="251" y="9"/>
                          <a:pt x="221" y="1"/>
                          <a:pt x="1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7"/>
                  <p:cNvSpPr/>
                  <p:nvPr/>
                </p:nvSpPr>
                <p:spPr>
                  <a:xfrm>
                    <a:off x="3179152" y="2275717"/>
                    <a:ext cx="75717" cy="61377"/>
                  </a:xfrm>
                  <a:custGeom>
                    <a:avLst/>
                    <a:gdLst/>
                    <a:ahLst/>
                    <a:cxnLst/>
                    <a:rect l="l" t="t" r="r" b="b"/>
                    <a:pathLst>
                      <a:path w="2999" h="2431" extrusionOk="0">
                        <a:moveTo>
                          <a:pt x="1501" y="0"/>
                        </a:moveTo>
                        <a:cubicBezTo>
                          <a:pt x="1115" y="0"/>
                          <a:pt x="732" y="77"/>
                          <a:pt x="372" y="259"/>
                        </a:cubicBezTo>
                        <a:cubicBezTo>
                          <a:pt x="66" y="415"/>
                          <a:pt x="1" y="735"/>
                          <a:pt x="85" y="1015"/>
                        </a:cubicBezTo>
                        <a:cubicBezTo>
                          <a:pt x="170" y="1673"/>
                          <a:pt x="561" y="2286"/>
                          <a:pt x="1265" y="2410"/>
                        </a:cubicBezTo>
                        <a:cubicBezTo>
                          <a:pt x="1347" y="2424"/>
                          <a:pt x="1426" y="2430"/>
                          <a:pt x="1502" y="2430"/>
                        </a:cubicBezTo>
                        <a:cubicBezTo>
                          <a:pt x="2309" y="2430"/>
                          <a:pt x="2785" y="1674"/>
                          <a:pt x="2934" y="917"/>
                        </a:cubicBezTo>
                        <a:cubicBezTo>
                          <a:pt x="2999" y="578"/>
                          <a:pt x="2842" y="259"/>
                          <a:pt x="2503" y="154"/>
                        </a:cubicBezTo>
                        <a:cubicBezTo>
                          <a:pt x="2174" y="58"/>
                          <a:pt x="1836"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7"/>
                  <p:cNvSpPr/>
                  <p:nvPr/>
                </p:nvSpPr>
                <p:spPr>
                  <a:xfrm>
                    <a:off x="3103460" y="2303136"/>
                    <a:ext cx="46632" cy="110155"/>
                  </a:xfrm>
                  <a:custGeom>
                    <a:avLst/>
                    <a:gdLst/>
                    <a:ahLst/>
                    <a:cxnLst/>
                    <a:rect l="l" t="t" r="r" b="b"/>
                    <a:pathLst>
                      <a:path w="1847" h="4363" extrusionOk="0">
                        <a:moveTo>
                          <a:pt x="988" y="0"/>
                        </a:moveTo>
                        <a:cubicBezTo>
                          <a:pt x="718" y="0"/>
                          <a:pt x="455" y="139"/>
                          <a:pt x="366" y="470"/>
                        </a:cubicBezTo>
                        <a:cubicBezTo>
                          <a:pt x="40" y="1669"/>
                          <a:pt x="1" y="3103"/>
                          <a:pt x="483" y="4269"/>
                        </a:cubicBezTo>
                        <a:cubicBezTo>
                          <a:pt x="499" y="4331"/>
                          <a:pt x="551" y="4362"/>
                          <a:pt x="603" y="4362"/>
                        </a:cubicBezTo>
                        <a:cubicBezTo>
                          <a:pt x="656" y="4362"/>
                          <a:pt x="708" y="4331"/>
                          <a:pt x="724" y="4269"/>
                        </a:cubicBezTo>
                        <a:cubicBezTo>
                          <a:pt x="1180" y="3175"/>
                          <a:pt x="1219" y="1936"/>
                          <a:pt x="1656" y="822"/>
                        </a:cubicBezTo>
                        <a:cubicBezTo>
                          <a:pt x="1847" y="341"/>
                          <a:pt x="1410" y="0"/>
                          <a:pt x="9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7"/>
                  <p:cNvSpPr/>
                  <p:nvPr/>
                </p:nvSpPr>
                <p:spPr>
                  <a:xfrm>
                    <a:off x="3101314" y="2420915"/>
                    <a:ext cx="51985" cy="138331"/>
                  </a:xfrm>
                  <a:custGeom>
                    <a:avLst/>
                    <a:gdLst/>
                    <a:ahLst/>
                    <a:cxnLst/>
                    <a:rect l="l" t="t" r="r" b="b"/>
                    <a:pathLst>
                      <a:path w="2059" h="5479" extrusionOk="0">
                        <a:moveTo>
                          <a:pt x="1418" y="0"/>
                        </a:moveTo>
                        <a:cubicBezTo>
                          <a:pt x="1242" y="0"/>
                          <a:pt x="1060" y="81"/>
                          <a:pt x="933" y="263"/>
                        </a:cubicBezTo>
                        <a:cubicBezTo>
                          <a:pt x="33" y="1540"/>
                          <a:pt x="1" y="3997"/>
                          <a:pt x="861" y="5307"/>
                        </a:cubicBezTo>
                        <a:cubicBezTo>
                          <a:pt x="933" y="5418"/>
                          <a:pt x="1067" y="5478"/>
                          <a:pt x="1197" y="5478"/>
                        </a:cubicBezTo>
                        <a:cubicBezTo>
                          <a:pt x="1349" y="5478"/>
                          <a:pt x="1494" y="5396"/>
                          <a:pt x="1526" y="5216"/>
                        </a:cubicBezTo>
                        <a:cubicBezTo>
                          <a:pt x="1656" y="4525"/>
                          <a:pt x="1526" y="3821"/>
                          <a:pt x="1513" y="3117"/>
                        </a:cubicBezTo>
                        <a:cubicBezTo>
                          <a:pt x="1487" y="2257"/>
                          <a:pt x="1793" y="1521"/>
                          <a:pt x="1969" y="699"/>
                        </a:cubicBezTo>
                        <a:cubicBezTo>
                          <a:pt x="2058" y="279"/>
                          <a:pt x="1747"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7"/>
                  <p:cNvSpPr/>
                  <p:nvPr/>
                </p:nvSpPr>
                <p:spPr>
                  <a:xfrm>
                    <a:off x="3153577" y="2340073"/>
                    <a:ext cx="54080" cy="195416"/>
                  </a:xfrm>
                  <a:custGeom>
                    <a:avLst/>
                    <a:gdLst/>
                    <a:ahLst/>
                    <a:cxnLst/>
                    <a:rect l="l" t="t" r="r" b="b"/>
                    <a:pathLst>
                      <a:path w="2142" h="7740" extrusionOk="0">
                        <a:moveTo>
                          <a:pt x="1063" y="1"/>
                        </a:moveTo>
                        <a:cubicBezTo>
                          <a:pt x="652" y="1"/>
                          <a:pt x="241" y="271"/>
                          <a:pt x="225" y="812"/>
                        </a:cubicBezTo>
                        <a:cubicBezTo>
                          <a:pt x="166" y="3009"/>
                          <a:pt x="238" y="5153"/>
                          <a:pt x="23" y="7343"/>
                        </a:cubicBezTo>
                        <a:cubicBezTo>
                          <a:pt x="1" y="7567"/>
                          <a:pt x="226" y="7739"/>
                          <a:pt x="436" y="7739"/>
                        </a:cubicBezTo>
                        <a:cubicBezTo>
                          <a:pt x="531" y="7739"/>
                          <a:pt x="623" y="7704"/>
                          <a:pt x="688" y="7623"/>
                        </a:cubicBezTo>
                        <a:cubicBezTo>
                          <a:pt x="2141" y="5818"/>
                          <a:pt x="1978" y="3002"/>
                          <a:pt x="1907" y="812"/>
                        </a:cubicBezTo>
                        <a:cubicBezTo>
                          <a:pt x="1887" y="271"/>
                          <a:pt x="1475" y="1"/>
                          <a:pt x="1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7"/>
                  <p:cNvSpPr/>
                  <p:nvPr/>
                </p:nvSpPr>
                <p:spPr>
                  <a:xfrm>
                    <a:off x="3124037" y="2604843"/>
                    <a:ext cx="42138" cy="127348"/>
                  </a:xfrm>
                  <a:custGeom>
                    <a:avLst/>
                    <a:gdLst/>
                    <a:ahLst/>
                    <a:cxnLst/>
                    <a:rect l="l" t="t" r="r" b="b"/>
                    <a:pathLst>
                      <a:path w="1669" h="5044" extrusionOk="0">
                        <a:moveTo>
                          <a:pt x="786" y="1"/>
                        </a:moveTo>
                        <a:cubicBezTo>
                          <a:pt x="627" y="1"/>
                          <a:pt x="463" y="80"/>
                          <a:pt x="372" y="219"/>
                        </a:cubicBezTo>
                        <a:cubicBezTo>
                          <a:pt x="0" y="805"/>
                          <a:pt x="228" y="1679"/>
                          <a:pt x="320" y="2324"/>
                        </a:cubicBezTo>
                        <a:cubicBezTo>
                          <a:pt x="443" y="3171"/>
                          <a:pt x="567" y="4253"/>
                          <a:pt x="1089" y="4950"/>
                        </a:cubicBezTo>
                        <a:cubicBezTo>
                          <a:pt x="1131" y="5011"/>
                          <a:pt x="1198" y="5043"/>
                          <a:pt x="1263" y="5043"/>
                        </a:cubicBezTo>
                        <a:cubicBezTo>
                          <a:pt x="1338" y="5043"/>
                          <a:pt x="1410" y="4999"/>
                          <a:pt x="1434" y="4905"/>
                        </a:cubicBezTo>
                        <a:cubicBezTo>
                          <a:pt x="1669" y="4155"/>
                          <a:pt x="1473" y="3223"/>
                          <a:pt x="1395" y="2454"/>
                        </a:cubicBezTo>
                        <a:cubicBezTo>
                          <a:pt x="1323" y="1750"/>
                          <a:pt x="1486" y="857"/>
                          <a:pt x="1154" y="219"/>
                        </a:cubicBezTo>
                        <a:cubicBezTo>
                          <a:pt x="1076" y="68"/>
                          <a:pt x="933" y="1"/>
                          <a:pt x="7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7"/>
                  <p:cNvSpPr/>
                  <p:nvPr/>
                </p:nvSpPr>
                <p:spPr>
                  <a:xfrm>
                    <a:off x="3156682" y="2559398"/>
                    <a:ext cx="40446" cy="181151"/>
                  </a:xfrm>
                  <a:custGeom>
                    <a:avLst/>
                    <a:gdLst/>
                    <a:ahLst/>
                    <a:cxnLst/>
                    <a:rect l="l" t="t" r="r" b="b"/>
                    <a:pathLst>
                      <a:path w="1602" h="7175" extrusionOk="0">
                        <a:moveTo>
                          <a:pt x="526" y="1"/>
                        </a:moveTo>
                        <a:cubicBezTo>
                          <a:pt x="257" y="1"/>
                          <a:pt x="1" y="269"/>
                          <a:pt x="17" y="533"/>
                        </a:cubicBezTo>
                        <a:cubicBezTo>
                          <a:pt x="24" y="728"/>
                          <a:pt x="43" y="911"/>
                          <a:pt x="193" y="1054"/>
                        </a:cubicBezTo>
                        <a:cubicBezTo>
                          <a:pt x="343" y="1204"/>
                          <a:pt x="369" y="1380"/>
                          <a:pt x="428" y="1628"/>
                        </a:cubicBezTo>
                        <a:cubicBezTo>
                          <a:pt x="597" y="2292"/>
                          <a:pt x="591" y="3009"/>
                          <a:pt x="584" y="3694"/>
                        </a:cubicBezTo>
                        <a:cubicBezTo>
                          <a:pt x="578" y="4339"/>
                          <a:pt x="552" y="4991"/>
                          <a:pt x="519" y="5636"/>
                        </a:cubicBezTo>
                        <a:cubicBezTo>
                          <a:pt x="493" y="6112"/>
                          <a:pt x="363" y="6692"/>
                          <a:pt x="597" y="7122"/>
                        </a:cubicBezTo>
                        <a:cubicBezTo>
                          <a:pt x="620" y="7156"/>
                          <a:pt x="657" y="7174"/>
                          <a:pt x="695" y="7174"/>
                        </a:cubicBezTo>
                        <a:cubicBezTo>
                          <a:pt x="723" y="7174"/>
                          <a:pt x="751" y="7164"/>
                          <a:pt x="773" y="7141"/>
                        </a:cubicBezTo>
                        <a:cubicBezTo>
                          <a:pt x="1119" y="6855"/>
                          <a:pt x="1164" y="6353"/>
                          <a:pt x="1262" y="5942"/>
                        </a:cubicBezTo>
                        <a:cubicBezTo>
                          <a:pt x="1419" y="5277"/>
                          <a:pt x="1484" y="4587"/>
                          <a:pt x="1549" y="3915"/>
                        </a:cubicBezTo>
                        <a:cubicBezTo>
                          <a:pt x="1601" y="3283"/>
                          <a:pt x="1588" y="2657"/>
                          <a:pt x="1529" y="2025"/>
                        </a:cubicBezTo>
                        <a:cubicBezTo>
                          <a:pt x="1484" y="1576"/>
                          <a:pt x="1217" y="982"/>
                          <a:pt x="1204" y="637"/>
                        </a:cubicBezTo>
                        <a:cubicBezTo>
                          <a:pt x="1184" y="350"/>
                          <a:pt x="1028" y="174"/>
                          <a:pt x="767" y="70"/>
                        </a:cubicBezTo>
                        <a:lnTo>
                          <a:pt x="676" y="31"/>
                        </a:lnTo>
                        <a:cubicBezTo>
                          <a:pt x="626" y="10"/>
                          <a:pt x="576" y="1"/>
                          <a:pt x="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7"/>
                  <p:cNvSpPr/>
                  <p:nvPr/>
                </p:nvSpPr>
                <p:spPr>
                  <a:xfrm>
                    <a:off x="3387773" y="2207549"/>
                    <a:ext cx="65871" cy="115179"/>
                  </a:xfrm>
                  <a:custGeom>
                    <a:avLst/>
                    <a:gdLst/>
                    <a:ahLst/>
                    <a:cxnLst/>
                    <a:rect l="l" t="t" r="r" b="b"/>
                    <a:pathLst>
                      <a:path w="2609" h="4562" extrusionOk="0">
                        <a:moveTo>
                          <a:pt x="427" y="0"/>
                        </a:moveTo>
                        <a:cubicBezTo>
                          <a:pt x="153" y="0"/>
                          <a:pt x="1" y="379"/>
                          <a:pt x="197" y="593"/>
                        </a:cubicBezTo>
                        <a:cubicBezTo>
                          <a:pt x="810" y="1251"/>
                          <a:pt x="1292" y="1746"/>
                          <a:pt x="1625" y="2613"/>
                        </a:cubicBezTo>
                        <a:cubicBezTo>
                          <a:pt x="1879" y="3272"/>
                          <a:pt x="2094" y="3923"/>
                          <a:pt x="2440" y="4536"/>
                        </a:cubicBezTo>
                        <a:cubicBezTo>
                          <a:pt x="2450" y="4554"/>
                          <a:pt x="2466" y="4562"/>
                          <a:pt x="2481" y="4562"/>
                        </a:cubicBezTo>
                        <a:cubicBezTo>
                          <a:pt x="2506" y="4562"/>
                          <a:pt x="2531" y="4542"/>
                          <a:pt x="2531" y="4510"/>
                        </a:cubicBezTo>
                        <a:cubicBezTo>
                          <a:pt x="2609" y="3030"/>
                          <a:pt x="2179" y="573"/>
                          <a:pt x="536" y="19"/>
                        </a:cubicBezTo>
                        <a:cubicBezTo>
                          <a:pt x="498" y="6"/>
                          <a:pt x="462" y="0"/>
                          <a:pt x="4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7"/>
                  <p:cNvSpPr/>
                  <p:nvPr/>
                </p:nvSpPr>
                <p:spPr>
                  <a:xfrm>
                    <a:off x="3392746" y="2248172"/>
                    <a:ext cx="37997" cy="63422"/>
                  </a:xfrm>
                  <a:custGeom>
                    <a:avLst/>
                    <a:gdLst/>
                    <a:ahLst/>
                    <a:cxnLst/>
                    <a:rect l="l" t="t" r="r" b="b"/>
                    <a:pathLst>
                      <a:path w="1505" h="2512" extrusionOk="0">
                        <a:moveTo>
                          <a:pt x="251" y="1"/>
                        </a:moveTo>
                        <a:cubicBezTo>
                          <a:pt x="147" y="1"/>
                          <a:pt x="56" y="109"/>
                          <a:pt x="46" y="209"/>
                        </a:cubicBezTo>
                        <a:cubicBezTo>
                          <a:pt x="0" y="652"/>
                          <a:pt x="222" y="1096"/>
                          <a:pt x="405" y="1487"/>
                        </a:cubicBezTo>
                        <a:cubicBezTo>
                          <a:pt x="581" y="1884"/>
                          <a:pt x="861" y="2230"/>
                          <a:pt x="1219" y="2484"/>
                        </a:cubicBezTo>
                        <a:cubicBezTo>
                          <a:pt x="1246" y="2503"/>
                          <a:pt x="1274" y="2512"/>
                          <a:pt x="1302" y="2512"/>
                        </a:cubicBezTo>
                        <a:cubicBezTo>
                          <a:pt x="1406" y="2512"/>
                          <a:pt x="1504" y="2396"/>
                          <a:pt x="1473" y="2288"/>
                        </a:cubicBezTo>
                        <a:cubicBezTo>
                          <a:pt x="1324" y="1845"/>
                          <a:pt x="1154" y="1408"/>
                          <a:pt x="965" y="985"/>
                        </a:cubicBezTo>
                        <a:cubicBezTo>
                          <a:pt x="809" y="633"/>
                          <a:pt x="659" y="274"/>
                          <a:pt x="346" y="33"/>
                        </a:cubicBezTo>
                        <a:cubicBezTo>
                          <a:pt x="314" y="11"/>
                          <a:pt x="282" y="1"/>
                          <a:pt x="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7"/>
                  <p:cNvSpPr/>
                  <p:nvPr/>
                </p:nvSpPr>
                <p:spPr>
                  <a:xfrm>
                    <a:off x="3326598" y="2078231"/>
                    <a:ext cx="68522" cy="102581"/>
                  </a:xfrm>
                  <a:custGeom>
                    <a:avLst/>
                    <a:gdLst/>
                    <a:ahLst/>
                    <a:cxnLst/>
                    <a:rect l="l" t="t" r="r" b="b"/>
                    <a:pathLst>
                      <a:path w="2714" h="4063" extrusionOk="0">
                        <a:moveTo>
                          <a:pt x="987" y="0"/>
                        </a:moveTo>
                        <a:cubicBezTo>
                          <a:pt x="913" y="0"/>
                          <a:pt x="836" y="10"/>
                          <a:pt x="756" y="32"/>
                        </a:cubicBezTo>
                        <a:cubicBezTo>
                          <a:pt x="346" y="149"/>
                          <a:pt x="0" y="644"/>
                          <a:pt x="163" y="1081"/>
                        </a:cubicBezTo>
                        <a:cubicBezTo>
                          <a:pt x="548" y="2085"/>
                          <a:pt x="913" y="3362"/>
                          <a:pt x="1851" y="3988"/>
                        </a:cubicBezTo>
                        <a:cubicBezTo>
                          <a:pt x="1929" y="4039"/>
                          <a:pt x="2019" y="4062"/>
                          <a:pt x="2111" y="4062"/>
                        </a:cubicBezTo>
                        <a:cubicBezTo>
                          <a:pt x="2404" y="4062"/>
                          <a:pt x="2714" y="3825"/>
                          <a:pt x="2679" y="3512"/>
                        </a:cubicBezTo>
                        <a:cubicBezTo>
                          <a:pt x="2568" y="2554"/>
                          <a:pt x="2164" y="1524"/>
                          <a:pt x="1806" y="625"/>
                        </a:cubicBezTo>
                        <a:cubicBezTo>
                          <a:pt x="1664" y="265"/>
                          <a:pt x="1367" y="0"/>
                          <a:pt x="9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7"/>
                  <p:cNvSpPr/>
                  <p:nvPr/>
                </p:nvSpPr>
                <p:spPr>
                  <a:xfrm>
                    <a:off x="3274588" y="1960300"/>
                    <a:ext cx="73571" cy="79100"/>
                  </a:xfrm>
                  <a:custGeom>
                    <a:avLst/>
                    <a:gdLst/>
                    <a:ahLst/>
                    <a:cxnLst/>
                    <a:rect l="l" t="t" r="r" b="b"/>
                    <a:pathLst>
                      <a:path w="2914" h="3133" extrusionOk="0">
                        <a:moveTo>
                          <a:pt x="958" y="1"/>
                        </a:moveTo>
                        <a:cubicBezTo>
                          <a:pt x="697" y="1"/>
                          <a:pt x="444" y="91"/>
                          <a:pt x="236" y="310"/>
                        </a:cubicBezTo>
                        <a:cubicBezTo>
                          <a:pt x="1" y="551"/>
                          <a:pt x="53" y="949"/>
                          <a:pt x="340" y="1118"/>
                        </a:cubicBezTo>
                        <a:cubicBezTo>
                          <a:pt x="646" y="1307"/>
                          <a:pt x="965" y="1209"/>
                          <a:pt x="1278" y="1333"/>
                        </a:cubicBezTo>
                        <a:cubicBezTo>
                          <a:pt x="1467" y="1424"/>
                          <a:pt x="1630" y="1555"/>
                          <a:pt x="1754" y="1724"/>
                        </a:cubicBezTo>
                        <a:cubicBezTo>
                          <a:pt x="1930" y="1939"/>
                          <a:pt x="2106" y="2102"/>
                          <a:pt x="2223" y="2343"/>
                        </a:cubicBezTo>
                        <a:cubicBezTo>
                          <a:pt x="2341" y="2578"/>
                          <a:pt x="2445" y="2819"/>
                          <a:pt x="2569" y="3047"/>
                        </a:cubicBezTo>
                        <a:cubicBezTo>
                          <a:pt x="2600" y="3106"/>
                          <a:pt x="2661" y="3133"/>
                          <a:pt x="2722" y="3133"/>
                        </a:cubicBezTo>
                        <a:cubicBezTo>
                          <a:pt x="2817" y="3133"/>
                          <a:pt x="2913" y="3069"/>
                          <a:pt x="2901" y="2962"/>
                        </a:cubicBezTo>
                        <a:cubicBezTo>
                          <a:pt x="2862" y="2610"/>
                          <a:pt x="2803" y="2259"/>
                          <a:pt x="2725" y="1913"/>
                        </a:cubicBezTo>
                        <a:cubicBezTo>
                          <a:pt x="2634" y="1535"/>
                          <a:pt x="2647" y="1209"/>
                          <a:pt x="2419" y="864"/>
                        </a:cubicBezTo>
                        <a:cubicBezTo>
                          <a:pt x="2125" y="419"/>
                          <a:pt x="1521" y="1"/>
                          <a:pt x="9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7"/>
                  <p:cNvSpPr/>
                  <p:nvPr/>
                </p:nvSpPr>
                <p:spPr>
                  <a:xfrm>
                    <a:off x="3208642" y="2004306"/>
                    <a:ext cx="112048" cy="95688"/>
                  </a:xfrm>
                  <a:custGeom>
                    <a:avLst/>
                    <a:gdLst/>
                    <a:ahLst/>
                    <a:cxnLst/>
                    <a:rect l="l" t="t" r="r" b="b"/>
                    <a:pathLst>
                      <a:path w="4438" h="3790" extrusionOk="0">
                        <a:moveTo>
                          <a:pt x="2084" y="0"/>
                        </a:moveTo>
                        <a:cubicBezTo>
                          <a:pt x="703" y="0"/>
                          <a:pt x="1" y="2377"/>
                          <a:pt x="1088" y="3357"/>
                        </a:cubicBezTo>
                        <a:cubicBezTo>
                          <a:pt x="1421" y="3658"/>
                          <a:pt x="1810" y="3790"/>
                          <a:pt x="2199" y="3790"/>
                        </a:cubicBezTo>
                        <a:cubicBezTo>
                          <a:pt x="2967" y="3790"/>
                          <a:pt x="3733" y="3275"/>
                          <a:pt x="4066" y="2523"/>
                        </a:cubicBezTo>
                        <a:cubicBezTo>
                          <a:pt x="4307" y="1982"/>
                          <a:pt x="4438" y="1382"/>
                          <a:pt x="4073" y="854"/>
                        </a:cubicBezTo>
                        <a:cubicBezTo>
                          <a:pt x="3897" y="600"/>
                          <a:pt x="3050" y="92"/>
                          <a:pt x="2215" y="7"/>
                        </a:cubicBezTo>
                        <a:cubicBezTo>
                          <a:pt x="2171" y="2"/>
                          <a:pt x="2127"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7"/>
                  <p:cNvSpPr/>
                  <p:nvPr/>
                </p:nvSpPr>
                <p:spPr>
                  <a:xfrm>
                    <a:off x="3231894" y="1962345"/>
                    <a:ext cx="34816" cy="27520"/>
                  </a:xfrm>
                  <a:custGeom>
                    <a:avLst/>
                    <a:gdLst/>
                    <a:ahLst/>
                    <a:cxnLst/>
                    <a:rect l="l" t="t" r="r" b="b"/>
                    <a:pathLst>
                      <a:path w="1379" h="1090" extrusionOk="0">
                        <a:moveTo>
                          <a:pt x="983" y="0"/>
                        </a:moveTo>
                        <a:cubicBezTo>
                          <a:pt x="954" y="0"/>
                          <a:pt x="925" y="5"/>
                          <a:pt x="897" y="14"/>
                        </a:cubicBezTo>
                        <a:cubicBezTo>
                          <a:pt x="727" y="66"/>
                          <a:pt x="643" y="164"/>
                          <a:pt x="506" y="255"/>
                        </a:cubicBezTo>
                        <a:cubicBezTo>
                          <a:pt x="382" y="333"/>
                          <a:pt x="271" y="418"/>
                          <a:pt x="180" y="522"/>
                        </a:cubicBezTo>
                        <a:cubicBezTo>
                          <a:pt x="0" y="721"/>
                          <a:pt x="104" y="1089"/>
                          <a:pt x="399" y="1089"/>
                        </a:cubicBezTo>
                        <a:cubicBezTo>
                          <a:pt x="404" y="1089"/>
                          <a:pt x="409" y="1089"/>
                          <a:pt x="414" y="1089"/>
                        </a:cubicBezTo>
                        <a:cubicBezTo>
                          <a:pt x="656" y="1083"/>
                          <a:pt x="903" y="1070"/>
                          <a:pt x="1144" y="1037"/>
                        </a:cubicBezTo>
                        <a:cubicBezTo>
                          <a:pt x="1275" y="1004"/>
                          <a:pt x="1359" y="887"/>
                          <a:pt x="1359" y="757"/>
                        </a:cubicBezTo>
                        <a:cubicBezTo>
                          <a:pt x="1366" y="639"/>
                          <a:pt x="1353" y="522"/>
                          <a:pt x="1327" y="405"/>
                        </a:cubicBezTo>
                        <a:cubicBezTo>
                          <a:pt x="1378" y="200"/>
                          <a:pt x="1181" y="0"/>
                          <a:pt x="9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7"/>
                  <p:cNvSpPr/>
                  <p:nvPr/>
                </p:nvSpPr>
                <p:spPr>
                  <a:xfrm>
                    <a:off x="3213716" y="1922782"/>
                    <a:ext cx="36887" cy="56504"/>
                  </a:xfrm>
                  <a:custGeom>
                    <a:avLst/>
                    <a:gdLst/>
                    <a:ahLst/>
                    <a:cxnLst/>
                    <a:rect l="l" t="t" r="r" b="b"/>
                    <a:pathLst>
                      <a:path w="1461" h="2238" extrusionOk="0">
                        <a:moveTo>
                          <a:pt x="1211" y="0"/>
                        </a:moveTo>
                        <a:cubicBezTo>
                          <a:pt x="1200" y="0"/>
                          <a:pt x="1188" y="6"/>
                          <a:pt x="1180" y="17"/>
                        </a:cubicBezTo>
                        <a:cubicBezTo>
                          <a:pt x="1164" y="14"/>
                          <a:pt x="1148" y="12"/>
                          <a:pt x="1131" y="12"/>
                        </a:cubicBezTo>
                        <a:cubicBezTo>
                          <a:pt x="1109" y="12"/>
                          <a:pt x="1086" y="15"/>
                          <a:pt x="1063" y="23"/>
                        </a:cubicBezTo>
                        <a:cubicBezTo>
                          <a:pt x="202" y="277"/>
                          <a:pt x="0" y="1300"/>
                          <a:pt x="157" y="2063"/>
                        </a:cubicBezTo>
                        <a:cubicBezTo>
                          <a:pt x="181" y="2182"/>
                          <a:pt x="278" y="2237"/>
                          <a:pt x="379" y="2237"/>
                        </a:cubicBezTo>
                        <a:cubicBezTo>
                          <a:pt x="465" y="2237"/>
                          <a:pt x="555" y="2197"/>
                          <a:pt x="607" y="2122"/>
                        </a:cubicBezTo>
                        <a:cubicBezTo>
                          <a:pt x="939" y="1626"/>
                          <a:pt x="1226" y="1092"/>
                          <a:pt x="1265" y="512"/>
                        </a:cubicBezTo>
                        <a:cubicBezTo>
                          <a:pt x="1460" y="401"/>
                          <a:pt x="1408" y="127"/>
                          <a:pt x="1245" y="43"/>
                        </a:cubicBezTo>
                        <a:lnTo>
                          <a:pt x="1245" y="30"/>
                        </a:lnTo>
                        <a:cubicBezTo>
                          <a:pt x="1241" y="11"/>
                          <a:pt x="1227" y="0"/>
                          <a:pt x="1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7"/>
                  <p:cNvSpPr/>
                  <p:nvPr/>
                </p:nvSpPr>
                <p:spPr>
                  <a:xfrm>
                    <a:off x="3223260" y="2111002"/>
                    <a:ext cx="48677" cy="50091"/>
                  </a:xfrm>
                  <a:custGeom>
                    <a:avLst/>
                    <a:gdLst/>
                    <a:ahLst/>
                    <a:cxnLst/>
                    <a:rect l="l" t="t" r="r" b="b"/>
                    <a:pathLst>
                      <a:path w="1928" h="1984" extrusionOk="0">
                        <a:moveTo>
                          <a:pt x="518" y="0"/>
                        </a:moveTo>
                        <a:cubicBezTo>
                          <a:pt x="445" y="0"/>
                          <a:pt x="372" y="10"/>
                          <a:pt x="300" y="31"/>
                        </a:cubicBezTo>
                        <a:cubicBezTo>
                          <a:pt x="124" y="76"/>
                          <a:pt x="13" y="252"/>
                          <a:pt x="39" y="435"/>
                        </a:cubicBezTo>
                        <a:cubicBezTo>
                          <a:pt x="20" y="487"/>
                          <a:pt x="13" y="545"/>
                          <a:pt x="7" y="611"/>
                        </a:cubicBezTo>
                        <a:cubicBezTo>
                          <a:pt x="0" y="910"/>
                          <a:pt x="33" y="1262"/>
                          <a:pt x="209" y="1517"/>
                        </a:cubicBezTo>
                        <a:cubicBezTo>
                          <a:pt x="431" y="1816"/>
                          <a:pt x="730" y="1842"/>
                          <a:pt x="1082" y="1953"/>
                        </a:cubicBezTo>
                        <a:cubicBezTo>
                          <a:pt x="1153" y="1974"/>
                          <a:pt x="1224" y="1984"/>
                          <a:pt x="1291" y="1984"/>
                        </a:cubicBezTo>
                        <a:cubicBezTo>
                          <a:pt x="1647" y="1984"/>
                          <a:pt x="1927" y="1713"/>
                          <a:pt x="1812" y="1341"/>
                        </a:cubicBezTo>
                        <a:cubicBezTo>
                          <a:pt x="1688" y="943"/>
                          <a:pt x="1421" y="441"/>
                          <a:pt x="1043" y="181"/>
                        </a:cubicBezTo>
                        <a:cubicBezTo>
                          <a:pt x="952" y="96"/>
                          <a:pt x="841" y="44"/>
                          <a:pt x="717" y="24"/>
                        </a:cubicBezTo>
                        <a:cubicBezTo>
                          <a:pt x="652" y="9"/>
                          <a:pt x="585" y="0"/>
                          <a:pt x="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7"/>
                  <p:cNvSpPr/>
                  <p:nvPr/>
                </p:nvSpPr>
                <p:spPr>
                  <a:xfrm>
                    <a:off x="3223260" y="2164148"/>
                    <a:ext cx="48677" cy="50116"/>
                  </a:xfrm>
                  <a:custGeom>
                    <a:avLst/>
                    <a:gdLst/>
                    <a:ahLst/>
                    <a:cxnLst/>
                    <a:rect l="l" t="t" r="r" b="b"/>
                    <a:pathLst>
                      <a:path w="1928" h="1985" extrusionOk="0">
                        <a:moveTo>
                          <a:pt x="518" y="1"/>
                        </a:moveTo>
                        <a:cubicBezTo>
                          <a:pt x="445" y="1"/>
                          <a:pt x="372" y="10"/>
                          <a:pt x="300" y="31"/>
                        </a:cubicBezTo>
                        <a:cubicBezTo>
                          <a:pt x="124" y="76"/>
                          <a:pt x="13" y="252"/>
                          <a:pt x="39" y="428"/>
                        </a:cubicBezTo>
                        <a:cubicBezTo>
                          <a:pt x="20" y="487"/>
                          <a:pt x="13" y="546"/>
                          <a:pt x="7" y="611"/>
                        </a:cubicBezTo>
                        <a:cubicBezTo>
                          <a:pt x="0" y="911"/>
                          <a:pt x="33" y="1263"/>
                          <a:pt x="209" y="1517"/>
                        </a:cubicBezTo>
                        <a:cubicBezTo>
                          <a:pt x="431" y="1817"/>
                          <a:pt x="730" y="1843"/>
                          <a:pt x="1082" y="1953"/>
                        </a:cubicBezTo>
                        <a:cubicBezTo>
                          <a:pt x="1153" y="1974"/>
                          <a:pt x="1224" y="1984"/>
                          <a:pt x="1291" y="1984"/>
                        </a:cubicBezTo>
                        <a:cubicBezTo>
                          <a:pt x="1647" y="1984"/>
                          <a:pt x="1927" y="1713"/>
                          <a:pt x="1812" y="1341"/>
                        </a:cubicBezTo>
                        <a:cubicBezTo>
                          <a:pt x="1688" y="943"/>
                          <a:pt x="1421" y="441"/>
                          <a:pt x="1043" y="174"/>
                        </a:cubicBezTo>
                        <a:cubicBezTo>
                          <a:pt x="952" y="96"/>
                          <a:pt x="841" y="44"/>
                          <a:pt x="717" y="24"/>
                        </a:cubicBezTo>
                        <a:cubicBezTo>
                          <a:pt x="652" y="9"/>
                          <a:pt x="585" y="1"/>
                          <a:pt x="5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7"/>
                  <p:cNvSpPr/>
                  <p:nvPr/>
                </p:nvSpPr>
                <p:spPr>
                  <a:xfrm>
                    <a:off x="3223260" y="2217294"/>
                    <a:ext cx="48677" cy="50116"/>
                  </a:xfrm>
                  <a:custGeom>
                    <a:avLst/>
                    <a:gdLst/>
                    <a:ahLst/>
                    <a:cxnLst/>
                    <a:rect l="l" t="t" r="r" b="b"/>
                    <a:pathLst>
                      <a:path w="1928" h="1985" extrusionOk="0">
                        <a:moveTo>
                          <a:pt x="518" y="1"/>
                        </a:moveTo>
                        <a:cubicBezTo>
                          <a:pt x="445" y="1"/>
                          <a:pt x="372" y="10"/>
                          <a:pt x="300" y="31"/>
                        </a:cubicBezTo>
                        <a:cubicBezTo>
                          <a:pt x="124" y="77"/>
                          <a:pt x="13" y="253"/>
                          <a:pt x="39" y="428"/>
                        </a:cubicBezTo>
                        <a:cubicBezTo>
                          <a:pt x="20" y="487"/>
                          <a:pt x="13" y="546"/>
                          <a:pt x="7" y="611"/>
                        </a:cubicBezTo>
                        <a:cubicBezTo>
                          <a:pt x="0" y="911"/>
                          <a:pt x="33" y="1263"/>
                          <a:pt x="209" y="1517"/>
                        </a:cubicBezTo>
                        <a:cubicBezTo>
                          <a:pt x="431" y="1817"/>
                          <a:pt x="730" y="1843"/>
                          <a:pt x="1082" y="1954"/>
                        </a:cubicBezTo>
                        <a:cubicBezTo>
                          <a:pt x="1153" y="1974"/>
                          <a:pt x="1224" y="1984"/>
                          <a:pt x="1291" y="1984"/>
                        </a:cubicBezTo>
                        <a:cubicBezTo>
                          <a:pt x="1647" y="1984"/>
                          <a:pt x="1927" y="1713"/>
                          <a:pt x="1812" y="1341"/>
                        </a:cubicBezTo>
                        <a:cubicBezTo>
                          <a:pt x="1688" y="943"/>
                          <a:pt x="1421" y="442"/>
                          <a:pt x="1043" y="174"/>
                        </a:cubicBezTo>
                        <a:cubicBezTo>
                          <a:pt x="952" y="96"/>
                          <a:pt x="841" y="44"/>
                          <a:pt x="717" y="24"/>
                        </a:cubicBezTo>
                        <a:cubicBezTo>
                          <a:pt x="652" y="9"/>
                          <a:pt x="585" y="1"/>
                          <a:pt x="5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7"/>
                  <p:cNvSpPr/>
                  <p:nvPr/>
                </p:nvSpPr>
                <p:spPr>
                  <a:xfrm>
                    <a:off x="3277567" y="2111532"/>
                    <a:ext cx="31585" cy="42795"/>
                  </a:xfrm>
                  <a:custGeom>
                    <a:avLst/>
                    <a:gdLst/>
                    <a:ahLst/>
                    <a:cxnLst/>
                    <a:rect l="l" t="t" r="r" b="b"/>
                    <a:pathLst>
                      <a:path w="1251" h="1695" extrusionOk="0">
                        <a:moveTo>
                          <a:pt x="794" y="0"/>
                        </a:moveTo>
                        <a:cubicBezTo>
                          <a:pt x="641" y="0"/>
                          <a:pt x="488" y="89"/>
                          <a:pt x="417" y="290"/>
                        </a:cubicBezTo>
                        <a:cubicBezTo>
                          <a:pt x="359" y="453"/>
                          <a:pt x="287" y="616"/>
                          <a:pt x="209" y="772"/>
                        </a:cubicBezTo>
                        <a:cubicBezTo>
                          <a:pt x="91" y="1020"/>
                          <a:pt x="0" y="1248"/>
                          <a:pt x="131" y="1496"/>
                        </a:cubicBezTo>
                        <a:cubicBezTo>
                          <a:pt x="204" y="1637"/>
                          <a:pt x="341" y="1694"/>
                          <a:pt x="483" y="1694"/>
                        </a:cubicBezTo>
                        <a:cubicBezTo>
                          <a:pt x="517" y="1694"/>
                          <a:pt x="552" y="1691"/>
                          <a:pt x="587" y="1685"/>
                        </a:cubicBezTo>
                        <a:cubicBezTo>
                          <a:pt x="1050" y="1600"/>
                          <a:pt x="1141" y="883"/>
                          <a:pt x="1199" y="505"/>
                        </a:cubicBezTo>
                        <a:cubicBezTo>
                          <a:pt x="1250" y="197"/>
                          <a:pt x="1023" y="0"/>
                          <a:pt x="7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7"/>
                  <p:cNvSpPr/>
                  <p:nvPr/>
                </p:nvSpPr>
                <p:spPr>
                  <a:xfrm>
                    <a:off x="3281632" y="2152635"/>
                    <a:ext cx="30499" cy="45849"/>
                  </a:xfrm>
                  <a:custGeom>
                    <a:avLst/>
                    <a:gdLst/>
                    <a:ahLst/>
                    <a:cxnLst/>
                    <a:rect l="l" t="t" r="r" b="b"/>
                    <a:pathLst>
                      <a:path w="1208" h="1816" extrusionOk="0">
                        <a:moveTo>
                          <a:pt x="951" y="0"/>
                        </a:moveTo>
                        <a:cubicBezTo>
                          <a:pt x="876" y="0"/>
                          <a:pt x="804" y="36"/>
                          <a:pt x="765" y="122"/>
                        </a:cubicBezTo>
                        <a:cubicBezTo>
                          <a:pt x="667" y="330"/>
                          <a:pt x="556" y="526"/>
                          <a:pt x="419" y="715"/>
                        </a:cubicBezTo>
                        <a:cubicBezTo>
                          <a:pt x="295" y="904"/>
                          <a:pt x="126" y="1047"/>
                          <a:pt x="67" y="1269"/>
                        </a:cubicBezTo>
                        <a:cubicBezTo>
                          <a:pt x="1" y="1546"/>
                          <a:pt x="225" y="1815"/>
                          <a:pt x="486" y="1815"/>
                        </a:cubicBezTo>
                        <a:cubicBezTo>
                          <a:pt x="556" y="1815"/>
                          <a:pt x="629" y="1795"/>
                          <a:pt x="700" y="1751"/>
                        </a:cubicBezTo>
                        <a:cubicBezTo>
                          <a:pt x="1162" y="1464"/>
                          <a:pt x="1208" y="728"/>
                          <a:pt x="1208" y="239"/>
                        </a:cubicBezTo>
                        <a:cubicBezTo>
                          <a:pt x="1208" y="101"/>
                          <a:pt x="1075" y="0"/>
                          <a:pt x="9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7"/>
                  <p:cNvSpPr/>
                  <p:nvPr/>
                </p:nvSpPr>
                <p:spPr>
                  <a:xfrm>
                    <a:off x="3282339" y="2198561"/>
                    <a:ext cx="37366" cy="43198"/>
                  </a:xfrm>
                  <a:custGeom>
                    <a:avLst/>
                    <a:gdLst/>
                    <a:ahLst/>
                    <a:cxnLst/>
                    <a:rect l="l" t="t" r="r" b="b"/>
                    <a:pathLst>
                      <a:path w="1480" h="1711" extrusionOk="0">
                        <a:moveTo>
                          <a:pt x="1209" y="0"/>
                        </a:moveTo>
                        <a:cubicBezTo>
                          <a:pt x="1128" y="0"/>
                          <a:pt x="1043" y="37"/>
                          <a:pt x="997" y="102"/>
                        </a:cubicBezTo>
                        <a:cubicBezTo>
                          <a:pt x="782" y="395"/>
                          <a:pt x="528" y="662"/>
                          <a:pt x="241" y="884"/>
                        </a:cubicBezTo>
                        <a:cubicBezTo>
                          <a:pt x="0" y="1086"/>
                          <a:pt x="91" y="1496"/>
                          <a:pt x="339" y="1646"/>
                        </a:cubicBezTo>
                        <a:cubicBezTo>
                          <a:pt x="416" y="1691"/>
                          <a:pt x="494" y="1711"/>
                          <a:pt x="570" y="1711"/>
                        </a:cubicBezTo>
                        <a:cubicBezTo>
                          <a:pt x="737" y="1711"/>
                          <a:pt x="892" y="1614"/>
                          <a:pt x="1004" y="1470"/>
                        </a:cubicBezTo>
                        <a:cubicBezTo>
                          <a:pt x="1304" y="1073"/>
                          <a:pt x="1480" y="662"/>
                          <a:pt x="1401" y="154"/>
                        </a:cubicBezTo>
                        <a:cubicBezTo>
                          <a:pt x="1384" y="47"/>
                          <a:pt x="1299" y="0"/>
                          <a:pt x="1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7"/>
                  <p:cNvSpPr/>
                  <p:nvPr/>
                </p:nvSpPr>
                <p:spPr>
                  <a:xfrm>
                    <a:off x="3284636" y="2250924"/>
                    <a:ext cx="32595" cy="36028"/>
                  </a:xfrm>
                  <a:custGeom>
                    <a:avLst/>
                    <a:gdLst/>
                    <a:ahLst/>
                    <a:cxnLst/>
                    <a:rect l="l" t="t" r="r" b="b"/>
                    <a:pathLst>
                      <a:path w="1291" h="1427" extrusionOk="0">
                        <a:moveTo>
                          <a:pt x="1100" y="1"/>
                        </a:moveTo>
                        <a:cubicBezTo>
                          <a:pt x="1071" y="1"/>
                          <a:pt x="1041" y="9"/>
                          <a:pt x="1011" y="28"/>
                        </a:cubicBezTo>
                        <a:cubicBezTo>
                          <a:pt x="939" y="68"/>
                          <a:pt x="861" y="81"/>
                          <a:pt x="789" y="120"/>
                        </a:cubicBezTo>
                        <a:cubicBezTo>
                          <a:pt x="704" y="168"/>
                          <a:pt x="625" y="228"/>
                          <a:pt x="552" y="288"/>
                        </a:cubicBezTo>
                        <a:lnTo>
                          <a:pt x="552" y="288"/>
                        </a:lnTo>
                        <a:cubicBezTo>
                          <a:pt x="552" y="288"/>
                          <a:pt x="552" y="288"/>
                          <a:pt x="552" y="288"/>
                        </a:cubicBezTo>
                        <a:lnTo>
                          <a:pt x="552" y="288"/>
                        </a:lnTo>
                        <a:cubicBezTo>
                          <a:pt x="549" y="288"/>
                          <a:pt x="483" y="335"/>
                          <a:pt x="483" y="335"/>
                        </a:cubicBezTo>
                        <a:cubicBezTo>
                          <a:pt x="444" y="361"/>
                          <a:pt x="411" y="380"/>
                          <a:pt x="372" y="400"/>
                        </a:cubicBezTo>
                        <a:cubicBezTo>
                          <a:pt x="248" y="452"/>
                          <a:pt x="150" y="543"/>
                          <a:pt x="85" y="661"/>
                        </a:cubicBezTo>
                        <a:cubicBezTo>
                          <a:pt x="0" y="817"/>
                          <a:pt x="0" y="1013"/>
                          <a:pt x="85" y="1176"/>
                        </a:cubicBezTo>
                        <a:cubicBezTo>
                          <a:pt x="163" y="1301"/>
                          <a:pt x="323" y="1426"/>
                          <a:pt x="484" y="1426"/>
                        </a:cubicBezTo>
                        <a:cubicBezTo>
                          <a:pt x="499" y="1426"/>
                          <a:pt x="514" y="1425"/>
                          <a:pt x="528" y="1423"/>
                        </a:cubicBezTo>
                        <a:cubicBezTo>
                          <a:pt x="770" y="1397"/>
                          <a:pt x="939" y="1312"/>
                          <a:pt x="1063" y="1091"/>
                        </a:cubicBezTo>
                        <a:cubicBezTo>
                          <a:pt x="1115" y="993"/>
                          <a:pt x="1167" y="895"/>
                          <a:pt x="1206" y="791"/>
                        </a:cubicBezTo>
                        <a:cubicBezTo>
                          <a:pt x="1252" y="680"/>
                          <a:pt x="1278" y="563"/>
                          <a:pt x="1284" y="446"/>
                        </a:cubicBezTo>
                        <a:cubicBezTo>
                          <a:pt x="1291" y="380"/>
                          <a:pt x="1265" y="276"/>
                          <a:pt x="1271" y="231"/>
                        </a:cubicBezTo>
                        <a:cubicBezTo>
                          <a:pt x="1287" y="118"/>
                          <a:pt x="1205"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7"/>
                  <p:cNvSpPr/>
                  <p:nvPr/>
                </p:nvSpPr>
                <p:spPr>
                  <a:xfrm>
                    <a:off x="3280900" y="2303136"/>
                    <a:ext cx="46708" cy="110155"/>
                  </a:xfrm>
                  <a:custGeom>
                    <a:avLst/>
                    <a:gdLst/>
                    <a:ahLst/>
                    <a:cxnLst/>
                    <a:rect l="l" t="t" r="r" b="b"/>
                    <a:pathLst>
                      <a:path w="1850" h="4363" extrusionOk="0">
                        <a:moveTo>
                          <a:pt x="862" y="0"/>
                        </a:moveTo>
                        <a:cubicBezTo>
                          <a:pt x="440" y="0"/>
                          <a:pt x="1" y="341"/>
                          <a:pt x="188" y="822"/>
                        </a:cubicBezTo>
                        <a:cubicBezTo>
                          <a:pt x="624" y="1936"/>
                          <a:pt x="670" y="3175"/>
                          <a:pt x="1120" y="4269"/>
                        </a:cubicBezTo>
                        <a:cubicBezTo>
                          <a:pt x="1136" y="4331"/>
                          <a:pt x="1190" y="4362"/>
                          <a:pt x="1243" y="4362"/>
                        </a:cubicBezTo>
                        <a:cubicBezTo>
                          <a:pt x="1297" y="4362"/>
                          <a:pt x="1351" y="4331"/>
                          <a:pt x="1367" y="4269"/>
                        </a:cubicBezTo>
                        <a:cubicBezTo>
                          <a:pt x="1850" y="3103"/>
                          <a:pt x="1810" y="1669"/>
                          <a:pt x="1485" y="470"/>
                        </a:cubicBezTo>
                        <a:cubicBezTo>
                          <a:pt x="1396" y="139"/>
                          <a:pt x="1132" y="0"/>
                          <a:pt x="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7"/>
                  <p:cNvSpPr/>
                  <p:nvPr/>
                </p:nvSpPr>
                <p:spPr>
                  <a:xfrm>
                    <a:off x="3277668" y="2420915"/>
                    <a:ext cx="52086" cy="138331"/>
                  </a:xfrm>
                  <a:custGeom>
                    <a:avLst/>
                    <a:gdLst/>
                    <a:ahLst/>
                    <a:cxnLst/>
                    <a:rect l="l" t="t" r="r" b="b"/>
                    <a:pathLst>
                      <a:path w="2063" h="5479" extrusionOk="0">
                        <a:moveTo>
                          <a:pt x="640" y="0"/>
                        </a:moveTo>
                        <a:cubicBezTo>
                          <a:pt x="310" y="0"/>
                          <a:pt x="1" y="279"/>
                          <a:pt x="94" y="699"/>
                        </a:cubicBezTo>
                        <a:cubicBezTo>
                          <a:pt x="270" y="1521"/>
                          <a:pt x="570" y="2257"/>
                          <a:pt x="550" y="3117"/>
                        </a:cubicBezTo>
                        <a:cubicBezTo>
                          <a:pt x="531" y="3821"/>
                          <a:pt x="407" y="4525"/>
                          <a:pt x="531" y="5216"/>
                        </a:cubicBezTo>
                        <a:cubicBezTo>
                          <a:pt x="562" y="5396"/>
                          <a:pt x="710" y="5478"/>
                          <a:pt x="864" y="5478"/>
                        </a:cubicBezTo>
                        <a:cubicBezTo>
                          <a:pt x="995" y="5478"/>
                          <a:pt x="1130" y="5418"/>
                          <a:pt x="1202" y="5307"/>
                        </a:cubicBezTo>
                        <a:cubicBezTo>
                          <a:pt x="2062" y="3997"/>
                          <a:pt x="2030" y="1540"/>
                          <a:pt x="1130" y="263"/>
                        </a:cubicBezTo>
                        <a:cubicBezTo>
                          <a:pt x="1001" y="81"/>
                          <a:pt x="818" y="0"/>
                          <a:pt x="6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7"/>
                  <p:cNvSpPr/>
                  <p:nvPr/>
                </p:nvSpPr>
                <p:spPr>
                  <a:xfrm>
                    <a:off x="3223260" y="2340073"/>
                    <a:ext cx="54232" cy="195416"/>
                  </a:xfrm>
                  <a:custGeom>
                    <a:avLst/>
                    <a:gdLst/>
                    <a:ahLst/>
                    <a:cxnLst/>
                    <a:rect l="l" t="t" r="r" b="b"/>
                    <a:pathLst>
                      <a:path w="2148" h="7740" extrusionOk="0">
                        <a:moveTo>
                          <a:pt x="1084" y="1"/>
                        </a:moveTo>
                        <a:cubicBezTo>
                          <a:pt x="673" y="1"/>
                          <a:pt x="261" y="271"/>
                          <a:pt x="242" y="812"/>
                        </a:cubicBezTo>
                        <a:cubicBezTo>
                          <a:pt x="170" y="3002"/>
                          <a:pt x="0" y="5818"/>
                          <a:pt x="1454" y="7623"/>
                        </a:cubicBezTo>
                        <a:cubicBezTo>
                          <a:pt x="1519" y="7704"/>
                          <a:pt x="1611" y="7739"/>
                          <a:pt x="1707" y="7739"/>
                        </a:cubicBezTo>
                        <a:cubicBezTo>
                          <a:pt x="1919" y="7739"/>
                          <a:pt x="2148" y="7567"/>
                          <a:pt x="2125" y="7343"/>
                        </a:cubicBezTo>
                        <a:cubicBezTo>
                          <a:pt x="1910" y="5153"/>
                          <a:pt x="1982" y="3009"/>
                          <a:pt x="1917" y="812"/>
                        </a:cubicBezTo>
                        <a:cubicBezTo>
                          <a:pt x="1904" y="271"/>
                          <a:pt x="1495" y="1"/>
                          <a:pt x="10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7"/>
                  <p:cNvSpPr/>
                  <p:nvPr/>
                </p:nvSpPr>
                <p:spPr>
                  <a:xfrm>
                    <a:off x="3264893" y="2604843"/>
                    <a:ext cx="42138" cy="127348"/>
                  </a:xfrm>
                  <a:custGeom>
                    <a:avLst/>
                    <a:gdLst/>
                    <a:ahLst/>
                    <a:cxnLst/>
                    <a:rect l="l" t="t" r="r" b="b"/>
                    <a:pathLst>
                      <a:path w="1669" h="5044" extrusionOk="0">
                        <a:moveTo>
                          <a:pt x="883" y="1"/>
                        </a:moveTo>
                        <a:cubicBezTo>
                          <a:pt x="736" y="1"/>
                          <a:pt x="594" y="68"/>
                          <a:pt x="515" y="219"/>
                        </a:cubicBezTo>
                        <a:cubicBezTo>
                          <a:pt x="183" y="857"/>
                          <a:pt x="346" y="1750"/>
                          <a:pt x="274" y="2454"/>
                        </a:cubicBezTo>
                        <a:cubicBezTo>
                          <a:pt x="189" y="3223"/>
                          <a:pt x="0" y="4155"/>
                          <a:pt x="228" y="4905"/>
                        </a:cubicBezTo>
                        <a:cubicBezTo>
                          <a:pt x="256" y="4999"/>
                          <a:pt x="328" y="5043"/>
                          <a:pt x="403" y="5043"/>
                        </a:cubicBezTo>
                        <a:cubicBezTo>
                          <a:pt x="468" y="5043"/>
                          <a:pt x="535" y="5011"/>
                          <a:pt x="580" y="4950"/>
                        </a:cubicBezTo>
                        <a:cubicBezTo>
                          <a:pt x="1102" y="4253"/>
                          <a:pt x="1219" y="3171"/>
                          <a:pt x="1349" y="2324"/>
                        </a:cubicBezTo>
                        <a:cubicBezTo>
                          <a:pt x="1441" y="1679"/>
                          <a:pt x="1669" y="805"/>
                          <a:pt x="1297" y="219"/>
                        </a:cubicBezTo>
                        <a:cubicBezTo>
                          <a:pt x="1206" y="80"/>
                          <a:pt x="1042" y="1"/>
                          <a:pt x="8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7"/>
                  <p:cNvSpPr/>
                  <p:nvPr/>
                </p:nvSpPr>
                <p:spPr>
                  <a:xfrm>
                    <a:off x="3233965" y="2559398"/>
                    <a:ext cx="40270" cy="181151"/>
                  </a:xfrm>
                  <a:custGeom>
                    <a:avLst/>
                    <a:gdLst/>
                    <a:ahLst/>
                    <a:cxnLst/>
                    <a:rect l="l" t="t" r="r" b="b"/>
                    <a:pathLst>
                      <a:path w="1595" h="7175" extrusionOk="0">
                        <a:moveTo>
                          <a:pt x="1069" y="1"/>
                        </a:moveTo>
                        <a:cubicBezTo>
                          <a:pt x="1019" y="1"/>
                          <a:pt x="968" y="10"/>
                          <a:pt x="919" y="31"/>
                        </a:cubicBezTo>
                        <a:lnTo>
                          <a:pt x="828" y="70"/>
                        </a:lnTo>
                        <a:cubicBezTo>
                          <a:pt x="567" y="174"/>
                          <a:pt x="417" y="350"/>
                          <a:pt x="398" y="637"/>
                        </a:cubicBezTo>
                        <a:cubicBezTo>
                          <a:pt x="378" y="982"/>
                          <a:pt x="111" y="1576"/>
                          <a:pt x="72" y="2025"/>
                        </a:cubicBezTo>
                        <a:cubicBezTo>
                          <a:pt x="7" y="2657"/>
                          <a:pt x="0" y="3283"/>
                          <a:pt x="46" y="3915"/>
                        </a:cubicBezTo>
                        <a:cubicBezTo>
                          <a:pt x="111" y="4587"/>
                          <a:pt x="176" y="5277"/>
                          <a:pt x="332" y="5942"/>
                        </a:cubicBezTo>
                        <a:cubicBezTo>
                          <a:pt x="430" y="6353"/>
                          <a:pt x="476" y="6855"/>
                          <a:pt x="821" y="7141"/>
                        </a:cubicBezTo>
                        <a:cubicBezTo>
                          <a:pt x="844" y="7164"/>
                          <a:pt x="872" y="7174"/>
                          <a:pt x="900" y="7174"/>
                        </a:cubicBezTo>
                        <a:cubicBezTo>
                          <a:pt x="937" y="7174"/>
                          <a:pt x="975" y="7156"/>
                          <a:pt x="997" y="7122"/>
                        </a:cubicBezTo>
                        <a:cubicBezTo>
                          <a:pt x="1238" y="6692"/>
                          <a:pt x="1102" y="6112"/>
                          <a:pt x="1075" y="5636"/>
                        </a:cubicBezTo>
                        <a:cubicBezTo>
                          <a:pt x="1043" y="4991"/>
                          <a:pt x="1017" y="4339"/>
                          <a:pt x="1010" y="3694"/>
                        </a:cubicBezTo>
                        <a:cubicBezTo>
                          <a:pt x="1004" y="3009"/>
                          <a:pt x="997" y="2292"/>
                          <a:pt x="1167" y="1628"/>
                        </a:cubicBezTo>
                        <a:cubicBezTo>
                          <a:pt x="1232" y="1380"/>
                          <a:pt x="1258" y="1204"/>
                          <a:pt x="1408" y="1054"/>
                        </a:cubicBezTo>
                        <a:cubicBezTo>
                          <a:pt x="1551" y="911"/>
                          <a:pt x="1571" y="728"/>
                          <a:pt x="1584" y="533"/>
                        </a:cubicBezTo>
                        <a:cubicBezTo>
                          <a:pt x="1595" y="269"/>
                          <a:pt x="1337" y="1"/>
                          <a:pt x="1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7"/>
                  <p:cNvSpPr/>
                  <p:nvPr/>
                </p:nvSpPr>
                <p:spPr>
                  <a:xfrm>
                    <a:off x="3097199" y="1655184"/>
                    <a:ext cx="106342" cy="74834"/>
                  </a:xfrm>
                  <a:custGeom>
                    <a:avLst/>
                    <a:gdLst/>
                    <a:ahLst/>
                    <a:cxnLst/>
                    <a:rect l="l" t="t" r="r" b="b"/>
                    <a:pathLst>
                      <a:path w="4212" h="2964" extrusionOk="0">
                        <a:moveTo>
                          <a:pt x="2110" y="1"/>
                        </a:moveTo>
                        <a:cubicBezTo>
                          <a:pt x="1412" y="1"/>
                          <a:pt x="712" y="469"/>
                          <a:pt x="444" y="1106"/>
                        </a:cubicBezTo>
                        <a:cubicBezTo>
                          <a:pt x="229" y="1602"/>
                          <a:pt x="86" y="2117"/>
                          <a:pt x="1" y="2645"/>
                        </a:cubicBezTo>
                        <a:cubicBezTo>
                          <a:pt x="451" y="2182"/>
                          <a:pt x="1070" y="1921"/>
                          <a:pt x="1715" y="1921"/>
                        </a:cubicBezTo>
                        <a:cubicBezTo>
                          <a:pt x="2504" y="1928"/>
                          <a:pt x="3234" y="2312"/>
                          <a:pt x="3683" y="2964"/>
                        </a:cubicBezTo>
                        <a:cubicBezTo>
                          <a:pt x="3729" y="2847"/>
                          <a:pt x="3775" y="2736"/>
                          <a:pt x="3833" y="2619"/>
                        </a:cubicBezTo>
                        <a:cubicBezTo>
                          <a:pt x="4211" y="1823"/>
                          <a:pt x="3892" y="989"/>
                          <a:pt x="3299" y="416"/>
                        </a:cubicBezTo>
                        <a:cubicBezTo>
                          <a:pt x="3058" y="181"/>
                          <a:pt x="2738" y="90"/>
                          <a:pt x="2412" y="31"/>
                        </a:cubicBezTo>
                        <a:cubicBezTo>
                          <a:pt x="2312" y="10"/>
                          <a:pt x="2211" y="1"/>
                          <a:pt x="2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7"/>
                  <p:cNvSpPr/>
                  <p:nvPr/>
                </p:nvSpPr>
                <p:spPr>
                  <a:xfrm>
                    <a:off x="3104117" y="1802074"/>
                    <a:ext cx="103868" cy="80994"/>
                  </a:xfrm>
                  <a:custGeom>
                    <a:avLst/>
                    <a:gdLst/>
                    <a:ahLst/>
                    <a:cxnLst/>
                    <a:rect l="l" t="t" r="r" b="b"/>
                    <a:pathLst>
                      <a:path w="4114" h="3208" extrusionOk="0">
                        <a:moveTo>
                          <a:pt x="3312" y="1"/>
                        </a:moveTo>
                        <a:cubicBezTo>
                          <a:pt x="2855" y="574"/>
                          <a:pt x="2165" y="907"/>
                          <a:pt x="1435" y="913"/>
                        </a:cubicBezTo>
                        <a:cubicBezTo>
                          <a:pt x="920" y="913"/>
                          <a:pt x="418" y="737"/>
                          <a:pt x="1" y="424"/>
                        </a:cubicBezTo>
                        <a:lnTo>
                          <a:pt x="1" y="424"/>
                        </a:lnTo>
                        <a:cubicBezTo>
                          <a:pt x="397" y="1687"/>
                          <a:pt x="1621" y="3207"/>
                          <a:pt x="3010" y="3207"/>
                        </a:cubicBezTo>
                        <a:cubicBezTo>
                          <a:pt x="3084" y="3207"/>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7"/>
                  <p:cNvSpPr/>
                  <p:nvPr/>
                </p:nvSpPr>
                <p:spPr>
                  <a:xfrm>
                    <a:off x="3097199" y="1736910"/>
                    <a:ext cx="70617" cy="70617"/>
                  </a:xfrm>
                  <a:custGeom>
                    <a:avLst/>
                    <a:gdLst/>
                    <a:ahLst/>
                    <a:cxnLst/>
                    <a:rect l="l" t="t" r="r" b="b"/>
                    <a:pathLst>
                      <a:path w="2797" h="2797" fill="none" extrusionOk="0">
                        <a:moveTo>
                          <a:pt x="2797" y="1200"/>
                        </a:moveTo>
                        <a:cubicBezTo>
                          <a:pt x="2797" y="2262"/>
                          <a:pt x="1506" y="2797"/>
                          <a:pt x="757" y="2041"/>
                        </a:cubicBezTo>
                        <a:cubicBezTo>
                          <a:pt x="1" y="1291"/>
                          <a:pt x="535" y="1"/>
                          <a:pt x="1604" y="7"/>
                        </a:cubicBezTo>
                        <a:cubicBezTo>
                          <a:pt x="2263" y="7"/>
                          <a:pt x="2797" y="542"/>
                          <a:pt x="2797" y="1200"/>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7"/>
                  <p:cNvSpPr/>
                  <p:nvPr/>
                </p:nvSpPr>
                <p:spPr>
                  <a:xfrm>
                    <a:off x="3227527" y="1655184"/>
                    <a:ext cx="106342" cy="74834"/>
                  </a:xfrm>
                  <a:custGeom>
                    <a:avLst/>
                    <a:gdLst/>
                    <a:ahLst/>
                    <a:cxnLst/>
                    <a:rect l="l" t="t" r="r" b="b"/>
                    <a:pathLst>
                      <a:path w="4212" h="2964" extrusionOk="0">
                        <a:moveTo>
                          <a:pt x="2102" y="1"/>
                        </a:moveTo>
                        <a:cubicBezTo>
                          <a:pt x="2001" y="1"/>
                          <a:pt x="1900" y="10"/>
                          <a:pt x="1800" y="31"/>
                        </a:cubicBezTo>
                        <a:cubicBezTo>
                          <a:pt x="1474" y="90"/>
                          <a:pt x="1154" y="181"/>
                          <a:pt x="913" y="416"/>
                        </a:cubicBezTo>
                        <a:cubicBezTo>
                          <a:pt x="320" y="989"/>
                          <a:pt x="1" y="1823"/>
                          <a:pt x="385" y="2619"/>
                        </a:cubicBezTo>
                        <a:cubicBezTo>
                          <a:pt x="438" y="2729"/>
                          <a:pt x="483" y="2847"/>
                          <a:pt x="529" y="2964"/>
                        </a:cubicBezTo>
                        <a:cubicBezTo>
                          <a:pt x="978" y="2312"/>
                          <a:pt x="1715" y="1928"/>
                          <a:pt x="2497" y="1921"/>
                        </a:cubicBezTo>
                        <a:cubicBezTo>
                          <a:pt x="3142" y="1921"/>
                          <a:pt x="3761" y="2182"/>
                          <a:pt x="4211" y="2645"/>
                        </a:cubicBezTo>
                        <a:cubicBezTo>
                          <a:pt x="4126" y="2117"/>
                          <a:pt x="3983" y="1602"/>
                          <a:pt x="3775" y="1106"/>
                        </a:cubicBezTo>
                        <a:cubicBezTo>
                          <a:pt x="3501" y="469"/>
                          <a:pt x="2801" y="1"/>
                          <a:pt x="21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7"/>
                  <p:cNvSpPr/>
                  <p:nvPr/>
                </p:nvSpPr>
                <p:spPr>
                  <a:xfrm>
                    <a:off x="3223083" y="1802074"/>
                    <a:ext cx="103868" cy="80994"/>
                  </a:xfrm>
                  <a:custGeom>
                    <a:avLst/>
                    <a:gdLst/>
                    <a:ahLst/>
                    <a:cxnLst/>
                    <a:rect l="l" t="t" r="r" b="b"/>
                    <a:pathLst>
                      <a:path w="4114" h="3208" extrusionOk="0">
                        <a:moveTo>
                          <a:pt x="803" y="1"/>
                        </a:moveTo>
                        <a:cubicBezTo>
                          <a:pt x="627" y="763"/>
                          <a:pt x="255" y="1428"/>
                          <a:pt x="99" y="2210"/>
                        </a:cubicBezTo>
                        <a:cubicBezTo>
                          <a:pt x="1" y="2686"/>
                          <a:pt x="425" y="3142"/>
                          <a:pt x="881" y="3194"/>
                        </a:cubicBezTo>
                        <a:cubicBezTo>
                          <a:pt x="956" y="3203"/>
                          <a:pt x="1030" y="3207"/>
                          <a:pt x="1104" y="3207"/>
                        </a:cubicBezTo>
                        <a:cubicBezTo>
                          <a:pt x="2493" y="3207"/>
                          <a:pt x="3717" y="1687"/>
                          <a:pt x="4113" y="424"/>
                        </a:cubicBezTo>
                        <a:lnTo>
                          <a:pt x="4113" y="424"/>
                        </a:lnTo>
                        <a:cubicBezTo>
                          <a:pt x="3696" y="737"/>
                          <a:pt x="3194" y="913"/>
                          <a:pt x="2680" y="913"/>
                        </a:cubicBezTo>
                        <a:cubicBezTo>
                          <a:pt x="1950" y="907"/>
                          <a:pt x="1259" y="574"/>
                          <a:pt x="8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7"/>
                  <p:cNvSpPr/>
                  <p:nvPr/>
                </p:nvSpPr>
                <p:spPr>
                  <a:xfrm>
                    <a:off x="3263252" y="1736910"/>
                    <a:ext cx="70617" cy="70617"/>
                  </a:xfrm>
                  <a:custGeom>
                    <a:avLst/>
                    <a:gdLst/>
                    <a:ahLst/>
                    <a:cxnLst/>
                    <a:rect l="l" t="t" r="r" b="b"/>
                    <a:pathLst>
                      <a:path w="2797" h="2797" fill="none" extrusionOk="0">
                        <a:moveTo>
                          <a:pt x="0" y="1200"/>
                        </a:moveTo>
                        <a:cubicBezTo>
                          <a:pt x="0" y="2262"/>
                          <a:pt x="1291" y="2797"/>
                          <a:pt x="2040" y="2041"/>
                        </a:cubicBezTo>
                        <a:cubicBezTo>
                          <a:pt x="2796" y="1291"/>
                          <a:pt x="2262" y="7"/>
                          <a:pt x="1199" y="7"/>
                        </a:cubicBezTo>
                        <a:cubicBezTo>
                          <a:pt x="541" y="1"/>
                          <a:pt x="7" y="535"/>
                          <a:pt x="0" y="1200"/>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26" name="Google Shape;11626;p87"/>
              <p:cNvSpPr/>
              <p:nvPr/>
            </p:nvSpPr>
            <p:spPr>
              <a:xfrm>
                <a:off x="3010499" y="1542757"/>
                <a:ext cx="406788" cy="325163"/>
              </a:xfrm>
              <a:custGeom>
                <a:avLst/>
                <a:gdLst/>
                <a:ahLst/>
                <a:cxnLst/>
                <a:rect l="l" t="t" r="r" b="b"/>
                <a:pathLst>
                  <a:path w="16112" h="12879" extrusionOk="0">
                    <a:moveTo>
                      <a:pt x="1004" y="8740"/>
                    </a:move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8" y="3448"/>
                      <a:pt x="4048" y="3448"/>
                    </a:cubicBezTo>
                    <a:cubicBezTo>
                      <a:pt x="6231" y="4790"/>
                      <a:pt x="13544" y="6504"/>
                      <a:pt x="14215" y="6726"/>
                    </a:cubicBezTo>
                    <a:cubicBezTo>
                      <a:pt x="14557" y="6840"/>
                      <a:pt x="14772" y="11921"/>
                      <a:pt x="14748" y="12624"/>
                    </a:cubicBezTo>
                    <a:lnTo>
                      <a:pt x="14748" y="12624"/>
                    </a:lnTo>
                    <a:lnTo>
                      <a:pt x="15206" y="9548"/>
                    </a:lnTo>
                    <a:cubicBezTo>
                      <a:pt x="15206" y="9548"/>
                      <a:pt x="16112" y="6166"/>
                      <a:pt x="14437" y="3441"/>
                    </a:cubicBezTo>
                    <a:cubicBezTo>
                      <a:pt x="13260" y="1523"/>
                      <a:pt x="11251"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7" name="Google Shape;11627;p87"/>
          <p:cNvGrpSpPr/>
          <p:nvPr/>
        </p:nvGrpSpPr>
        <p:grpSpPr>
          <a:xfrm>
            <a:off x="4910904" y="1542757"/>
            <a:ext cx="558677" cy="1310345"/>
            <a:chOff x="4910904" y="1542757"/>
            <a:chExt cx="558677" cy="1310345"/>
          </a:xfrm>
        </p:grpSpPr>
        <p:sp>
          <p:nvSpPr>
            <p:cNvPr id="11628" name="Google Shape;11628;p87"/>
            <p:cNvSpPr/>
            <p:nvPr/>
          </p:nvSpPr>
          <p:spPr>
            <a:xfrm>
              <a:off x="4961752"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9" name="Google Shape;11629;p87"/>
            <p:cNvGrpSpPr/>
            <p:nvPr/>
          </p:nvGrpSpPr>
          <p:grpSpPr>
            <a:xfrm>
              <a:off x="4910904" y="1542757"/>
              <a:ext cx="558677" cy="1277423"/>
              <a:chOff x="4910904" y="1542757"/>
              <a:chExt cx="558677" cy="1277423"/>
            </a:xfrm>
          </p:grpSpPr>
          <p:sp>
            <p:nvSpPr>
              <p:cNvPr id="11630" name="Google Shape;11630;p87"/>
              <p:cNvSpPr/>
              <p:nvPr/>
            </p:nvSpPr>
            <p:spPr>
              <a:xfrm>
                <a:off x="5007172" y="1674397"/>
                <a:ext cx="366821" cy="342104"/>
              </a:xfrm>
              <a:custGeom>
                <a:avLst/>
                <a:gdLst/>
                <a:ahLst/>
                <a:cxnLst/>
                <a:rect l="l" t="t" r="r" b="b"/>
                <a:pathLst>
                  <a:path w="14529" h="13550" extrusionOk="0">
                    <a:moveTo>
                      <a:pt x="2151" y="0"/>
                    </a:moveTo>
                    <a:cubicBezTo>
                      <a:pt x="959" y="0"/>
                      <a:pt x="0" y="958"/>
                      <a:pt x="0" y="2157"/>
                    </a:cubicBezTo>
                    <a:lnTo>
                      <a:pt x="0" y="11393"/>
                    </a:lnTo>
                    <a:cubicBezTo>
                      <a:pt x="0" y="12585"/>
                      <a:pt x="959"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1" name="Google Shape;11631;p87"/>
              <p:cNvGrpSpPr/>
              <p:nvPr/>
            </p:nvGrpSpPr>
            <p:grpSpPr>
              <a:xfrm>
                <a:off x="4910904" y="1547529"/>
                <a:ext cx="558677" cy="1272651"/>
                <a:chOff x="4910904" y="1547529"/>
                <a:chExt cx="558677" cy="1272651"/>
              </a:xfrm>
            </p:grpSpPr>
            <p:sp>
              <p:nvSpPr>
                <p:cNvPr id="11632" name="Google Shape;11632;p87"/>
                <p:cNvSpPr/>
                <p:nvPr/>
              </p:nvSpPr>
              <p:spPr>
                <a:xfrm>
                  <a:off x="4910904" y="1547529"/>
                  <a:ext cx="558677" cy="1272651"/>
                </a:xfrm>
                <a:custGeom>
                  <a:avLst/>
                  <a:gdLst/>
                  <a:ahLst/>
                  <a:cxnLst/>
                  <a:rect l="l" t="t" r="r" b="b"/>
                  <a:pathLst>
                    <a:path w="22128" h="50407" extrusionOk="0">
                      <a:moveTo>
                        <a:pt x="11074" y="0"/>
                      </a:moveTo>
                      <a:cubicBezTo>
                        <a:pt x="7098" y="0"/>
                        <a:pt x="3872" y="3226"/>
                        <a:pt x="3872" y="7202"/>
                      </a:cubicBezTo>
                      <a:lnTo>
                        <a:pt x="3872" y="7208"/>
                      </a:lnTo>
                      <a:cubicBezTo>
                        <a:pt x="3853" y="7208"/>
                        <a:pt x="3833" y="7202"/>
                        <a:pt x="3813" y="7202"/>
                      </a:cubicBezTo>
                      <a:cubicBezTo>
                        <a:pt x="3810" y="7202"/>
                        <a:pt x="3806" y="7202"/>
                        <a:pt x="3803" y="7202"/>
                      </a:cubicBezTo>
                      <a:cubicBezTo>
                        <a:pt x="3137" y="7202"/>
                        <a:pt x="2634" y="7811"/>
                        <a:pt x="2764" y="8466"/>
                      </a:cubicBezTo>
                      <a:cubicBezTo>
                        <a:pt x="2861" y="8983"/>
                        <a:pt x="3315" y="9322"/>
                        <a:pt x="3805" y="9322"/>
                      </a:cubicBezTo>
                      <a:cubicBezTo>
                        <a:pt x="3940" y="9322"/>
                        <a:pt x="4077" y="9297"/>
                        <a:pt x="4211" y="9242"/>
                      </a:cubicBezTo>
                      <a:cubicBezTo>
                        <a:pt x="4980" y="11569"/>
                        <a:pt x="6994" y="13413"/>
                        <a:pt x="9197" y="14104"/>
                      </a:cubicBezTo>
                      <a:lnTo>
                        <a:pt x="9197" y="16124"/>
                      </a:lnTo>
                      <a:lnTo>
                        <a:pt x="6909" y="16124"/>
                      </a:lnTo>
                      <a:cubicBezTo>
                        <a:pt x="6909" y="16124"/>
                        <a:pt x="6903" y="16170"/>
                        <a:pt x="6883" y="16183"/>
                      </a:cubicBezTo>
                      <a:cubicBezTo>
                        <a:pt x="6303" y="16183"/>
                        <a:pt x="5795" y="16561"/>
                        <a:pt x="5612" y="17109"/>
                      </a:cubicBezTo>
                      <a:lnTo>
                        <a:pt x="281" y="32861"/>
                      </a:lnTo>
                      <a:cubicBezTo>
                        <a:pt x="1" y="33565"/>
                        <a:pt x="372" y="34367"/>
                        <a:pt x="1096" y="34608"/>
                      </a:cubicBezTo>
                      <a:cubicBezTo>
                        <a:pt x="1236" y="34655"/>
                        <a:pt x="1379" y="34677"/>
                        <a:pt x="1519" y="34677"/>
                      </a:cubicBezTo>
                      <a:cubicBezTo>
                        <a:pt x="2099" y="34677"/>
                        <a:pt x="2634" y="34295"/>
                        <a:pt x="2797" y="33702"/>
                      </a:cubicBezTo>
                      <a:lnTo>
                        <a:pt x="2973" y="33187"/>
                      </a:lnTo>
                      <a:lnTo>
                        <a:pt x="3553" y="33428"/>
                      </a:lnTo>
                      <a:cubicBezTo>
                        <a:pt x="3553" y="33428"/>
                        <a:pt x="4061" y="32412"/>
                        <a:pt x="3514" y="31577"/>
                      </a:cubicBezTo>
                      <a:lnTo>
                        <a:pt x="6779" y="21918"/>
                      </a:lnTo>
                      <a:lnTo>
                        <a:pt x="6779" y="21918"/>
                      </a:lnTo>
                      <a:cubicBezTo>
                        <a:pt x="6779" y="27699"/>
                        <a:pt x="5997" y="29166"/>
                        <a:pt x="5997" y="32360"/>
                      </a:cubicBezTo>
                      <a:cubicBezTo>
                        <a:pt x="5997" y="35560"/>
                        <a:pt x="7906" y="48490"/>
                        <a:pt x="7906" y="48490"/>
                      </a:cubicBezTo>
                      <a:lnTo>
                        <a:pt x="5599" y="50407"/>
                      </a:lnTo>
                      <a:lnTo>
                        <a:pt x="10064" y="50407"/>
                      </a:lnTo>
                      <a:lnTo>
                        <a:pt x="10807" y="31630"/>
                      </a:lnTo>
                      <a:lnTo>
                        <a:pt x="11191" y="31630"/>
                      </a:lnTo>
                      <a:lnTo>
                        <a:pt x="11934" y="50407"/>
                      </a:lnTo>
                      <a:lnTo>
                        <a:pt x="16399" y="50407"/>
                      </a:lnTo>
                      <a:lnTo>
                        <a:pt x="14085" y="48503"/>
                      </a:lnTo>
                      <a:cubicBezTo>
                        <a:pt x="14085" y="48503"/>
                        <a:pt x="15995" y="34171"/>
                        <a:pt x="15995" y="31590"/>
                      </a:cubicBezTo>
                      <a:cubicBezTo>
                        <a:pt x="15995" y="29010"/>
                        <a:pt x="15336" y="27680"/>
                        <a:pt x="15336" y="21821"/>
                      </a:cubicBezTo>
                      <a:lnTo>
                        <a:pt x="15336" y="21821"/>
                      </a:lnTo>
                      <a:lnTo>
                        <a:pt x="18641" y="31584"/>
                      </a:lnTo>
                      <a:cubicBezTo>
                        <a:pt x="18093" y="32418"/>
                        <a:pt x="18602" y="33435"/>
                        <a:pt x="18602" y="33435"/>
                      </a:cubicBezTo>
                      <a:lnTo>
                        <a:pt x="19182" y="33187"/>
                      </a:lnTo>
                      <a:lnTo>
                        <a:pt x="19351" y="33709"/>
                      </a:lnTo>
                      <a:cubicBezTo>
                        <a:pt x="19530" y="34280"/>
                        <a:pt x="20058" y="34650"/>
                        <a:pt x="20625" y="34650"/>
                      </a:cubicBezTo>
                      <a:cubicBezTo>
                        <a:pt x="20762" y="34650"/>
                        <a:pt x="20902" y="34628"/>
                        <a:pt x="21039" y="34582"/>
                      </a:cubicBezTo>
                      <a:cubicBezTo>
                        <a:pt x="21750" y="34347"/>
                        <a:pt x="22128" y="33578"/>
                        <a:pt x="21874" y="32874"/>
                      </a:cubicBezTo>
                      <a:lnTo>
                        <a:pt x="21874" y="32868"/>
                      </a:lnTo>
                      <a:lnTo>
                        <a:pt x="16542" y="17128"/>
                      </a:lnTo>
                      <a:cubicBezTo>
                        <a:pt x="16379" y="16613"/>
                        <a:pt x="15923" y="16242"/>
                        <a:pt x="15382" y="16190"/>
                      </a:cubicBezTo>
                      <a:cubicBezTo>
                        <a:pt x="15369" y="16170"/>
                        <a:pt x="15356" y="16150"/>
                        <a:pt x="15350" y="16131"/>
                      </a:cubicBezTo>
                      <a:lnTo>
                        <a:pt x="12951" y="16131"/>
                      </a:lnTo>
                      <a:lnTo>
                        <a:pt x="12951" y="14104"/>
                      </a:lnTo>
                      <a:cubicBezTo>
                        <a:pt x="15147" y="13413"/>
                        <a:pt x="17148" y="11595"/>
                        <a:pt x="17930" y="9281"/>
                      </a:cubicBezTo>
                      <a:cubicBezTo>
                        <a:pt x="18015" y="9301"/>
                        <a:pt x="18100" y="9314"/>
                        <a:pt x="18185" y="9314"/>
                      </a:cubicBezTo>
                      <a:cubicBezTo>
                        <a:pt x="18189" y="9314"/>
                        <a:pt x="18193" y="9314"/>
                        <a:pt x="18197" y="9314"/>
                      </a:cubicBezTo>
                      <a:cubicBezTo>
                        <a:pt x="18758" y="9314"/>
                        <a:pt x="19221" y="8873"/>
                        <a:pt x="19247" y="8310"/>
                      </a:cubicBezTo>
                      <a:cubicBezTo>
                        <a:pt x="19273" y="7743"/>
                        <a:pt x="18843" y="7254"/>
                        <a:pt x="18276" y="7215"/>
                      </a:cubicBezTo>
                      <a:lnTo>
                        <a:pt x="18276" y="7202"/>
                      </a:lnTo>
                      <a:cubicBezTo>
                        <a:pt x="18276" y="3226"/>
                        <a:pt x="15056" y="0"/>
                        <a:pt x="1107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3" name="Google Shape;11633;p87"/>
                <p:cNvGrpSpPr/>
                <p:nvPr/>
              </p:nvGrpSpPr>
              <p:grpSpPr>
                <a:xfrm>
                  <a:off x="5086525" y="1888799"/>
                  <a:ext cx="204808" cy="326677"/>
                  <a:chOff x="5086525" y="1888799"/>
                  <a:chExt cx="204808" cy="326677"/>
                </a:xfrm>
              </p:grpSpPr>
              <p:grpSp>
                <p:nvGrpSpPr>
                  <p:cNvPr id="11634" name="Google Shape;11634;p87"/>
                  <p:cNvGrpSpPr/>
                  <p:nvPr/>
                </p:nvGrpSpPr>
                <p:grpSpPr>
                  <a:xfrm>
                    <a:off x="5147044" y="1888799"/>
                    <a:ext cx="80312" cy="199127"/>
                    <a:chOff x="5147044" y="1888799"/>
                    <a:chExt cx="80312" cy="199127"/>
                  </a:xfrm>
                </p:grpSpPr>
                <p:sp>
                  <p:nvSpPr>
                    <p:cNvPr id="11635" name="Google Shape;11635;p87"/>
                    <p:cNvSpPr/>
                    <p:nvPr/>
                  </p:nvSpPr>
                  <p:spPr>
                    <a:xfrm>
                      <a:off x="5176002" y="1888799"/>
                      <a:ext cx="24717" cy="164235"/>
                    </a:xfrm>
                    <a:custGeom>
                      <a:avLst/>
                      <a:gdLst/>
                      <a:ahLst/>
                      <a:cxnLst/>
                      <a:rect l="l" t="t" r="r" b="b"/>
                      <a:pathLst>
                        <a:path w="979" h="6505" extrusionOk="0">
                          <a:moveTo>
                            <a:pt x="489" y="0"/>
                          </a:moveTo>
                          <a:cubicBezTo>
                            <a:pt x="222" y="0"/>
                            <a:pt x="0" y="222"/>
                            <a:pt x="0" y="489"/>
                          </a:cubicBezTo>
                          <a:cubicBezTo>
                            <a:pt x="0" y="646"/>
                            <a:pt x="72" y="789"/>
                            <a:pt x="196" y="887"/>
                          </a:cubicBezTo>
                          <a:cubicBezTo>
                            <a:pt x="72" y="978"/>
                            <a:pt x="0" y="1121"/>
                            <a:pt x="0" y="1278"/>
                          </a:cubicBezTo>
                          <a:cubicBezTo>
                            <a:pt x="0" y="1434"/>
                            <a:pt x="72" y="1578"/>
                            <a:pt x="196" y="1675"/>
                          </a:cubicBezTo>
                          <a:cubicBezTo>
                            <a:pt x="72" y="1767"/>
                            <a:pt x="0" y="1910"/>
                            <a:pt x="0" y="2066"/>
                          </a:cubicBezTo>
                          <a:cubicBezTo>
                            <a:pt x="0" y="2223"/>
                            <a:pt x="72" y="2366"/>
                            <a:pt x="196" y="2464"/>
                          </a:cubicBezTo>
                          <a:cubicBezTo>
                            <a:pt x="72" y="2555"/>
                            <a:pt x="0" y="2699"/>
                            <a:pt x="0" y="2855"/>
                          </a:cubicBezTo>
                          <a:cubicBezTo>
                            <a:pt x="0" y="3011"/>
                            <a:pt x="72" y="3155"/>
                            <a:pt x="196" y="3253"/>
                          </a:cubicBezTo>
                          <a:cubicBezTo>
                            <a:pt x="72" y="3344"/>
                            <a:pt x="0" y="3487"/>
                            <a:pt x="0" y="3644"/>
                          </a:cubicBezTo>
                          <a:cubicBezTo>
                            <a:pt x="0" y="3800"/>
                            <a:pt x="72" y="3943"/>
                            <a:pt x="196" y="4041"/>
                          </a:cubicBezTo>
                          <a:cubicBezTo>
                            <a:pt x="72" y="4132"/>
                            <a:pt x="0" y="4276"/>
                            <a:pt x="0" y="4432"/>
                          </a:cubicBezTo>
                          <a:cubicBezTo>
                            <a:pt x="0" y="4589"/>
                            <a:pt x="72" y="4732"/>
                            <a:pt x="196" y="4830"/>
                          </a:cubicBezTo>
                          <a:cubicBezTo>
                            <a:pt x="72" y="4921"/>
                            <a:pt x="0" y="5064"/>
                            <a:pt x="0" y="5221"/>
                          </a:cubicBezTo>
                          <a:cubicBezTo>
                            <a:pt x="0" y="5377"/>
                            <a:pt x="72" y="5521"/>
                            <a:pt x="196" y="5618"/>
                          </a:cubicBezTo>
                          <a:cubicBezTo>
                            <a:pt x="72" y="5710"/>
                            <a:pt x="0" y="5853"/>
                            <a:pt x="0" y="6010"/>
                          </a:cubicBezTo>
                          <a:cubicBezTo>
                            <a:pt x="0" y="6283"/>
                            <a:pt x="216" y="6498"/>
                            <a:pt x="489" y="6505"/>
                          </a:cubicBezTo>
                          <a:cubicBezTo>
                            <a:pt x="763" y="6498"/>
                            <a:pt x="978" y="6283"/>
                            <a:pt x="978" y="6010"/>
                          </a:cubicBezTo>
                          <a:cubicBezTo>
                            <a:pt x="978" y="5853"/>
                            <a:pt x="906" y="5710"/>
                            <a:pt x="783" y="5618"/>
                          </a:cubicBezTo>
                          <a:cubicBezTo>
                            <a:pt x="906" y="5521"/>
                            <a:pt x="978" y="5377"/>
                            <a:pt x="978" y="5221"/>
                          </a:cubicBezTo>
                          <a:cubicBezTo>
                            <a:pt x="978" y="5064"/>
                            <a:pt x="906" y="4921"/>
                            <a:pt x="783" y="4830"/>
                          </a:cubicBezTo>
                          <a:cubicBezTo>
                            <a:pt x="906" y="4732"/>
                            <a:pt x="978" y="4589"/>
                            <a:pt x="978" y="4432"/>
                          </a:cubicBezTo>
                          <a:cubicBezTo>
                            <a:pt x="978" y="4276"/>
                            <a:pt x="906" y="4132"/>
                            <a:pt x="783" y="4041"/>
                          </a:cubicBezTo>
                          <a:cubicBezTo>
                            <a:pt x="906" y="3943"/>
                            <a:pt x="978" y="3800"/>
                            <a:pt x="978" y="3644"/>
                          </a:cubicBezTo>
                          <a:cubicBezTo>
                            <a:pt x="978" y="3487"/>
                            <a:pt x="906" y="3344"/>
                            <a:pt x="783" y="3253"/>
                          </a:cubicBezTo>
                          <a:cubicBezTo>
                            <a:pt x="906" y="3155"/>
                            <a:pt x="978" y="3011"/>
                            <a:pt x="978" y="2855"/>
                          </a:cubicBezTo>
                          <a:cubicBezTo>
                            <a:pt x="978" y="2699"/>
                            <a:pt x="906" y="2555"/>
                            <a:pt x="783" y="2464"/>
                          </a:cubicBezTo>
                          <a:cubicBezTo>
                            <a:pt x="906" y="2366"/>
                            <a:pt x="978" y="2223"/>
                            <a:pt x="978" y="2066"/>
                          </a:cubicBezTo>
                          <a:cubicBezTo>
                            <a:pt x="978" y="1910"/>
                            <a:pt x="906" y="1767"/>
                            <a:pt x="783" y="1675"/>
                          </a:cubicBezTo>
                          <a:cubicBezTo>
                            <a:pt x="906" y="1578"/>
                            <a:pt x="978" y="1434"/>
                            <a:pt x="978" y="1278"/>
                          </a:cubicBezTo>
                          <a:cubicBezTo>
                            <a:pt x="978" y="1121"/>
                            <a:pt x="906" y="978"/>
                            <a:pt x="783" y="887"/>
                          </a:cubicBezTo>
                          <a:cubicBezTo>
                            <a:pt x="906" y="789"/>
                            <a:pt x="978" y="646"/>
                            <a:pt x="978" y="489"/>
                          </a:cubicBezTo>
                          <a:cubicBezTo>
                            <a:pt x="978" y="222"/>
                            <a:pt x="756" y="0"/>
                            <a:pt x="489"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7"/>
                    <p:cNvSpPr/>
                    <p:nvPr/>
                  </p:nvSpPr>
                  <p:spPr>
                    <a:xfrm>
                      <a:off x="5147044" y="2033063"/>
                      <a:ext cx="80312" cy="54863"/>
                    </a:xfrm>
                    <a:custGeom>
                      <a:avLst/>
                      <a:gdLst/>
                      <a:ahLst/>
                      <a:cxnLst/>
                      <a:rect l="l" t="t" r="r" b="b"/>
                      <a:pathLst>
                        <a:path w="3181" h="2173" extrusionOk="0">
                          <a:moveTo>
                            <a:pt x="1589" y="0"/>
                          </a:moveTo>
                          <a:cubicBezTo>
                            <a:pt x="1451" y="0"/>
                            <a:pt x="1312" y="58"/>
                            <a:pt x="1213" y="172"/>
                          </a:cubicBezTo>
                          <a:cubicBezTo>
                            <a:pt x="1115" y="289"/>
                            <a:pt x="1076" y="445"/>
                            <a:pt x="1108" y="595"/>
                          </a:cubicBezTo>
                          <a:cubicBezTo>
                            <a:pt x="1095" y="594"/>
                            <a:pt x="1082" y="594"/>
                            <a:pt x="1069" y="594"/>
                          </a:cubicBezTo>
                          <a:cubicBezTo>
                            <a:pt x="927" y="594"/>
                            <a:pt x="793" y="657"/>
                            <a:pt x="698" y="765"/>
                          </a:cubicBezTo>
                          <a:cubicBezTo>
                            <a:pt x="600" y="882"/>
                            <a:pt x="554" y="1039"/>
                            <a:pt x="587" y="1188"/>
                          </a:cubicBezTo>
                          <a:cubicBezTo>
                            <a:pt x="579" y="1188"/>
                            <a:pt x="572" y="1188"/>
                            <a:pt x="564" y="1188"/>
                          </a:cubicBezTo>
                          <a:cubicBezTo>
                            <a:pt x="422" y="1188"/>
                            <a:pt x="276" y="1246"/>
                            <a:pt x="183" y="1358"/>
                          </a:cubicBezTo>
                          <a:cubicBezTo>
                            <a:pt x="0" y="1566"/>
                            <a:pt x="20" y="1879"/>
                            <a:pt x="228" y="2055"/>
                          </a:cubicBezTo>
                          <a:cubicBezTo>
                            <a:pt x="320" y="2133"/>
                            <a:pt x="437" y="2173"/>
                            <a:pt x="554" y="2173"/>
                          </a:cubicBezTo>
                          <a:cubicBezTo>
                            <a:pt x="698" y="2173"/>
                            <a:pt x="835" y="2114"/>
                            <a:pt x="926" y="2003"/>
                          </a:cubicBezTo>
                          <a:cubicBezTo>
                            <a:pt x="1024" y="1886"/>
                            <a:pt x="1069" y="1729"/>
                            <a:pt x="1037" y="1573"/>
                          </a:cubicBezTo>
                          <a:lnTo>
                            <a:pt x="1037" y="1573"/>
                          </a:lnTo>
                          <a:cubicBezTo>
                            <a:pt x="1051" y="1574"/>
                            <a:pt x="1065" y="1575"/>
                            <a:pt x="1079" y="1575"/>
                          </a:cubicBezTo>
                          <a:cubicBezTo>
                            <a:pt x="1220" y="1575"/>
                            <a:pt x="1353" y="1517"/>
                            <a:pt x="1447" y="1410"/>
                          </a:cubicBezTo>
                          <a:cubicBezTo>
                            <a:pt x="1545" y="1293"/>
                            <a:pt x="1584" y="1136"/>
                            <a:pt x="1552" y="980"/>
                          </a:cubicBezTo>
                          <a:lnTo>
                            <a:pt x="1552" y="980"/>
                          </a:lnTo>
                          <a:cubicBezTo>
                            <a:pt x="1565" y="983"/>
                            <a:pt x="1576" y="985"/>
                            <a:pt x="1587" y="985"/>
                          </a:cubicBezTo>
                          <a:cubicBezTo>
                            <a:pt x="1597" y="985"/>
                            <a:pt x="1607" y="983"/>
                            <a:pt x="1617" y="980"/>
                          </a:cubicBezTo>
                          <a:cubicBezTo>
                            <a:pt x="1623" y="1091"/>
                            <a:pt x="1669" y="1201"/>
                            <a:pt x="1741" y="1286"/>
                          </a:cubicBezTo>
                          <a:cubicBezTo>
                            <a:pt x="1836" y="1388"/>
                            <a:pt x="1970" y="1451"/>
                            <a:pt x="2107" y="1451"/>
                          </a:cubicBezTo>
                          <a:cubicBezTo>
                            <a:pt x="2119" y="1451"/>
                            <a:pt x="2132" y="1450"/>
                            <a:pt x="2145" y="1449"/>
                          </a:cubicBezTo>
                          <a:lnTo>
                            <a:pt x="2145" y="1449"/>
                          </a:lnTo>
                          <a:cubicBezTo>
                            <a:pt x="2112" y="1599"/>
                            <a:pt x="2158" y="1762"/>
                            <a:pt x="2262" y="1873"/>
                          </a:cubicBezTo>
                          <a:cubicBezTo>
                            <a:pt x="2357" y="1986"/>
                            <a:pt x="2493" y="2043"/>
                            <a:pt x="2629" y="2043"/>
                          </a:cubicBezTo>
                          <a:cubicBezTo>
                            <a:pt x="2744" y="2043"/>
                            <a:pt x="2860" y="2002"/>
                            <a:pt x="2953" y="1918"/>
                          </a:cubicBezTo>
                          <a:cubicBezTo>
                            <a:pt x="3161" y="1736"/>
                            <a:pt x="3181" y="1430"/>
                            <a:pt x="2998" y="1221"/>
                          </a:cubicBezTo>
                          <a:cubicBezTo>
                            <a:pt x="2903" y="1120"/>
                            <a:pt x="2769" y="1056"/>
                            <a:pt x="2632" y="1056"/>
                          </a:cubicBezTo>
                          <a:cubicBezTo>
                            <a:pt x="2620" y="1056"/>
                            <a:pt x="2607" y="1057"/>
                            <a:pt x="2594" y="1058"/>
                          </a:cubicBezTo>
                          <a:cubicBezTo>
                            <a:pt x="2620" y="908"/>
                            <a:pt x="2581" y="752"/>
                            <a:pt x="2477" y="634"/>
                          </a:cubicBezTo>
                          <a:cubicBezTo>
                            <a:pt x="2388" y="533"/>
                            <a:pt x="2254" y="470"/>
                            <a:pt x="2118" y="470"/>
                          </a:cubicBezTo>
                          <a:cubicBezTo>
                            <a:pt x="2105" y="470"/>
                            <a:pt x="2092" y="470"/>
                            <a:pt x="2079" y="471"/>
                          </a:cubicBezTo>
                          <a:cubicBezTo>
                            <a:pt x="2073" y="335"/>
                            <a:pt x="2014" y="211"/>
                            <a:pt x="1910" y="120"/>
                          </a:cubicBezTo>
                          <a:cubicBezTo>
                            <a:pt x="1818" y="40"/>
                            <a:pt x="1704" y="0"/>
                            <a:pt x="1589"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7" name="Google Shape;11637;p87"/>
                  <p:cNvSpPr/>
                  <p:nvPr/>
                </p:nvSpPr>
                <p:spPr>
                  <a:xfrm>
                    <a:off x="5086525" y="2017965"/>
                    <a:ext cx="91143" cy="197511"/>
                  </a:xfrm>
                  <a:custGeom>
                    <a:avLst/>
                    <a:gdLst/>
                    <a:ahLst/>
                    <a:cxnLst/>
                    <a:rect l="l" t="t" r="r" b="b"/>
                    <a:pathLst>
                      <a:path w="3610" h="7823" extrusionOk="0">
                        <a:moveTo>
                          <a:pt x="2684" y="1"/>
                        </a:moveTo>
                        <a:cubicBezTo>
                          <a:pt x="2130" y="1"/>
                          <a:pt x="892" y="2034"/>
                          <a:pt x="481" y="2784"/>
                        </a:cubicBezTo>
                        <a:cubicBezTo>
                          <a:pt x="64" y="3540"/>
                          <a:pt x="234" y="5071"/>
                          <a:pt x="175" y="5879"/>
                        </a:cubicBezTo>
                        <a:cubicBezTo>
                          <a:pt x="120" y="6646"/>
                          <a:pt x="1" y="7823"/>
                          <a:pt x="492" y="7823"/>
                        </a:cubicBezTo>
                        <a:cubicBezTo>
                          <a:pt x="523" y="7823"/>
                          <a:pt x="556" y="7818"/>
                          <a:pt x="592" y="7809"/>
                        </a:cubicBezTo>
                        <a:cubicBezTo>
                          <a:pt x="1198" y="7639"/>
                          <a:pt x="2202" y="6746"/>
                          <a:pt x="2782" y="6499"/>
                        </a:cubicBezTo>
                        <a:cubicBezTo>
                          <a:pt x="3355" y="6244"/>
                          <a:pt x="3382" y="5045"/>
                          <a:pt x="3329" y="4100"/>
                        </a:cubicBezTo>
                        <a:cubicBezTo>
                          <a:pt x="3271" y="3149"/>
                          <a:pt x="3610" y="222"/>
                          <a:pt x="26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7"/>
                  <p:cNvSpPr/>
                  <p:nvPr/>
                </p:nvSpPr>
                <p:spPr>
                  <a:xfrm>
                    <a:off x="5200190" y="2017965"/>
                    <a:ext cx="91143" cy="197511"/>
                  </a:xfrm>
                  <a:custGeom>
                    <a:avLst/>
                    <a:gdLst/>
                    <a:ahLst/>
                    <a:cxnLst/>
                    <a:rect l="l" t="t" r="r" b="b"/>
                    <a:pathLst>
                      <a:path w="3610" h="7823" extrusionOk="0">
                        <a:moveTo>
                          <a:pt x="920" y="1"/>
                        </a:moveTo>
                        <a:cubicBezTo>
                          <a:pt x="1" y="222"/>
                          <a:pt x="339" y="3149"/>
                          <a:pt x="281" y="4100"/>
                        </a:cubicBezTo>
                        <a:cubicBezTo>
                          <a:pt x="222" y="5045"/>
                          <a:pt x="255" y="6244"/>
                          <a:pt x="828" y="6499"/>
                        </a:cubicBezTo>
                        <a:cubicBezTo>
                          <a:pt x="1408" y="6746"/>
                          <a:pt x="2412" y="7639"/>
                          <a:pt x="3018" y="7809"/>
                        </a:cubicBezTo>
                        <a:cubicBezTo>
                          <a:pt x="3054" y="7818"/>
                          <a:pt x="3087" y="7823"/>
                          <a:pt x="3118" y="7823"/>
                        </a:cubicBezTo>
                        <a:cubicBezTo>
                          <a:pt x="3609" y="7823"/>
                          <a:pt x="3491" y="6646"/>
                          <a:pt x="3435" y="5879"/>
                        </a:cubicBezTo>
                        <a:cubicBezTo>
                          <a:pt x="3377" y="5071"/>
                          <a:pt x="3546" y="3540"/>
                          <a:pt x="3129" y="2784"/>
                        </a:cubicBezTo>
                        <a:cubicBezTo>
                          <a:pt x="2718" y="2034"/>
                          <a:pt x="1480" y="1"/>
                          <a:pt x="9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39" name="Google Shape;11639;p87"/>
              <p:cNvSpPr/>
              <p:nvPr/>
            </p:nvSpPr>
            <p:spPr>
              <a:xfrm>
                <a:off x="4983465" y="1542757"/>
                <a:ext cx="406813" cy="325163"/>
              </a:xfrm>
              <a:custGeom>
                <a:avLst/>
                <a:gdLst/>
                <a:ahLst/>
                <a:cxnLst/>
                <a:rect l="l" t="t" r="r" b="b"/>
                <a:pathLst>
                  <a:path w="16113" h="12879" extrusionOk="0">
                    <a:moveTo>
                      <a:pt x="1005" y="8740"/>
                    </a:moveTo>
                    <a:cubicBezTo>
                      <a:pt x="1007" y="8824"/>
                      <a:pt x="1025" y="8949"/>
                      <a:pt x="1055" y="9103"/>
                    </a:cubicBezTo>
                    <a:lnTo>
                      <a:pt x="1055" y="9103"/>
                    </a:lnTo>
                    <a:cubicBezTo>
                      <a:pt x="1031" y="8968"/>
                      <a:pt x="1014" y="8846"/>
                      <a:pt x="1005" y="8740"/>
                    </a:cubicBezTo>
                    <a:close/>
                    <a:moveTo>
                      <a:pt x="8531" y="0"/>
                    </a:moveTo>
                    <a:cubicBezTo>
                      <a:pt x="7378" y="0"/>
                      <a:pt x="6098" y="274"/>
                      <a:pt x="4700" y="906"/>
                    </a:cubicBezTo>
                    <a:cubicBezTo>
                      <a:pt x="1" y="3031"/>
                      <a:pt x="1005" y="8740"/>
                      <a:pt x="1005" y="8740"/>
                    </a:cubicBezTo>
                    <a:cubicBezTo>
                      <a:pt x="952" y="6113"/>
                      <a:pt x="4048" y="3448"/>
                      <a:pt x="4048" y="3448"/>
                    </a:cubicBezTo>
                    <a:cubicBezTo>
                      <a:pt x="6232" y="4790"/>
                      <a:pt x="13544" y="6504"/>
                      <a:pt x="14216" y="6726"/>
                    </a:cubicBezTo>
                    <a:cubicBezTo>
                      <a:pt x="14558"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3" y="12879"/>
                      <a:pt x="2113" y="12879"/>
                    </a:cubicBezTo>
                    <a:cubicBezTo>
                      <a:pt x="2113"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40" name="Google Shape;11640;p87"/>
          <p:cNvGrpSpPr/>
          <p:nvPr/>
        </p:nvGrpSpPr>
        <p:grpSpPr>
          <a:xfrm>
            <a:off x="5901010" y="1542757"/>
            <a:ext cx="557541" cy="1310345"/>
            <a:chOff x="5901010" y="1542757"/>
            <a:chExt cx="557541" cy="1310345"/>
          </a:xfrm>
        </p:grpSpPr>
        <p:sp>
          <p:nvSpPr>
            <p:cNvPr id="11641" name="Google Shape;11641;p87"/>
            <p:cNvSpPr/>
            <p:nvPr/>
          </p:nvSpPr>
          <p:spPr>
            <a:xfrm>
              <a:off x="5950722" y="2803693"/>
              <a:ext cx="457485" cy="49409"/>
            </a:xfrm>
            <a:custGeom>
              <a:avLst/>
              <a:gdLst/>
              <a:ahLst/>
              <a:cxnLst/>
              <a:rect l="l" t="t" r="r" b="b"/>
              <a:pathLst>
                <a:path w="18120" h="1957" extrusionOk="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2" name="Google Shape;11642;p87"/>
            <p:cNvGrpSpPr/>
            <p:nvPr/>
          </p:nvGrpSpPr>
          <p:grpSpPr>
            <a:xfrm>
              <a:off x="5901010" y="1542757"/>
              <a:ext cx="557541" cy="1277423"/>
              <a:chOff x="5901010" y="1542757"/>
              <a:chExt cx="557541" cy="1277423"/>
            </a:xfrm>
          </p:grpSpPr>
          <p:sp>
            <p:nvSpPr>
              <p:cNvPr id="11643" name="Google Shape;11643;p87"/>
              <p:cNvSpPr/>
              <p:nvPr/>
            </p:nvSpPr>
            <p:spPr>
              <a:xfrm>
                <a:off x="5993996" y="1674397"/>
                <a:ext cx="366796" cy="342104"/>
              </a:xfrm>
              <a:custGeom>
                <a:avLst/>
                <a:gdLst/>
                <a:ahLst/>
                <a:cxnLst/>
                <a:rect l="l" t="t" r="r" b="b"/>
                <a:pathLst>
                  <a:path w="14528" h="13550" extrusionOk="0">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7"/>
              <p:cNvSpPr/>
              <p:nvPr/>
            </p:nvSpPr>
            <p:spPr>
              <a:xfrm>
                <a:off x="6132554" y="1726054"/>
                <a:ext cx="682" cy="25"/>
              </a:xfrm>
              <a:custGeom>
                <a:avLst/>
                <a:gdLst/>
                <a:ahLst/>
                <a:cxnLst/>
                <a:rect l="l" t="t" r="r" b="b"/>
                <a:pathLst>
                  <a:path w="27" h="1" extrusionOk="0">
                    <a:moveTo>
                      <a:pt x="0" y="1"/>
                    </a:moveTo>
                    <a:lnTo>
                      <a:pt x="26" y="1"/>
                    </a:lnTo>
                    <a:cubicBezTo>
                      <a:pt x="13" y="1"/>
                      <a:pt x="7" y="1"/>
                      <a:pt x="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5" name="Google Shape;11645;p87"/>
              <p:cNvGrpSpPr/>
              <p:nvPr/>
            </p:nvGrpSpPr>
            <p:grpSpPr>
              <a:xfrm>
                <a:off x="5901010" y="1547529"/>
                <a:ext cx="557541" cy="1272651"/>
                <a:chOff x="5901010" y="1547529"/>
                <a:chExt cx="557541" cy="1272651"/>
              </a:xfrm>
            </p:grpSpPr>
            <p:sp>
              <p:nvSpPr>
                <p:cNvPr id="11646" name="Google Shape;11646;p87"/>
                <p:cNvSpPr/>
                <p:nvPr/>
              </p:nvSpPr>
              <p:spPr>
                <a:xfrm>
                  <a:off x="5901010" y="1547529"/>
                  <a:ext cx="557541" cy="1272651"/>
                </a:xfrm>
                <a:custGeom>
                  <a:avLst/>
                  <a:gdLst/>
                  <a:ahLst/>
                  <a:cxnLst/>
                  <a:rect l="l" t="t" r="r" b="b"/>
                  <a:pathLst>
                    <a:path w="22083" h="50407" extrusionOk="0">
                      <a:moveTo>
                        <a:pt x="10944" y="0"/>
                      </a:moveTo>
                      <a:cubicBezTo>
                        <a:pt x="6968" y="0"/>
                        <a:pt x="3742" y="3226"/>
                        <a:pt x="3742" y="7202"/>
                      </a:cubicBezTo>
                      <a:lnTo>
                        <a:pt x="3742" y="7208"/>
                      </a:lnTo>
                      <a:cubicBezTo>
                        <a:pt x="3722" y="7208"/>
                        <a:pt x="3703" y="7202"/>
                        <a:pt x="3677" y="7202"/>
                      </a:cubicBezTo>
                      <a:cubicBezTo>
                        <a:pt x="3673" y="7202"/>
                        <a:pt x="3670" y="7202"/>
                        <a:pt x="3666" y="7202"/>
                      </a:cubicBezTo>
                      <a:cubicBezTo>
                        <a:pt x="3007" y="7202"/>
                        <a:pt x="2504" y="7811"/>
                        <a:pt x="2627" y="8466"/>
                      </a:cubicBezTo>
                      <a:cubicBezTo>
                        <a:pt x="2730" y="8983"/>
                        <a:pt x="3181" y="9322"/>
                        <a:pt x="3669" y="9322"/>
                      </a:cubicBezTo>
                      <a:cubicBezTo>
                        <a:pt x="3804" y="9322"/>
                        <a:pt x="3941" y="9297"/>
                        <a:pt x="4074" y="9242"/>
                      </a:cubicBezTo>
                      <a:cubicBezTo>
                        <a:pt x="4843" y="11575"/>
                        <a:pt x="6864" y="13413"/>
                        <a:pt x="9067" y="14110"/>
                      </a:cubicBezTo>
                      <a:lnTo>
                        <a:pt x="9067" y="16131"/>
                      </a:lnTo>
                      <a:lnTo>
                        <a:pt x="6864" y="16131"/>
                      </a:lnTo>
                      <a:cubicBezTo>
                        <a:pt x="6864" y="16131"/>
                        <a:pt x="6851" y="16177"/>
                        <a:pt x="6838" y="16183"/>
                      </a:cubicBezTo>
                      <a:cubicBezTo>
                        <a:pt x="6258" y="16190"/>
                        <a:pt x="5743" y="16561"/>
                        <a:pt x="5560" y="17115"/>
                      </a:cubicBezTo>
                      <a:lnTo>
                        <a:pt x="229" y="32861"/>
                      </a:lnTo>
                      <a:cubicBezTo>
                        <a:pt x="1" y="33559"/>
                        <a:pt x="379" y="34315"/>
                        <a:pt x="1076" y="34543"/>
                      </a:cubicBezTo>
                      <a:cubicBezTo>
                        <a:pt x="1217" y="34590"/>
                        <a:pt x="1359" y="34613"/>
                        <a:pt x="1499" y="34613"/>
                      </a:cubicBezTo>
                      <a:cubicBezTo>
                        <a:pt x="2054" y="34613"/>
                        <a:pt x="2570" y="34259"/>
                        <a:pt x="2758" y="33702"/>
                      </a:cubicBezTo>
                      <a:lnTo>
                        <a:pt x="2934" y="33187"/>
                      </a:lnTo>
                      <a:lnTo>
                        <a:pt x="3507" y="33435"/>
                      </a:lnTo>
                      <a:cubicBezTo>
                        <a:pt x="3507" y="33435"/>
                        <a:pt x="4016" y="32418"/>
                        <a:pt x="3468" y="31577"/>
                      </a:cubicBezTo>
                      <a:lnTo>
                        <a:pt x="6740" y="21925"/>
                      </a:lnTo>
                      <a:lnTo>
                        <a:pt x="6740" y="21925"/>
                      </a:lnTo>
                      <a:cubicBezTo>
                        <a:pt x="6740" y="27706"/>
                        <a:pt x="5958" y="29172"/>
                        <a:pt x="5958" y="32366"/>
                      </a:cubicBezTo>
                      <a:cubicBezTo>
                        <a:pt x="5958" y="35560"/>
                        <a:pt x="7861" y="48497"/>
                        <a:pt x="7861" y="48497"/>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10"/>
                        <a:pt x="15291" y="27680"/>
                        <a:pt x="15291" y="21821"/>
                      </a:cubicBezTo>
                      <a:lnTo>
                        <a:pt x="15291" y="21821"/>
                      </a:lnTo>
                      <a:lnTo>
                        <a:pt x="18596" y="31584"/>
                      </a:lnTo>
                      <a:cubicBezTo>
                        <a:pt x="18048" y="32418"/>
                        <a:pt x="18556" y="33435"/>
                        <a:pt x="18556" y="33435"/>
                      </a:cubicBezTo>
                      <a:lnTo>
                        <a:pt x="19136" y="33187"/>
                      </a:lnTo>
                      <a:lnTo>
                        <a:pt x="19312" y="33709"/>
                      </a:lnTo>
                      <a:cubicBezTo>
                        <a:pt x="19486" y="34280"/>
                        <a:pt x="20013" y="34650"/>
                        <a:pt x="20580" y="34650"/>
                      </a:cubicBezTo>
                      <a:cubicBezTo>
                        <a:pt x="20717" y="34650"/>
                        <a:pt x="20857" y="34628"/>
                        <a:pt x="20994" y="34582"/>
                      </a:cubicBezTo>
                      <a:cubicBezTo>
                        <a:pt x="21704" y="34347"/>
                        <a:pt x="22082" y="33578"/>
                        <a:pt x="21828" y="32874"/>
                      </a:cubicBezTo>
                      <a:lnTo>
                        <a:pt x="16503" y="17128"/>
                      </a:lnTo>
                      <a:cubicBezTo>
                        <a:pt x="16334" y="16613"/>
                        <a:pt x="15878" y="16242"/>
                        <a:pt x="15337" y="16190"/>
                      </a:cubicBezTo>
                      <a:cubicBezTo>
                        <a:pt x="15324" y="16170"/>
                        <a:pt x="15311" y="16150"/>
                        <a:pt x="15304" y="16131"/>
                      </a:cubicBezTo>
                      <a:lnTo>
                        <a:pt x="12827" y="16131"/>
                      </a:lnTo>
                      <a:lnTo>
                        <a:pt x="12827" y="14104"/>
                      </a:lnTo>
                      <a:cubicBezTo>
                        <a:pt x="15017" y="13413"/>
                        <a:pt x="17018" y="11588"/>
                        <a:pt x="17794" y="9281"/>
                      </a:cubicBezTo>
                      <a:cubicBezTo>
                        <a:pt x="17879" y="9301"/>
                        <a:pt x="17963" y="9314"/>
                        <a:pt x="18048" y="9314"/>
                      </a:cubicBezTo>
                      <a:cubicBezTo>
                        <a:pt x="18052" y="9314"/>
                        <a:pt x="18056" y="9314"/>
                        <a:pt x="18060" y="9314"/>
                      </a:cubicBezTo>
                      <a:cubicBezTo>
                        <a:pt x="18622" y="9314"/>
                        <a:pt x="19091" y="8873"/>
                        <a:pt x="19117" y="8310"/>
                      </a:cubicBezTo>
                      <a:cubicBezTo>
                        <a:pt x="19136" y="7743"/>
                        <a:pt x="18713" y="7254"/>
                        <a:pt x="18146" y="7215"/>
                      </a:cubicBezTo>
                      <a:lnTo>
                        <a:pt x="18146" y="7202"/>
                      </a:lnTo>
                      <a:cubicBezTo>
                        <a:pt x="18146" y="3226"/>
                        <a:pt x="14920" y="0"/>
                        <a:pt x="1094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7" name="Google Shape;11647;p87"/>
                <p:cNvGrpSpPr/>
                <p:nvPr/>
              </p:nvGrpSpPr>
              <p:grpSpPr>
                <a:xfrm>
                  <a:off x="5939032" y="1575982"/>
                  <a:ext cx="472785" cy="1194182"/>
                  <a:chOff x="5939032" y="1575983"/>
                  <a:chExt cx="472785" cy="1194182"/>
                </a:xfrm>
              </p:grpSpPr>
              <p:grpSp>
                <p:nvGrpSpPr>
                  <p:cNvPr id="11648" name="Google Shape;11648;p87"/>
                  <p:cNvGrpSpPr/>
                  <p:nvPr/>
                </p:nvGrpSpPr>
                <p:grpSpPr>
                  <a:xfrm>
                    <a:off x="5939032" y="1717495"/>
                    <a:ext cx="472785" cy="1052669"/>
                    <a:chOff x="5939032" y="1717495"/>
                    <a:chExt cx="472785" cy="1052669"/>
                  </a:xfrm>
                </p:grpSpPr>
                <p:sp>
                  <p:nvSpPr>
                    <p:cNvPr id="11649" name="Google Shape;11649;p87"/>
                    <p:cNvSpPr/>
                    <p:nvPr/>
                  </p:nvSpPr>
                  <p:spPr>
                    <a:xfrm>
                      <a:off x="5971930" y="1961992"/>
                      <a:ext cx="207560" cy="288352"/>
                    </a:xfrm>
                    <a:custGeom>
                      <a:avLst/>
                      <a:gdLst/>
                      <a:ahLst/>
                      <a:cxnLst/>
                      <a:rect l="l" t="t" r="r" b="b"/>
                      <a:pathLst>
                        <a:path w="8221" h="11421" extrusionOk="0">
                          <a:moveTo>
                            <a:pt x="7978" y="1"/>
                          </a:moveTo>
                          <a:cubicBezTo>
                            <a:pt x="7896" y="1"/>
                            <a:pt x="7816" y="46"/>
                            <a:pt x="7789" y="152"/>
                          </a:cubicBezTo>
                          <a:cubicBezTo>
                            <a:pt x="7535" y="1077"/>
                            <a:pt x="6903" y="1240"/>
                            <a:pt x="6101" y="1455"/>
                          </a:cubicBezTo>
                          <a:cubicBezTo>
                            <a:pt x="5821" y="1527"/>
                            <a:pt x="5541" y="1611"/>
                            <a:pt x="5267" y="1709"/>
                          </a:cubicBezTo>
                          <a:cubicBezTo>
                            <a:pt x="3788" y="2302"/>
                            <a:pt x="3625" y="2824"/>
                            <a:pt x="3188" y="4212"/>
                          </a:cubicBezTo>
                          <a:lnTo>
                            <a:pt x="3149" y="4342"/>
                          </a:lnTo>
                          <a:cubicBezTo>
                            <a:pt x="2321" y="6988"/>
                            <a:pt x="1057" y="9361"/>
                            <a:pt x="53" y="11127"/>
                          </a:cubicBezTo>
                          <a:cubicBezTo>
                            <a:pt x="1" y="11218"/>
                            <a:pt x="34" y="11342"/>
                            <a:pt x="125" y="11394"/>
                          </a:cubicBezTo>
                          <a:cubicBezTo>
                            <a:pt x="157" y="11414"/>
                            <a:pt x="190" y="11420"/>
                            <a:pt x="223" y="11420"/>
                          </a:cubicBezTo>
                          <a:cubicBezTo>
                            <a:pt x="294" y="11420"/>
                            <a:pt x="366" y="11381"/>
                            <a:pt x="399" y="11323"/>
                          </a:cubicBezTo>
                          <a:cubicBezTo>
                            <a:pt x="1415" y="9537"/>
                            <a:pt x="2686" y="7138"/>
                            <a:pt x="3527" y="4460"/>
                          </a:cubicBezTo>
                          <a:lnTo>
                            <a:pt x="3566" y="4329"/>
                          </a:lnTo>
                          <a:cubicBezTo>
                            <a:pt x="3996" y="2967"/>
                            <a:pt x="4114" y="2596"/>
                            <a:pt x="5417" y="2081"/>
                          </a:cubicBezTo>
                          <a:cubicBezTo>
                            <a:pt x="5671" y="1983"/>
                            <a:pt x="5932" y="1898"/>
                            <a:pt x="6206" y="1833"/>
                          </a:cubicBezTo>
                          <a:cubicBezTo>
                            <a:pt x="7014" y="1618"/>
                            <a:pt x="7855" y="1396"/>
                            <a:pt x="8174" y="256"/>
                          </a:cubicBezTo>
                          <a:cubicBezTo>
                            <a:pt x="8221" y="100"/>
                            <a:pt x="8098" y="1"/>
                            <a:pt x="79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7"/>
                    <p:cNvSpPr/>
                    <p:nvPr/>
                  </p:nvSpPr>
                  <p:spPr>
                    <a:xfrm>
                      <a:off x="5961907" y="2188537"/>
                      <a:ext cx="52010" cy="152293"/>
                    </a:xfrm>
                    <a:custGeom>
                      <a:avLst/>
                      <a:gdLst/>
                      <a:ahLst/>
                      <a:cxnLst/>
                      <a:rect l="l" t="t" r="r" b="b"/>
                      <a:pathLst>
                        <a:path w="2060" h="6032" extrusionOk="0">
                          <a:moveTo>
                            <a:pt x="1766" y="0"/>
                          </a:moveTo>
                          <a:cubicBezTo>
                            <a:pt x="1658" y="0"/>
                            <a:pt x="1551" y="77"/>
                            <a:pt x="1571" y="225"/>
                          </a:cubicBezTo>
                          <a:cubicBezTo>
                            <a:pt x="1656" y="1437"/>
                            <a:pt x="1232" y="2460"/>
                            <a:pt x="776" y="3549"/>
                          </a:cubicBezTo>
                          <a:cubicBezTo>
                            <a:pt x="476" y="4266"/>
                            <a:pt x="163" y="5009"/>
                            <a:pt x="20" y="5804"/>
                          </a:cubicBezTo>
                          <a:cubicBezTo>
                            <a:pt x="0" y="5908"/>
                            <a:pt x="72" y="6012"/>
                            <a:pt x="176" y="6032"/>
                          </a:cubicBezTo>
                          <a:lnTo>
                            <a:pt x="215" y="6032"/>
                          </a:lnTo>
                          <a:cubicBezTo>
                            <a:pt x="307" y="6032"/>
                            <a:pt x="385" y="5960"/>
                            <a:pt x="404" y="5869"/>
                          </a:cubicBezTo>
                          <a:cubicBezTo>
                            <a:pt x="541" y="5120"/>
                            <a:pt x="848" y="4396"/>
                            <a:pt x="1141" y="3699"/>
                          </a:cubicBezTo>
                          <a:cubicBezTo>
                            <a:pt x="1591" y="2617"/>
                            <a:pt x="2060" y="1502"/>
                            <a:pt x="1962" y="192"/>
                          </a:cubicBezTo>
                          <a:cubicBezTo>
                            <a:pt x="1959" y="63"/>
                            <a:pt x="1862" y="0"/>
                            <a:pt x="17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7"/>
                    <p:cNvSpPr/>
                    <p:nvPr/>
                  </p:nvSpPr>
                  <p:spPr>
                    <a:xfrm>
                      <a:off x="5939032" y="2264810"/>
                      <a:ext cx="58195" cy="53499"/>
                    </a:xfrm>
                    <a:custGeom>
                      <a:avLst/>
                      <a:gdLst/>
                      <a:ahLst/>
                      <a:cxnLst/>
                      <a:rect l="l" t="t" r="r" b="b"/>
                      <a:pathLst>
                        <a:path w="2305" h="2119" extrusionOk="0">
                          <a:moveTo>
                            <a:pt x="2027" y="1"/>
                          </a:moveTo>
                          <a:cubicBezTo>
                            <a:pt x="2001" y="1"/>
                            <a:pt x="1972" y="7"/>
                            <a:pt x="1943" y="19"/>
                          </a:cubicBezTo>
                          <a:cubicBezTo>
                            <a:pt x="1167" y="345"/>
                            <a:pt x="261" y="997"/>
                            <a:pt x="33" y="1864"/>
                          </a:cubicBezTo>
                          <a:cubicBezTo>
                            <a:pt x="0" y="1968"/>
                            <a:pt x="66" y="2079"/>
                            <a:pt x="170" y="2112"/>
                          </a:cubicBezTo>
                          <a:cubicBezTo>
                            <a:pt x="189" y="2112"/>
                            <a:pt x="202" y="2112"/>
                            <a:pt x="222" y="2118"/>
                          </a:cubicBezTo>
                          <a:cubicBezTo>
                            <a:pt x="313" y="2112"/>
                            <a:pt x="391" y="2053"/>
                            <a:pt x="411" y="1968"/>
                          </a:cubicBezTo>
                          <a:cubicBezTo>
                            <a:pt x="607" y="1238"/>
                            <a:pt x="1408" y="671"/>
                            <a:pt x="2093" y="384"/>
                          </a:cubicBezTo>
                          <a:cubicBezTo>
                            <a:pt x="2304" y="293"/>
                            <a:pt x="2215" y="1"/>
                            <a:pt x="2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7"/>
                    <p:cNvSpPr/>
                    <p:nvPr/>
                  </p:nvSpPr>
                  <p:spPr>
                    <a:xfrm>
                      <a:off x="5992683" y="2128978"/>
                      <a:ext cx="45849" cy="36786"/>
                    </a:xfrm>
                    <a:custGeom>
                      <a:avLst/>
                      <a:gdLst/>
                      <a:ahLst/>
                      <a:cxnLst/>
                      <a:rect l="l" t="t" r="r" b="b"/>
                      <a:pathLst>
                        <a:path w="1816" h="1457" extrusionOk="0">
                          <a:moveTo>
                            <a:pt x="1532" y="0"/>
                          </a:moveTo>
                          <a:cubicBezTo>
                            <a:pt x="1499" y="0"/>
                            <a:pt x="1464" y="9"/>
                            <a:pt x="1428" y="29"/>
                          </a:cubicBezTo>
                          <a:cubicBezTo>
                            <a:pt x="919" y="316"/>
                            <a:pt x="456" y="687"/>
                            <a:pt x="72" y="1130"/>
                          </a:cubicBezTo>
                          <a:cubicBezTo>
                            <a:pt x="0" y="1215"/>
                            <a:pt x="7" y="1339"/>
                            <a:pt x="91" y="1411"/>
                          </a:cubicBezTo>
                          <a:cubicBezTo>
                            <a:pt x="124" y="1437"/>
                            <a:pt x="170" y="1456"/>
                            <a:pt x="215" y="1456"/>
                          </a:cubicBezTo>
                          <a:cubicBezTo>
                            <a:pt x="274" y="1456"/>
                            <a:pt x="333" y="1430"/>
                            <a:pt x="365" y="1391"/>
                          </a:cubicBezTo>
                          <a:cubicBezTo>
                            <a:pt x="724" y="981"/>
                            <a:pt x="1147" y="635"/>
                            <a:pt x="1623" y="368"/>
                          </a:cubicBezTo>
                          <a:cubicBezTo>
                            <a:pt x="1816" y="263"/>
                            <a:pt x="1711" y="0"/>
                            <a:pt x="15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7"/>
                    <p:cNvSpPr/>
                    <p:nvPr/>
                  </p:nvSpPr>
                  <p:spPr>
                    <a:xfrm>
                      <a:off x="6042042" y="1957699"/>
                      <a:ext cx="140654" cy="63901"/>
                    </a:xfrm>
                    <a:custGeom>
                      <a:avLst/>
                      <a:gdLst/>
                      <a:ahLst/>
                      <a:cxnLst/>
                      <a:rect l="l" t="t" r="r" b="b"/>
                      <a:pathLst>
                        <a:path w="5571" h="2531" extrusionOk="0">
                          <a:moveTo>
                            <a:pt x="5282" y="1"/>
                          </a:moveTo>
                          <a:cubicBezTo>
                            <a:pt x="5229" y="1"/>
                            <a:pt x="5174" y="24"/>
                            <a:pt x="5130" y="80"/>
                          </a:cubicBezTo>
                          <a:cubicBezTo>
                            <a:pt x="4550" y="778"/>
                            <a:pt x="3598" y="915"/>
                            <a:pt x="2673" y="1045"/>
                          </a:cubicBezTo>
                          <a:cubicBezTo>
                            <a:pt x="1656" y="1188"/>
                            <a:pt x="607" y="1332"/>
                            <a:pt x="53" y="2225"/>
                          </a:cubicBezTo>
                          <a:cubicBezTo>
                            <a:pt x="0" y="2322"/>
                            <a:pt x="27" y="2440"/>
                            <a:pt x="118" y="2498"/>
                          </a:cubicBezTo>
                          <a:cubicBezTo>
                            <a:pt x="150" y="2518"/>
                            <a:pt x="183" y="2531"/>
                            <a:pt x="222" y="2531"/>
                          </a:cubicBezTo>
                          <a:cubicBezTo>
                            <a:pt x="294" y="2531"/>
                            <a:pt x="352" y="2492"/>
                            <a:pt x="391" y="2433"/>
                          </a:cubicBezTo>
                          <a:cubicBezTo>
                            <a:pt x="848" y="1697"/>
                            <a:pt x="1760" y="1566"/>
                            <a:pt x="2725" y="1436"/>
                          </a:cubicBezTo>
                          <a:cubicBezTo>
                            <a:pt x="3722" y="1293"/>
                            <a:pt x="4758" y="1149"/>
                            <a:pt x="5436" y="335"/>
                          </a:cubicBezTo>
                          <a:cubicBezTo>
                            <a:pt x="5571" y="185"/>
                            <a:pt x="5432" y="1"/>
                            <a:pt x="5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7"/>
                    <p:cNvSpPr/>
                    <p:nvPr/>
                  </p:nvSpPr>
                  <p:spPr>
                    <a:xfrm>
                      <a:off x="6010937" y="2054751"/>
                      <a:ext cx="54206" cy="51278"/>
                    </a:xfrm>
                    <a:custGeom>
                      <a:avLst/>
                      <a:gdLst/>
                      <a:ahLst/>
                      <a:cxnLst/>
                      <a:rect l="l" t="t" r="r" b="b"/>
                      <a:pathLst>
                        <a:path w="2147" h="2031" extrusionOk="0">
                          <a:moveTo>
                            <a:pt x="1864" y="1"/>
                          </a:moveTo>
                          <a:cubicBezTo>
                            <a:pt x="1829" y="1"/>
                            <a:pt x="1792" y="12"/>
                            <a:pt x="1754" y="36"/>
                          </a:cubicBezTo>
                          <a:cubicBezTo>
                            <a:pt x="1115" y="440"/>
                            <a:pt x="313" y="949"/>
                            <a:pt x="40" y="1770"/>
                          </a:cubicBezTo>
                          <a:cubicBezTo>
                            <a:pt x="1" y="1900"/>
                            <a:pt x="98" y="2030"/>
                            <a:pt x="229" y="2030"/>
                          </a:cubicBezTo>
                          <a:cubicBezTo>
                            <a:pt x="313" y="2030"/>
                            <a:pt x="392" y="1978"/>
                            <a:pt x="418" y="1894"/>
                          </a:cubicBezTo>
                          <a:cubicBezTo>
                            <a:pt x="639" y="1203"/>
                            <a:pt x="1343" y="760"/>
                            <a:pt x="1962" y="369"/>
                          </a:cubicBezTo>
                          <a:cubicBezTo>
                            <a:pt x="2146" y="250"/>
                            <a:pt x="2034" y="1"/>
                            <a:pt x="18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7"/>
                    <p:cNvSpPr/>
                    <p:nvPr/>
                  </p:nvSpPr>
                  <p:spPr>
                    <a:xfrm>
                      <a:off x="6080545" y="1991077"/>
                      <a:ext cx="98112" cy="100460"/>
                    </a:xfrm>
                    <a:custGeom>
                      <a:avLst/>
                      <a:gdLst/>
                      <a:ahLst/>
                      <a:cxnLst/>
                      <a:rect l="l" t="t" r="r" b="b"/>
                      <a:pathLst>
                        <a:path w="3886" h="3979" extrusionOk="0">
                          <a:moveTo>
                            <a:pt x="3668" y="0"/>
                          </a:moveTo>
                          <a:cubicBezTo>
                            <a:pt x="3578" y="0"/>
                            <a:pt x="3498" y="68"/>
                            <a:pt x="3481" y="166"/>
                          </a:cubicBezTo>
                          <a:cubicBezTo>
                            <a:pt x="3338" y="1131"/>
                            <a:pt x="2555" y="1659"/>
                            <a:pt x="1721" y="2219"/>
                          </a:cubicBezTo>
                          <a:cubicBezTo>
                            <a:pt x="1109" y="2630"/>
                            <a:pt x="476" y="3060"/>
                            <a:pt x="79" y="3679"/>
                          </a:cubicBezTo>
                          <a:cubicBezTo>
                            <a:pt x="1" y="3809"/>
                            <a:pt x="92" y="3979"/>
                            <a:pt x="248" y="3979"/>
                          </a:cubicBezTo>
                          <a:cubicBezTo>
                            <a:pt x="313" y="3979"/>
                            <a:pt x="372" y="3946"/>
                            <a:pt x="411" y="3894"/>
                          </a:cubicBezTo>
                          <a:cubicBezTo>
                            <a:pt x="757" y="3340"/>
                            <a:pt x="1356" y="2943"/>
                            <a:pt x="1936" y="2552"/>
                          </a:cubicBezTo>
                          <a:cubicBezTo>
                            <a:pt x="2803" y="1965"/>
                            <a:pt x="3703" y="1359"/>
                            <a:pt x="3865" y="225"/>
                          </a:cubicBezTo>
                          <a:cubicBezTo>
                            <a:pt x="3885" y="121"/>
                            <a:pt x="3813" y="16"/>
                            <a:pt x="3703" y="3"/>
                          </a:cubicBezTo>
                          <a:cubicBezTo>
                            <a:pt x="3691" y="1"/>
                            <a:pt x="3680" y="0"/>
                            <a:pt x="3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7"/>
                    <p:cNvSpPr/>
                    <p:nvPr/>
                  </p:nvSpPr>
                  <p:spPr>
                    <a:xfrm>
                      <a:off x="6079055" y="2034073"/>
                      <a:ext cx="106342" cy="106999"/>
                    </a:xfrm>
                    <a:custGeom>
                      <a:avLst/>
                      <a:gdLst/>
                      <a:ahLst/>
                      <a:cxnLst/>
                      <a:rect l="l" t="t" r="r" b="b"/>
                      <a:pathLst>
                        <a:path w="4212" h="4238" extrusionOk="0">
                          <a:moveTo>
                            <a:pt x="3821" y="0"/>
                          </a:moveTo>
                          <a:cubicBezTo>
                            <a:pt x="3709" y="0"/>
                            <a:pt x="3595" y="86"/>
                            <a:pt x="3625" y="236"/>
                          </a:cubicBezTo>
                          <a:cubicBezTo>
                            <a:pt x="3781" y="1259"/>
                            <a:pt x="2797" y="1878"/>
                            <a:pt x="1761" y="2530"/>
                          </a:cubicBezTo>
                          <a:cubicBezTo>
                            <a:pt x="1096" y="2947"/>
                            <a:pt x="405" y="3377"/>
                            <a:pt x="60" y="3938"/>
                          </a:cubicBezTo>
                          <a:cubicBezTo>
                            <a:pt x="1" y="4029"/>
                            <a:pt x="27" y="4146"/>
                            <a:pt x="125" y="4205"/>
                          </a:cubicBezTo>
                          <a:cubicBezTo>
                            <a:pt x="151" y="4225"/>
                            <a:pt x="190" y="4238"/>
                            <a:pt x="229" y="4238"/>
                          </a:cubicBezTo>
                          <a:cubicBezTo>
                            <a:pt x="294" y="4238"/>
                            <a:pt x="359" y="4199"/>
                            <a:pt x="392" y="4140"/>
                          </a:cubicBezTo>
                          <a:cubicBezTo>
                            <a:pt x="692" y="3664"/>
                            <a:pt x="1311" y="3273"/>
                            <a:pt x="1969" y="2863"/>
                          </a:cubicBezTo>
                          <a:cubicBezTo>
                            <a:pt x="3019" y="2204"/>
                            <a:pt x="4211" y="1455"/>
                            <a:pt x="4009" y="171"/>
                          </a:cubicBezTo>
                          <a:cubicBezTo>
                            <a:pt x="3995" y="53"/>
                            <a:pt x="3909" y="0"/>
                            <a:pt x="38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7"/>
                    <p:cNvSpPr/>
                    <p:nvPr/>
                  </p:nvSpPr>
                  <p:spPr>
                    <a:xfrm>
                      <a:off x="6079055" y="2075378"/>
                      <a:ext cx="110281" cy="119168"/>
                    </a:xfrm>
                    <a:custGeom>
                      <a:avLst/>
                      <a:gdLst/>
                      <a:ahLst/>
                      <a:cxnLst/>
                      <a:rect l="l" t="t" r="r" b="b"/>
                      <a:pathLst>
                        <a:path w="4368" h="4720" extrusionOk="0">
                          <a:moveTo>
                            <a:pt x="3823" y="1"/>
                          </a:moveTo>
                          <a:cubicBezTo>
                            <a:pt x="3699" y="1"/>
                            <a:pt x="3574" y="113"/>
                            <a:pt x="3631" y="268"/>
                          </a:cubicBezTo>
                          <a:cubicBezTo>
                            <a:pt x="3898" y="972"/>
                            <a:pt x="2634" y="2035"/>
                            <a:pt x="1624" y="2882"/>
                          </a:cubicBezTo>
                          <a:cubicBezTo>
                            <a:pt x="952" y="3449"/>
                            <a:pt x="320" y="3977"/>
                            <a:pt x="53" y="4427"/>
                          </a:cubicBezTo>
                          <a:cubicBezTo>
                            <a:pt x="1" y="4518"/>
                            <a:pt x="33" y="4642"/>
                            <a:pt x="125" y="4694"/>
                          </a:cubicBezTo>
                          <a:cubicBezTo>
                            <a:pt x="157" y="4713"/>
                            <a:pt x="190" y="4720"/>
                            <a:pt x="229" y="4720"/>
                          </a:cubicBezTo>
                          <a:cubicBezTo>
                            <a:pt x="294" y="4720"/>
                            <a:pt x="359" y="4687"/>
                            <a:pt x="398" y="4629"/>
                          </a:cubicBezTo>
                          <a:cubicBezTo>
                            <a:pt x="627" y="4231"/>
                            <a:pt x="1233" y="3723"/>
                            <a:pt x="1878" y="3188"/>
                          </a:cubicBezTo>
                          <a:cubicBezTo>
                            <a:pt x="3097" y="2159"/>
                            <a:pt x="4368" y="1096"/>
                            <a:pt x="4003" y="132"/>
                          </a:cubicBezTo>
                          <a:cubicBezTo>
                            <a:pt x="3969" y="40"/>
                            <a:pt x="3896" y="1"/>
                            <a:pt x="38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7"/>
                    <p:cNvSpPr/>
                    <p:nvPr/>
                  </p:nvSpPr>
                  <p:spPr>
                    <a:xfrm>
                      <a:off x="6074940" y="2138977"/>
                      <a:ext cx="105434" cy="88644"/>
                    </a:xfrm>
                    <a:custGeom>
                      <a:avLst/>
                      <a:gdLst/>
                      <a:ahLst/>
                      <a:cxnLst/>
                      <a:rect l="l" t="t" r="r" b="b"/>
                      <a:pathLst>
                        <a:path w="4176" h="3511" extrusionOk="0">
                          <a:moveTo>
                            <a:pt x="3899" y="0"/>
                          </a:moveTo>
                          <a:cubicBezTo>
                            <a:pt x="3836" y="0"/>
                            <a:pt x="3772" y="32"/>
                            <a:pt x="3729" y="109"/>
                          </a:cubicBezTo>
                          <a:cubicBezTo>
                            <a:pt x="3338" y="741"/>
                            <a:pt x="2686" y="1112"/>
                            <a:pt x="1995" y="1504"/>
                          </a:cubicBezTo>
                          <a:cubicBezTo>
                            <a:pt x="1233" y="1940"/>
                            <a:pt x="438" y="2390"/>
                            <a:pt x="47" y="3231"/>
                          </a:cubicBezTo>
                          <a:cubicBezTo>
                            <a:pt x="1" y="3328"/>
                            <a:pt x="47" y="3446"/>
                            <a:pt x="144" y="3491"/>
                          </a:cubicBezTo>
                          <a:cubicBezTo>
                            <a:pt x="170" y="3504"/>
                            <a:pt x="196" y="3511"/>
                            <a:pt x="223" y="3511"/>
                          </a:cubicBezTo>
                          <a:cubicBezTo>
                            <a:pt x="301" y="3511"/>
                            <a:pt x="372" y="3465"/>
                            <a:pt x="405" y="3394"/>
                          </a:cubicBezTo>
                          <a:cubicBezTo>
                            <a:pt x="744" y="2670"/>
                            <a:pt x="1448" y="2266"/>
                            <a:pt x="2191" y="1849"/>
                          </a:cubicBezTo>
                          <a:cubicBezTo>
                            <a:pt x="2895" y="1445"/>
                            <a:pt x="3625" y="1034"/>
                            <a:pt x="4068" y="317"/>
                          </a:cubicBezTo>
                          <a:cubicBezTo>
                            <a:pt x="4176" y="156"/>
                            <a:pt x="4039" y="0"/>
                            <a:pt x="38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7"/>
                    <p:cNvSpPr/>
                    <p:nvPr/>
                  </p:nvSpPr>
                  <p:spPr>
                    <a:xfrm>
                      <a:off x="6070496" y="2176419"/>
                      <a:ext cx="111417" cy="96622"/>
                    </a:xfrm>
                    <a:custGeom>
                      <a:avLst/>
                      <a:gdLst/>
                      <a:ahLst/>
                      <a:cxnLst/>
                      <a:rect l="l" t="t" r="r" b="b"/>
                      <a:pathLst>
                        <a:path w="4413" h="3827" extrusionOk="0">
                          <a:moveTo>
                            <a:pt x="4147" y="0"/>
                          </a:moveTo>
                          <a:cubicBezTo>
                            <a:pt x="4084" y="0"/>
                            <a:pt x="4021" y="31"/>
                            <a:pt x="3983" y="105"/>
                          </a:cubicBezTo>
                          <a:cubicBezTo>
                            <a:pt x="3599" y="842"/>
                            <a:pt x="2875" y="1252"/>
                            <a:pt x="2113" y="1696"/>
                          </a:cubicBezTo>
                          <a:cubicBezTo>
                            <a:pt x="1304" y="2158"/>
                            <a:pt x="464" y="2647"/>
                            <a:pt x="60" y="3547"/>
                          </a:cubicBezTo>
                          <a:cubicBezTo>
                            <a:pt x="1" y="3677"/>
                            <a:pt x="92" y="3820"/>
                            <a:pt x="236" y="3827"/>
                          </a:cubicBezTo>
                          <a:cubicBezTo>
                            <a:pt x="314" y="3820"/>
                            <a:pt x="386" y="3781"/>
                            <a:pt x="418" y="3709"/>
                          </a:cubicBezTo>
                          <a:cubicBezTo>
                            <a:pt x="777" y="2921"/>
                            <a:pt x="1520" y="2491"/>
                            <a:pt x="2315" y="2034"/>
                          </a:cubicBezTo>
                          <a:cubicBezTo>
                            <a:pt x="3090" y="1591"/>
                            <a:pt x="3892" y="1122"/>
                            <a:pt x="4329" y="288"/>
                          </a:cubicBezTo>
                          <a:cubicBezTo>
                            <a:pt x="4412" y="134"/>
                            <a:pt x="4279" y="0"/>
                            <a:pt x="41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7"/>
                    <p:cNvSpPr/>
                    <p:nvPr/>
                  </p:nvSpPr>
                  <p:spPr>
                    <a:xfrm>
                      <a:off x="6070850" y="2217572"/>
                      <a:ext cx="111569" cy="96622"/>
                    </a:xfrm>
                    <a:custGeom>
                      <a:avLst/>
                      <a:gdLst/>
                      <a:ahLst/>
                      <a:cxnLst/>
                      <a:rect l="l" t="t" r="r" b="b"/>
                      <a:pathLst>
                        <a:path w="4419" h="3827" extrusionOk="0">
                          <a:moveTo>
                            <a:pt x="4133" y="0"/>
                          </a:moveTo>
                          <a:cubicBezTo>
                            <a:pt x="4090" y="0"/>
                            <a:pt x="4044" y="16"/>
                            <a:pt x="4002" y="53"/>
                          </a:cubicBezTo>
                          <a:cubicBezTo>
                            <a:pt x="3539" y="489"/>
                            <a:pt x="2998" y="835"/>
                            <a:pt x="2470" y="1167"/>
                          </a:cubicBezTo>
                          <a:cubicBezTo>
                            <a:pt x="1525" y="1773"/>
                            <a:pt x="547" y="2392"/>
                            <a:pt x="39" y="3546"/>
                          </a:cubicBezTo>
                          <a:cubicBezTo>
                            <a:pt x="0" y="3644"/>
                            <a:pt x="46" y="3761"/>
                            <a:pt x="143" y="3807"/>
                          </a:cubicBezTo>
                          <a:cubicBezTo>
                            <a:pt x="169" y="3820"/>
                            <a:pt x="196" y="3826"/>
                            <a:pt x="222" y="3826"/>
                          </a:cubicBezTo>
                          <a:cubicBezTo>
                            <a:pt x="300" y="3820"/>
                            <a:pt x="372" y="3774"/>
                            <a:pt x="404" y="3702"/>
                          </a:cubicBezTo>
                          <a:cubicBezTo>
                            <a:pt x="860" y="2660"/>
                            <a:pt x="1747" y="2099"/>
                            <a:pt x="2685" y="1499"/>
                          </a:cubicBezTo>
                          <a:cubicBezTo>
                            <a:pt x="3226" y="1154"/>
                            <a:pt x="3780" y="802"/>
                            <a:pt x="4276" y="339"/>
                          </a:cubicBezTo>
                          <a:cubicBezTo>
                            <a:pt x="4418" y="202"/>
                            <a:pt x="4290" y="0"/>
                            <a:pt x="41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7"/>
                    <p:cNvSpPr/>
                    <p:nvPr/>
                  </p:nvSpPr>
                  <p:spPr>
                    <a:xfrm>
                      <a:off x="6093875" y="2268370"/>
                      <a:ext cx="90134" cy="393356"/>
                    </a:xfrm>
                    <a:custGeom>
                      <a:avLst/>
                      <a:gdLst/>
                      <a:ahLst/>
                      <a:cxnLst/>
                      <a:rect l="l" t="t" r="r" b="b"/>
                      <a:pathLst>
                        <a:path w="3570" h="15580" extrusionOk="0">
                          <a:moveTo>
                            <a:pt x="3284" y="1"/>
                          </a:moveTo>
                          <a:cubicBezTo>
                            <a:pt x="3242" y="1"/>
                            <a:pt x="3197" y="17"/>
                            <a:pt x="3155" y="54"/>
                          </a:cubicBezTo>
                          <a:cubicBezTo>
                            <a:pt x="0" y="2811"/>
                            <a:pt x="313" y="6989"/>
                            <a:pt x="613" y="11030"/>
                          </a:cubicBezTo>
                          <a:cubicBezTo>
                            <a:pt x="730" y="12575"/>
                            <a:pt x="835" y="14035"/>
                            <a:pt x="750" y="15371"/>
                          </a:cubicBezTo>
                          <a:cubicBezTo>
                            <a:pt x="737" y="15475"/>
                            <a:pt x="822" y="15573"/>
                            <a:pt x="932" y="15579"/>
                          </a:cubicBezTo>
                          <a:lnTo>
                            <a:pt x="946" y="15579"/>
                          </a:lnTo>
                          <a:cubicBezTo>
                            <a:pt x="1050" y="15579"/>
                            <a:pt x="1135" y="15501"/>
                            <a:pt x="1141" y="15397"/>
                          </a:cubicBezTo>
                          <a:cubicBezTo>
                            <a:pt x="1232" y="14028"/>
                            <a:pt x="1122" y="12562"/>
                            <a:pt x="1004" y="11004"/>
                          </a:cubicBezTo>
                          <a:cubicBezTo>
                            <a:pt x="711" y="7054"/>
                            <a:pt x="411" y="2974"/>
                            <a:pt x="3416" y="348"/>
                          </a:cubicBezTo>
                          <a:cubicBezTo>
                            <a:pt x="3569" y="215"/>
                            <a:pt x="3441" y="1"/>
                            <a:pt x="3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7"/>
                    <p:cNvSpPr/>
                    <p:nvPr/>
                  </p:nvSpPr>
                  <p:spPr>
                    <a:xfrm>
                      <a:off x="6104631" y="2464821"/>
                      <a:ext cx="36003" cy="133711"/>
                    </a:xfrm>
                    <a:custGeom>
                      <a:avLst/>
                      <a:gdLst/>
                      <a:ahLst/>
                      <a:cxnLst/>
                      <a:rect l="l" t="t" r="r" b="b"/>
                      <a:pathLst>
                        <a:path w="1426" h="5296" extrusionOk="0">
                          <a:moveTo>
                            <a:pt x="253" y="0"/>
                          </a:moveTo>
                          <a:cubicBezTo>
                            <a:pt x="128" y="0"/>
                            <a:pt x="1" y="119"/>
                            <a:pt x="63" y="277"/>
                          </a:cubicBezTo>
                          <a:cubicBezTo>
                            <a:pt x="748" y="1965"/>
                            <a:pt x="1028" y="3405"/>
                            <a:pt x="1028" y="5100"/>
                          </a:cubicBezTo>
                          <a:cubicBezTo>
                            <a:pt x="1028" y="5204"/>
                            <a:pt x="1119" y="5295"/>
                            <a:pt x="1223" y="5295"/>
                          </a:cubicBezTo>
                          <a:cubicBezTo>
                            <a:pt x="1334" y="5295"/>
                            <a:pt x="1425" y="5204"/>
                            <a:pt x="1425" y="5093"/>
                          </a:cubicBezTo>
                          <a:cubicBezTo>
                            <a:pt x="1425" y="3379"/>
                            <a:pt x="1119" y="1841"/>
                            <a:pt x="428" y="127"/>
                          </a:cubicBezTo>
                          <a:cubicBezTo>
                            <a:pt x="393" y="38"/>
                            <a:pt x="323" y="0"/>
                            <a:pt x="2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7"/>
                    <p:cNvSpPr/>
                    <p:nvPr/>
                  </p:nvSpPr>
                  <p:spPr>
                    <a:xfrm>
                      <a:off x="6111321" y="2647587"/>
                      <a:ext cx="27015" cy="122577"/>
                    </a:xfrm>
                    <a:custGeom>
                      <a:avLst/>
                      <a:gdLst/>
                      <a:ahLst/>
                      <a:cxnLst/>
                      <a:rect l="l" t="t" r="r" b="b"/>
                      <a:pathLst>
                        <a:path w="1070" h="4855" extrusionOk="0">
                          <a:moveTo>
                            <a:pt x="199" y="0"/>
                          </a:moveTo>
                          <a:cubicBezTo>
                            <a:pt x="100" y="0"/>
                            <a:pt x="0" y="67"/>
                            <a:pt x="0" y="201"/>
                          </a:cubicBezTo>
                          <a:cubicBezTo>
                            <a:pt x="0" y="1758"/>
                            <a:pt x="202" y="3108"/>
                            <a:pt x="665" y="4711"/>
                          </a:cubicBezTo>
                          <a:cubicBezTo>
                            <a:pt x="685" y="4796"/>
                            <a:pt x="763" y="4854"/>
                            <a:pt x="854" y="4854"/>
                          </a:cubicBezTo>
                          <a:cubicBezTo>
                            <a:pt x="867" y="4854"/>
                            <a:pt x="887" y="4854"/>
                            <a:pt x="906" y="4848"/>
                          </a:cubicBezTo>
                          <a:cubicBezTo>
                            <a:pt x="1011" y="4822"/>
                            <a:pt x="1069" y="4711"/>
                            <a:pt x="1043" y="4607"/>
                          </a:cubicBezTo>
                          <a:cubicBezTo>
                            <a:pt x="587" y="3036"/>
                            <a:pt x="398" y="1719"/>
                            <a:pt x="398" y="201"/>
                          </a:cubicBezTo>
                          <a:cubicBezTo>
                            <a:pt x="398" y="67"/>
                            <a:pt x="299"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7"/>
                    <p:cNvSpPr/>
                    <p:nvPr/>
                  </p:nvSpPr>
                  <p:spPr>
                    <a:xfrm>
                      <a:off x="6109655" y="2649077"/>
                      <a:ext cx="29817" cy="63497"/>
                    </a:xfrm>
                    <a:custGeom>
                      <a:avLst/>
                      <a:gdLst/>
                      <a:ahLst/>
                      <a:cxnLst/>
                      <a:rect l="l" t="t" r="r" b="b"/>
                      <a:pathLst>
                        <a:path w="1181" h="2515" extrusionOk="0">
                          <a:moveTo>
                            <a:pt x="272" y="0"/>
                          </a:moveTo>
                          <a:cubicBezTo>
                            <a:pt x="129" y="0"/>
                            <a:pt x="1" y="168"/>
                            <a:pt x="112" y="318"/>
                          </a:cubicBezTo>
                          <a:cubicBezTo>
                            <a:pt x="562" y="852"/>
                            <a:pt x="705" y="1862"/>
                            <a:pt x="777" y="2345"/>
                          </a:cubicBezTo>
                          <a:cubicBezTo>
                            <a:pt x="790" y="2442"/>
                            <a:pt x="875" y="2514"/>
                            <a:pt x="972" y="2514"/>
                          </a:cubicBezTo>
                          <a:cubicBezTo>
                            <a:pt x="985" y="2514"/>
                            <a:pt x="992" y="2514"/>
                            <a:pt x="1005" y="2508"/>
                          </a:cubicBezTo>
                          <a:cubicBezTo>
                            <a:pt x="1109" y="2495"/>
                            <a:pt x="1181" y="2390"/>
                            <a:pt x="1168" y="2286"/>
                          </a:cubicBezTo>
                          <a:cubicBezTo>
                            <a:pt x="1044" y="1452"/>
                            <a:pt x="868" y="611"/>
                            <a:pt x="418" y="70"/>
                          </a:cubicBezTo>
                          <a:cubicBezTo>
                            <a:pt x="374" y="21"/>
                            <a:pt x="323" y="0"/>
                            <a:pt x="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7"/>
                    <p:cNvSpPr/>
                    <p:nvPr/>
                  </p:nvSpPr>
                  <p:spPr>
                    <a:xfrm>
                      <a:off x="6083170" y="2514407"/>
                      <a:ext cx="31913" cy="78520"/>
                    </a:xfrm>
                    <a:custGeom>
                      <a:avLst/>
                      <a:gdLst/>
                      <a:ahLst/>
                      <a:cxnLst/>
                      <a:rect l="l" t="t" r="r" b="b"/>
                      <a:pathLst>
                        <a:path w="1264" h="3110" extrusionOk="0">
                          <a:moveTo>
                            <a:pt x="1037" y="1"/>
                          </a:moveTo>
                          <a:cubicBezTo>
                            <a:pt x="957" y="1"/>
                            <a:pt x="878" y="45"/>
                            <a:pt x="848" y="144"/>
                          </a:cubicBezTo>
                          <a:cubicBezTo>
                            <a:pt x="770" y="451"/>
                            <a:pt x="659" y="744"/>
                            <a:pt x="522" y="1031"/>
                          </a:cubicBezTo>
                          <a:cubicBezTo>
                            <a:pt x="268" y="1624"/>
                            <a:pt x="1" y="2236"/>
                            <a:pt x="144" y="2947"/>
                          </a:cubicBezTo>
                          <a:cubicBezTo>
                            <a:pt x="157" y="3045"/>
                            <a:pt x="242" y="3110"/>
                            <a:pt x="333" y="3110"/>
                          </a:cubicBezTo>
                          <a:cubicBezTo>
                            <a:pt x="346" y="3110"/>
                            <a:pt x="359" y="3110"/>
                            <a:pt x="372" y="3103"/>
                          </a:cubicBezTo>
                          <a:cubicBezTo>
                            <a:pt x="477" y="3084"/>
                            <a:pt x="548" y="2979"/>
                            <a:pt x="529" y="2875"/>
                          </a:cubicBezTo>
                          <a:cubicBezTo>
                            <a:pt x="411" y="2282"/>
                            <a:pt x="640" y="1748"/>
                            <a:pt x="887" y="1187"/>
                          </a:cubicBezTo>
                          <a:cubicBezTo>
                            <a:pt x="1031" y="881"/>
                            <a:pt x="1148" y="561"/>
                            <a:pt x="1233" y="236"/>
                          </a:cubicBezTo>
                          <a:cubicBezTo>
                            <a:pt x="1263" y="90"/>
                            <a:pt x="1150" y="1"/>
                            <a:pt x="10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7"/>
                    <p:cNvSpPr/>
                    <p:nvPr/>
                  </p:nvSpPr>
                  <p:spPr>
                    <a:xfrm>
                      <a:off x="6063099" y="2396148"/>
                      <a:ext cx="57691" cy="73218"/>
                    </a:xfrm>
                    <a:custGeom>
                      <a:avLst/>
                      <a:gdLst/>
                      <a:ahLst/>
                      <a:cxnLst/>
                      <a:rect l="l" t="t" r="r" b="b"/>
                      <a:pathLst>
                        <a:path w="2285" h="2900" extrusionOk="0">
                          <a:moveTo>
                            <a:pt x="1998" y="0"/>
                          </a:moveTo>
                          <a:cubicBezTo>
                            <a:pt x="1951" y="0"/>
                            <a:pt x="1902" y="19"/>
                            <a:pt x="1858" y="64"/>
                          </a:cubicBezTo>
                          <a:cubicBezTo>
                            <a:pt x="1754" y="168"/>
                            <a:pt x="1624" y="292"/>
                            <a:pt x="1493" y="416"/>
                          </a:cubicBezTo>
                          <a:cubicBezTo>
                            <a:pt x="861" y="996"/>
                            <a:pt x="1" y="1791"/>
                            <a:pt x="463" y="2788"/>
                          </a:cubicBezTo>
                          <a:cubicBezTo>
                            <a:pt x="496" y="2854"/>
                            <a:pt x="561" y="2899"/>
                            <a:pt x="639" y="2899"/>
                          </a:cubicBezTo>
                          <a:cubicBezTo>
                            <a:pt x="672" y="2899"/>
                            <a:pt x="698" y="2893"/>
                            <a:pt x="724" y="2880"/>
                          </a:cubicBezTo>
                          <a:cubicBezTo>
                            <a:pt x="822" y="2834"/>
                            <a:pt x="868" y="2717"/>
                            <a:pt x="815" y="2619"/>
                          </a:cubicBezTo>
                          <a:cubicBezTo>
                            <a:pt x="476" y="1882"/>
                            <a:pt x="1154" y="1257"/>
                            <a:pt x="1754" y="703"/>
                          </a:cubicBezTo>
                          <a:cubicBezTo>
                            <a:pt x="1897" y="579"/>
                            <a:pt x="2028" y="455"/>
                            <a:pt x="2145" y="338"/>
                          </a:cubicBezTo>
                          <a:cubicBezTo>
                            <a:pt x="2284" y="194"/>
                            <a:pt x="2150" y="0"/>
                            <a:pt x="19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7"/>
                    <p:cNvSpPr/>
                    <p:nvPr/>
                  </p:nvSpPr>
                  <p:spPr>
                    <a:xfrm>
                      <a:off x="6107458" y="2398496"/>
                      <a:ext cx="39765" cy="70870"/>
                    </a:xfrm>
                    <a:custGeom>
                      <a:avLst/>
                      <a:gdLst/>
                      <a:ahLst/>
                      <a:cxnLst/>
                      <a:rect l="l" t="t" r="r" b="b"/>
                      <a:pathLst>
                        <a:path w="1575" h="2807" extrusionOk="0">
                          <a:moveTo>
                            <a:pt x="294" y="1"/>
                          </a:moveTo>
                          <a:cubicBezTo>
                            <a:pt x="144" y="1"/>
                            <a:pt x="1" y="185"/>
                            <a:pt x="147" y="336"/>
                          </a:cubicBezTo>
                          <a:cubicBezTo>
                            <a:pt x="597" y="903"/>
                            <a:pt x="1118" y="1978"/>
                            <a:pt x="929" y="2545"/>
                          </a:cubicBezTo>
                          <a:cubicBezTo>
                            <a:pt x="890" y="2650"/>
                            <a:pt x="948" y="2761"/>
                            <a:pt x="1053" y="2800"/>
                          </a:cubicBezTo>
                          <a:cubicBezTo>
                            <a:pt x="1072" y="2800"/>
                            <a:pt x="1092" y="2806"/>
                            <a:pt x="1111" y="2806"/>
                          </a:cubicBezTo>
                          <a:cubicBezTo>
                            <a:pt x="1196" y="2806"/>
                            <a:pt x="1274" y="2754"/>
                            <a:pt x="1300" y="2676"/>
                          </a:cubicBezTo>
                          <a:cubicBezTo>
                            <a:pt x="1574" y="1861"/>
                            <a:pt x="844" y="584"/>
                            <a:pt x="453" y="95"/>
                          </a:cubicBezTo>
                          <a:cubicBezTo>
                            <a:pt x="410" y="28"/>
                            <a:pt x="351"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7"/>
                    <p:cNvSpPr/>
                    <p:nvPr/>
                  </p:nvSpPr>
                  <p:spPr>
                    <a:xfrm>
                      <a:off x="6084660" y="2269784"/>
                      <a:ext cx="96269" cy="88341"/>
                    </a:xfrm>
                    <a:custGeom>
                      <a:avLst/>
                      <a:gdLst/>
                      <a:ahLst/>
                      <a:cxnLst/>
                      <a:rect l="l" t="t" r="r" b="b"/>
                      <a:pathLst>
                        <a:path w="3813" h="3499" extrusionOk="0">
                          <a:moveTo>
                            <a:pt x="3536" y="0"/>
                          </a:moveTo>
                          <a:cubicBezTo>
                            <a:pt x="3492" y="0"/>
                            <a:pt x="3445" y="17"/>
                            <a:pt x="3403" y="57"/>
                          </a:cubicBezTo>
                          <a:cubicBezTo>
                            <a:pt x="3057" y="396"/>
                            <a:pt x="2627" y="663"/>
                            <a:pt x="2171" y="950"/>
                          </a:cubicBezTo>
                          <a:cubicBezTo>
                            <a:pt x="1278" y="1510"/>
                            <a:pt x="359" y="2091"/>
                            <a:pt x="33" y="3244"/>
                          </a:cubicBezTo>
                          <a:cubicBezTo>
                            <a:pt x="0" y="3348"/>
                            <a:pt x="66" y="3459"/>
                            <a:pt x="170" y="3492"/>
                          </a:cubicBezTo>
                          <a:cubicBezTo>
                            <a:pt x="183" y="3492"/>
                            <a:pt x="203" y="3498"/>
                            <a:pt x="222" y="3498"/>
                          </a:cubicBezTo>
                          <a:cubicBezTo>
                            <a:pt x="313" y="3498"/>
                            <a:pt x="392" y="3433"/>
                            <a:pt x="411" y="3348"/>
                          </a:cubicBezTo>
                          <a:cubicBezTo>
                            <a:pt x="698" y="2338"/>
                            <a:pt x="1513" y="1823"/>
                            <a:pt x="2379" y="1282"/>
                          </a:cubicBezTo>
                          <a:cubicBezTo>
                            <a:pt x="2836" y="996"/>
                            <a:pt x="3298" y="702"/>
                            <a:pt x="3676" y="337"/>
                          </a:cubicBezTo>
                          <a:cubicBezTo>
                            <a:pt x="3813" y="196"/>
                            <a:pt x="3687" y="0"/>
                            <a:pt x="35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7"/>
                    <p:cNvSpPr/>
                    <p:nvPr/>
                  </p:nvSpPr>
                  <p:spPr>
                    <a:xfrm>
                      <a:off x="6171612" y="1962168"/>
                      <a:ext cx="207459" cy="288175"/>
                    </a:xfrm>
                    <a:custGeom>
                      <a:avLst/>
                      <a:gdLst/>
                      <a:ahLst/>
                      <a:cxnLst/>
                      <a:rect l="l" t="t" r="r" b="b"/>
                      <a:pathLst>
                        <a:path w="8217" h="11414" extrusionOk="0">
                          <a:moveTo>
                            <a:pt x="238" y="0"/>
                          </a:moveTo>
                          <a:cubicBezTo>
                            <a:pt x="120" y="0"/>
                            <a:pt x="0" y="100"/>
                            <a:pt x="43" y="249"/>
                          </a:cubicBezTo>
                          <a:cubicBezTo>
                            <a:pt x="363" y="1389"/>
                            <a:pt x="1204" y="1611"/>
                            <a:pt x="2012" y="1826"/>
                          </a:cubicBezTo>
                          <a:cubicBezTo>
                            <a:pt x="2279" y="1891"/>
                            <a:pt x="2540" y="1976"/>
                            <a:pt x="2800" y="2074"/>
                          </a:cubicBezTo>
                          <a:cubicBezTo>
                            <a:pt x="4104" y="2589"/>
                            <a:pt x="4221" y="2960"/>
                            <a:pt x="4645" y="4322"/>
                          </a:cubicBezTo>
                          <a:lnTo>
                            <a:pt x="4690" y="4453"/>
                          </a:lnTo>
                          <a:cubicBezTo>
                            <a:pt x="5525" y="7131"/>
                            <a:pt x="6802" y="9530"/>
                            <a:pt x="7812" y="11316"/>
                          </a:cubicBezTo>
                          <a:cubicBezTo>
                            <a:pt x="7851" y="11374"/>
                            <a:pt x="7917" y="11413"/>
                            <a:pt x="7988" y="11413"/>
                          </a:cubicBezTo>
                          <a:cubicBezTo>
                            <a:pt x="8021" y="11413"/>
                            <a:pt x="8053" y="11407"/>
                            <a:pt x="8086" y="11387"/>
                          </a:cubicBezTo>
                          <a:cubicBezTo>
                            <a:pt x="8184" y="11335"/>
                            <a:pt x="8216" y="11211"/>
                            <a:pt x="8158" y="11120"/>
                          </a:cubicBezTo>
                          <a:cubicBezTo>
                            <a:pt x="7154" y="9347"/>
                            <a:pt x="5890" y="6981"/>
                            <a:pt x="5062" y="4335"/>
                          </a:cubicBezTo>
                          <a:lnTo>
                            <a:pt x="5023" y="4205"/>
                          </a:lnTo>
                          <a:cubicBezTo>
                            <a:pt x="4593" y="2817"/>
                            <a:pt x="4430" y="2295"/>
                            <a:pt x="2944" y="1709"/>
                          </a:cubicBezTo>
                          <a:cubicBezTo>
                            <a:pt x="2670" y="1604"/>
                            <a:pt x="2396" y="1520"/>
                            <a:pt x="2116" y="1448"/>
                          </a:cubicBezTo>
                          <a:cubicBezTo>
                            <a:pt x="1314" y="1233"/>
                            <a:pt x="682" y="1064"/>
                            <a:pt x="421" y="145"/>
                          </a:cubicBezTo>
                          <a:cubicBezTo>
                            <a:pt x="393" y="43"/>
                            <a:pt x="316" y="0"/>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7"/>
                    <p:cNvSpPr/>
                    <p:nvPr/>
                  </p:nvSpPr>
                  <p:spPr>
                    <a:xfrm>
                      <a:off x="6336908" y="2188765"/>
                      <a:ext cx="51858" cy="152066"/>
                    </a:xfrm>
                    <a:custGeom>
                      <a:avLst/>
                      <a:gdLst/>
                      <a:ahLst/>
                      <a:cxnLst/>
                      <a:rect l="l" t="t" r="r" b="b"/>
                      <a:pathLst>
                        <a:path w="2054" h="6023" extrusionOk="0">
                          <a:moveTo>
                            <a:pt x="294" y="0"/>
                          </a:moveTo>
                          <a:cubicBezTo>
                            <a:pt x="201" y="0"/>
                            <a:pt x="108" y="59"/>
                            <a:pt x="99" y="183"/>
                          </a:cubicBezTo>
                          <a:cubicBezTo>
                            <a:pt x="1" y="1487"/>
                            <a:pt x="464" y="2601"/>
                            <a:pt x="920" y="3683"/>
                          </a:cubicBezTo>
                          <a:cubicBezTo>
                            <a:pt x="1213" y="4381"/>
                            <a:pt x="1520" y="5104"/>
                            <a:pt x="1650" y="5860"/>
                          </a:cubicBezTo>
                          <a:cubicBezTo>
                            <a:pt x="1669" y="5951"/>
                            <a:pt x="1748" y="6023"/>
                            <a:pt x="1845" y="6023"/>
                          </a:cubicBezTo>
                          <a:lnTo>
                            <a:pt x="1878" y="6023"/>
                          </a:lnTo>
                          <a:cubicBezTo>
                            <a:pt x="1982" y="6003"/>
                            <a:pt x="2054" y="5899"/>
                            <a:pt x="2041" y="5795"/>
                          </a:cubicBezTo>
                          <a:cubicBezTo>
                            <a:pt x="1898" y="4993"/>
                            <a:pt x="1585" y="4257"/>
                            <a:pt x="1285" y="3533"/>
                          </a:cubicBezTo>
                          <a:cubicBezTo>
                            <a:pt x="829" y="2451"/>
                            <a:pt x="399" y="1422"/>
                            <a:pt x="490" y="209"/>
                          </a:cubicBezTo>
                          <a:cubicBezTo>
                            <a:pt x="500" y="73"/>
                            <a:pt x="39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7"/>
                    <p:cNvSpPr/>
                    <p:nvPr/>
                  </p:nvSpPr>
                  <p:spPr>
                    <a:xfrm>
                      <a:off x="6353596" y="2264861"/>
                      <a:ext cx="58221" cy="53449"/>
                    </a:xfrm>
                    <a:custGeom>
                      <a:avLst/>
                      <a:gdLst/>
                      <a:ahLst/>
                      <a:cxnLst/>
                      <a:rect l="l" t="t" r="r" b="b"/>
                      <a:pathLst>
                        <a:path w="2306" h="2117" extrusionOk="0">
                          <a:moveTo>
                            <a:pt x="282" y="1"/>
                          </a:moveTo>
                          <a:cubicBezTo>
                            <a:pt x="92" y="1"/>
                            <a:pt x="1" y="290"/>
                            <a:pt x="213" y="382"/>
                          </a:cubicBezTo>
                          <a:cubicBezTo>
                            <a:pt x="898" y="676"/>
                            <a:pt x="1699" y="1243"/>
                            <a:pt x="1895" y="1966"/>
                          </a:cubicBezTo>
                          <a:cubicBezTo>
                            <a:pt x="1914" y="2051"/>
                            <a:pt x="1993" y="2110"/>
                            <a:pt x="2084" y="2116"/>
                          </a:cubicBezTo>
                          <a:cubicBezTo>
                            <a:pt x="2103" y="2116"/>
                            <a:pt x="2116" y="2110"/>
                            <a:pt x="2136" y="2110"/>
                          </a:cubicBezTo>
                          <a:cubicBezTo>
                            <a:pt x="2240" y="2084"/>
                            <a:pt x="2305" y="1973"/>
                            <a:pt x="2273" y="1868"/>
                          </a:cubicBezTo>
                          <a:cubicBezTo>
                            <a:pt x="2045" y="995"/>
                            <a:pt x="1139" y="343"/>
                            <a:pt x="363" y="17"/>
                          </a:cubicBezTo>
                          <a:cubicBezTo>
                            <a:pt x="335" y="6"/>
                            <a:pt x="308"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7"/>
                    <p:cNvSpPr/>
                    <p:nvPr/>
                  </p:nvSpPr>
                  <p:spPr>
                    <a:xfrm>
                      <a:off x="6311938" y="2128802"/>
                      <a:ext cx="46228" cy="36962"/>
                    </a:xfrm>
                    <a:custGeom>
                      <a:avLst/>
                      <a:gdLst/>
                      <a:ahLst/>
                      <a:cxnLst/>
                      <a:rect l="l" t="t" r="r" b="b"/>
                      <a:pathLst>
                        <a:path w="1831" h="1464" extrusionOk="0">
                          <a:moveTo>
                            <a:pt x="286" y="1"/>
                          </a:moveTo>
                          <a:cubicBezTo>
                            <a:pt x="108" y="1"/>
                            <a:pt x="1" y="278"/>
                            <a:pt x="208" y="381"/>
                          </a:cubicBezTo>
                          <a:cubicBezTo>
                            <a:pt x="684" y="642"/>
                            <a:pt x="1107" y="988"/>
                            <a:pt x="1459" y="1398"/>
                          </a:cubicBezTo>
                          <a:cubicBezTo>
                            <a:pt x="1498" y="1437"/>
                            <a:pt x="1550" y="1463"/>
                            <a:pt x="1609" y="1463"/>
                          </a:cubicBezTo>
                          <a:cubicBezTo>
                            <a:pt x="1655" y="1463"/>
                            <a:pt x="1700" y="1444"/>
                            <a:pt x="1739" y="1418"/>
                          </a:cubicBezTo>
                          <a:cubicBezTo>
                            <a:pt x="1818" y="1346"/>
                            <a:pt x="1831" y="1222"/>
                            <a:pt x="1759" y="1137"/>
                          </a:cubicBezTo>
                          <a:cubicBezTo>
                            <a:pt x="1374" y="694"/>
                            <a:pt x="912" y="323"/>
                            <a:pt x="397" y="36"/>
                          </a:cubicBezTo>
                          <a:cubicBezTo>
                            <a:pt x="358" y="12"/>
                            <a:pt x="321"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7"/>
                    <p:cNvSpPr/>
                    <p:nvPr/>
                  </p:nvSpPr>
                  <p:spPr>
                    <a:xfrm>
                      <a:off x="6168153" y="1957699"/>
                      <a:ext cx="140654" cy="63901"/>
                    </a:xfrm>
                    <a:custGeom>
                      <a:avLst/>
                      <a:gdLst/>
                      <a:ahLst/>
                      <a:cxnLst/>
                      <a:rect l="l" t="t" r="r" b="b"/>
                      <a:pathLst>
                        <a:path w="5571" h="2531" extrusionOk="0">
                          <a:moveTo>
                            <a:pt x="289" y="1"/>
                          </a:moveTo>
                          <a:cubicBezTo>
                            <a:pt x="139" y="1"/>
                            <a:pt x="0" y="185"/>
                            <a:pt x="135" y="335"/>
                          </a:cubicBezTo>
                          <a:cubicBezTo>
                            <a:pt x="813" y="1149"/>
                            <a:pt x="1849" y="1293"/>
                            <a:pt x="2846" y="1436"/>
                          </a:cubicBezTo>
                          <a:cubicBezTo>
                            <a:pt x="3811" y="1573"/>
                            <a:pt x="4723" y="1697"/>
                            <a:pt x="5179" y="2433"/>
                          </a:cubicBezTo>
                          <a:cubicBezTo>
                            <a:pt x="5218" y="2492"/>
                            <a:pt x="5284" y="2531"/>
                            <a:pt x="5349" y="2531"/>
                          </a:cubicBezTo>
                          <a:cubicBezTo>
                            <a:pt x="5388" y="2531"/>
                            <a:pt x="5421" y="2518"/>
                            <a:pt x="5453" y="2498"/>
                          </a:cubicBezTo>
                          <a:cubicBezTo>
                            <a:pt x="5544" y="2440"/>
                            <a:pt x="5570" y="2322"/>
                            <a:pt x="5518" y="2225"/>
                          </a:cubicBezTo>
                          <a:cubicBezTo>
                            <a:pt x="4964" y="1332"/>
                            <a:pt x="3915" y="1188"/>
                            <a:pt x="2898" y="1045"/>
                          </a:cubicBezTo>
                          <a:cubicBezTo>
                            <a:pt x="1973" y="915"/>
                            <a:pt x="1021" y="778"/>
                            <a:pt x="441" y="80"/>
                          </a:cubicBezTo>
                          <a:cubicBezTo>
                            <a:pt x="397" y="24"/>
                            <a:pt x="342" y="1"/>
                            <a:pt x="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7"/>
                    <p:cNvSpPr/>
                    <p:nvPr/>
                  </p:nvSpPr>
                  <p:spPr>
                    <a:xfrm>
                      <a:off x="6285554" y="2054751"/>
                      <a:ext cx="54181" cy="51278"/>
                    </a:xfrm>
                    <a:custGeom>
                      <a:avLst/>
                      <a:gdLst/>
                      <a:ahLst/>
                      <a:cxnLst/>
                      <a:rect l="l" t="t" r="r" b="b"/>
                      <a:pathLst>
                        <a:path w="2146" h="2031" extrusionOk="0">
                          <a:moveTo>
                            <a:pt x="282" y="1"/>
                          </a:moveTo>
                          <a:cubicBezTo>
                            <a:pt x="112" y="1"/>
                            <a:pt x="0" y="250"/>
                            <a:pt x="184" y="369"/>
                          </a:cubicBezTo>
                          <a:cubicBezTo>
                            <a:pt x="803" y="760"/>
                            <a:pt x="1507" y="1203"/>
                            <a:pt x="1735" y="1894"/>
                          </a:cubicBezTo>
                          <a:cubicBezTo>
                            <a:pt x="1761" y="1978"/>
                            <a:pt x="1833" y="2030"/>
                            <a:pt x="1924" y="2030"/>
                          </a:cubicBezTo>
                          <a:cubicBezTo>
                            <a:pt x="1944" y="2030"/>
                            <a:pt x="1963" y="2030"/>
                            <a:pt x="1983" y="2017"/>
                          </a:cubicBezTo>
                          <a:cubicBezTo>
                            <a:pt x="2087" y="1985"/>
                            <a:pt x="2146" y="1874"/>
                            <a:pt x="2113" y="1770"/>
                          </a:cubicBezTo>
                          <a:cubicBezTo>
                            <a:pt x="1839" y="949"/>
                            <a:pt x="1038" y="440"/>
                            <a:pt x="393" y="36"/>
                          </a:cubicBezTo>
                          <a:cubicBezTo>
                            <a:pt x="355" y="12"/>
                            <a:pt x="317"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7"/>
                    <p:cNvSpPr/>
                    <p:nvPr/>
                  </p:nvSpPr>
                  <p:spPr>
                    <a:xfrm>
                      <a:off x="6171865" y="1990698"/>
                      <a:ext cx="97935" cy="100839"/>
                    </a:xfrm>
                    <a:custGeom>
                      <a:avLst/>
                      <a:gdLst/>
                      <a:ahLst/>
                      <a:cxnLst/>
                      <a:rect l="l" t="t" r="r" b="b"/>
                      <a:pathLst>
                        <a:path w="3879" h="3994" extrusionOk="0">
                          <a:moveTo>
                            <a:pt x="227" y="0"/>
                          </a:moveTo>
                          <a:cubicBezTo>
                            <a:pt x="115" y="0"/>
                            <a:pt x="1" y="88"/>
                            <a:pt x="33" y="240"/>
                          </a:cubicBezTo>
                          <a:cubicBezTo>
                            <a:pt x="196" y="1374"/>
                            <a:pt x="1096" y="1980"/>
                            <a:pt x="1963" y="2560"/>
                          </a:cubicBezTo>
                          <a:cubicBezTo>
                            <a:pt x="2543" y="2951"/>
                            <a:pt x="3136" y="3355"/>
                            <a:pt x="3488" y="3903"/>
                          </a:cubicBezTo>
                          <a:cubicBezTo>
                            <a:pt x="3520" y="3961"/>
                            <a:pt x="3585" y="3994"/>
                            <a:pt x="3657" y="3994"/>
                          </a:cubicBezTo>
                          <a:cubicBezTo>
                            <a:pt x="3690" y="3994"/>
                            <a:pt x="3729" y="3987"/>
                            <a:pt x="3761" y="3968"/>
                          </a:cubicBezTo>
                          <a:cubicBezTo>
                            <a:pt x="3853" y="3909"/>
                            <a:pt x="3879" y="3785"/>
                            <a:pt x="3820" y="3694"/>
                          </a:cubicBezTo>
                          <a:cubicBezTo>
                            <a:pt x="3429" y="3075"/>
                            <a:pt x="2797" y="2645"/>
                            <a:pt x="2184" y="2234"/>
                          </a:cubicBezTo>
                          <a:cubicBezTo>
                            <a:pt x="1350" y="1674"/>
                            <a:pt x="561" y="1146"/>
                            <a:pt x="418" y="181"/>
                          </a:cubicBezTo>
                          <a:cubicBezTo>
                            <a:pt x="406" y="57"/>
                            <a:pt x="317" y="0"/>
                            <a:pt x="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7"/>
                    <p:cNvSpPr/>
                    <p:nvPr/>
                  </p:nvSpPr>
                  <p:spPr>
                    <a:xfrm>
                      <a:off x="6165452" y="2034199"/>
                      <a:ext cx="106999" cy="106873"/>
                    </a:xfrm>
                    <a:custGeom>
                      <a:avLst/>
                      <a:gdLst/>
                      <a:ahLst/>
                      <a:cxnLst/>
                      <a:rect l="l" t="t" r="r" b="b"/>
                      <a:pathLst>
                        <a:path w="4238" h="4233" extrusionOk="0">
                          <a:moveTo>
                            <a:pt x="396" y="1"/>
                          </a:moveTo>
                          <a:cubicBezTo>
                            <a:pt x="307" y="1"/>
                            <a:pt x="220" y="54"/>
                            <a:pt x="203" y="172"/>
                          </a:cubicBezTo>
                          <a:cubicBezTo>
                            <a:pt x="1" y="1450"/>
                            <a:pt x="1193" y="2199"/>
                            <a:pt x="2249" y="2858"/>
                          </a:cubicBezTo>
                          <a:cubicBezTo>
                            <a:pt x="2901" y="3275"/>
                            <a:pt x="3527" y="3659"/>
                            <a:pt x="3820" y="4141"/>
                          </a:cubicBezTo>
                          <a:cubicBezTo>
                            <a:pt x="3859" y="4194"/>
                            <a:pt x="3924" y="4233"/>
                            <a:pt x="3989" y="4233"/>
                          </a:cubicBezTo>
                          <a:cubicBezTo>
                            <a:pt x="4146" y="4233"/>
                            <a:pt x="4237" y="4063"/>
                            <a:pt x="4159" y="3933"/>
                          </a:cubicBezTo>
                          <a:cubicBezTo>
                            <a:pt x="3807" y="3379"/>
                            <a:pt x="3123" y="2949"/>
                            <a:pt x="2458" y="2532"/>
                          </a:cubicBezTo>
                          <a:cubicBezTo>
                            <a:pt x="1415" y="1873"/>
                            <a:pt x="431" y="1261"/>
                            <a:pt x="594" y="231"/>
                          </a:cubicBezTo>
                          <a:cubicBezTo>
                            <a:pt x="619" y="86"/>
                            <a:pt x="507" y="1"/>
                            <a:pt x="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7"/>
                    <p:cNvSpPr/>
                    <p:nvPr/>
                  </p:nvSpPr>
                  <p:spPr>
                    <a:xfrm>
                      <a:off x="6161665" y="2075378"/>
                      <a:ext cx="110104" cy="119168"/>
                    </a:xfrm>
                    <a:custGeom>
                      <a:avLst/>
                      <a:gdLst/>
                      <a:ahLst/>
                      <a:cxnLst/>
                      <a:rect l="l" t="t" r="r" b="b"/>
                      <a:pathLst>
                        <a:path w="4361" h="4720" extrusionOk="0">
                          <a:moveTo>
                            <a:pt x="543" y="1"/>
                          </a:moveTo>
                          <a:cubicBezTo>
                            <a:pt x="471" y="1"/>
                            <a:pt x="400" y="40"/>
                            <a:pt x="366" y="132"/>
                          </a:cubicBezTo>
                          <a:cubicBezTo>
                            <a:pt x="1" y="1096"/>
                            <a:pt x="1265" y="2159"/>
                            <a:pt x="2490" y="3188"/>
                          </a:cubicBezTo>
                          <a:cubicBezTo>
                            <a:pt x="3129" y="3723"/>
                            <a:pt x="3735" y="4231"/>
                            <a:pt x="3970" y="4629"/>
                          </a:cubicBezTo>
                          <a:cubicBezTo>
                            <a:pt x="4003" y="4687"/>
                            <a:pt x="4068" y="4720"/>
                            <a:pt x="4139" y="4720"/>
                          </a:cubicBezTo>
                          <a:cubicBezTo>
                            <a:pt x="4172" y="4720"/>
                            <a:pt x="4211" y="4713"/>
                            <a:pt x="4237" y="4694"/>
                          </a:cubicBezTo>
                          <a:cubicBezTo>
                            <a:pt x="4335" y="4642"/>
                            <a:pt x="4361" y="4518"/>
                            <a:pt x="4309" y="4427"/>
                          </a:cubicBezTo>
                          <a:cubicBezTo>
                            <a:pt x="4048" y="3970"/>
                            <a:pt x="3409" y="3442"/>
                            <a:pt x="2745" y="2882"/>
                          </a:cubicBezTo>
                          <a:cubicBezTo>
                            <a:pt x="1728" y="2035"/>
                            <a:pt x="463" y="972"/>
                            <a:pt x="731" y="268"/>
                          </a:cubicBezTo>
                          <a:cubicBezTo>
                            <a:pt x="788" y="113"/>
                            <a:pt x="665" y="1"/>
                            <a:pt x="5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7"/>
                    <p:cNvSpPr/>
                    <p:nvPr/>
                  </p:nvSpPr>
                  <p:spPr>
                    <a:xfrm>
                      <a:off x="6170956" y="2139279"/>
                      <a:ext cx="105434" cy="88341"/>
                    </a:xfrm>
                    <a:custGeom>
                      <a:avLst/>
                      <a:gdLst/>
                      <a:ahLst/>
                      <a:cxnLst/>
                      <a:rect l="l" t="t" r="r" b="b"/>
                      <a:pathLst>
                        <a:path w="4176" h="3499" extrusionOk="0">
                          <a:moveTo>
                            <a:pt x="269" y="1"/>
                          </a:moveTo>
                          <a:cubicBezTo>
                            <a:pt x="132" y="1"/>
                            <a:pt x="0" y="147"/>
                            <a:pt x="95" y="305"/>
                          </a:cubicBezTo>
                          <a:cubicBezTo>
                            <a:pt x="539" y="1022"/>
                            <a:pt x="1269" y="1439"/>
                            <a:pt x="1973" y="1837"/>
                          </a:cubicBezTo>
                          <a:cubicBezTo>
                            <a:pt x="2716" y="2254"/>
                            <a:pt x="3419" y="2658"/>
                            <a:pt x="3758" y="3382"/>
                          </a:cubicBezTo>
                          <a:cubicBezTo>
                            <a:pt x="3784" y="3453"/>
                            <a:pt x="3856" y="3499"/>
                            <a:pt x="3934" y="3499"/>
                          </a:cubicBezTo>
                          <a:cubicBezTo>
                            <a:pt x="4078" y="3499"/>
                            <a:pt x="4175" y="3349"/>
                            <a:pt x="4117" y="3219"/>
                          </a:cubicBezTo>
                          <a:cubicBezTo>
                            <a:pt x="3726" y="2378"/>
                            <a:pt x="2931" y="1928"/>
                            <a:pt x="2168" y="1492"/>
                          </a:cubicBezTo>
                          <a:cubicBezTo>
                            <a:pt x="1477" y="1100"/>
                            <a:pt x="819" y="729"/>
                            <a:pt x="434" y="97"/>
                          </a:cubicBezTo>
                          <a:cubicBezTo>
                            <a:pt x="391" y="29"/>
                            <a:pt x="329" y="1"/>
                            <a:pt x="2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7"/>
                    <p:cNvSpPr/>
                    <p:nvPr/>
                  </p:nvSpPr>
                  <p:spPr>
                    <a:xfrm>
                      <a:off x="6168936" y="2176419"/>
                      <a:ext cx="111569" cy="96622"/>
                    </a:xfrm>
                    <a:custGeom>
                      <a:avLst/>
                      <a:gdLst/>
                      <a:ahLst/>
                      <a:cxnLst/>
                      <a:rect l="l" t="t" r="r" b="b"/>
                      <a:pathLst>
                        <a:path w="4419" h="3827" extrusionOk="0">
                          <a:moveTo>
                            <a:pt x="268" y="0"/>
                          </a:moveTo>
                          <a:cubicBezTo>
                            <a:pt x="134" y="0"/>
                            <a:pt x="1" y="134"/>
                            <a:pt x="84" y="288"/>
                          </a:cubicBezTo>
                          <a:cubicBezTo>
                            <a:pt x="521" y="1122"/>
                            <a:pt x="1316" y="1578"/>
                            <a:pt x="2105" y="2034"/>
                          </a:cubicBezTo>
                          <a:cubicBezTo>
                            <a:pt x="2893" y="2491"/>
                            <a:pt x="3643" y="2921"/>
                            <a:pt x="3995" y="3709"/>
                          </a:cubicBezTo>
                          <a:cubicBezTo>
                            <a:pt x="4027" y="3781"/>
                            <a:pt x="4099" y="3827"/>
                            <a:pt x="4177" y="3827"/>
                          </a:cubicBezTo>
                          <a:cubicBezTo>
                            <a:pt x="4321" y="3820"/>
                            <a:pt x="4418" y="3677"/>
                            <a:pt x="4353" y="3547"/>
                          </a:cubicBezTo>
                          <a:cubicBezTo>
                            <a:pt x="3949" y="2647"/>
                            <a:pt x="3108" y="2165"/>
                            <a:pt x="2300" y="1696"/>
                          </a:cubicBezTo>
                          <a:cubicBezTo>
                            <a:pt x="1538" y="1252"/>
                            <a:pt x="814" y="842"/>
                            <a:pt x="436" y="105"/>
                          </a:cubicBezTo>
                          <a:cubicBezTo>
                            <a:pt x="396" y="31"/>
                            <a:pt x="332" y="0"/>
                            <a:pt x="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7"/>
                    <p:cNvSpPr/>
                    <p:nvPr/>
                  </p:nvSpPr>
                  <p:spPr>
                    <a:xfrm>
                      <a:off x="6168229" y="2217496"/>
                      <a:ext cx="112099" cy="96698"/>
                    </a:xfrm>
                    <a:custGeom>
                      <a:avLst/>
                      <a:gdLst/>
                      <a:ahLst/>
                      <a:cxnLst/>
                      <a:rect l="l" t="t" r="r" b="b"/>
                      <a:pathLst>
                        <a:path w="4440" h="3830" extrusionOk="0">
                          <a:moveTo>
                            <a:pt x="286" y="1"/>
                          </a:moveTo>
                          <a:cubicBezTo>
                            <a:pt x="129" y="1"/>
                            <a:pt x="0" y="208"/>
                            <a:pt x="151" y="349"/>
                          </a:cubicBezTo>
                          <a:cubicBezTo>
                            <a:pt x="647" y="812"/>
                            <a:pt x="1201" y="1163"/>
                            <a:pt x="1742" y="1509"/>
                          </a:cubicBezTo>
                          <a:cubicBezTo>
                            <a:pt x="2680" y="2102"/>
                            <a:pt x="3567" y="2663"/>
                            <a:pt x="4023" y="3705"/>
                          </a:cubicBezTo>
                          <a:cubicBezTo>
                            <a:pt x="4055" y="3777"/>
                            <a:pt x="4127" y="3829"/>
                            <a:pt x="4205" y="3829"/>
                          </a:cubicBezTo>
                          <a:cubicBezTo>
                            <a:pt x="4342" y="3823"/>
                            <a:pt x="4440" y="3679"/>
                            <a:pt x="4388" y="3555"/>
                          </a:cubicBezTo>
                          <a:cubicBezTo>
                            <a:pt x="3879" y="2395"/>
                            <a:pt x="2902" y="1776"/>
                            <a:pt x="1957" y="1177"/>
                          </a:cubicBezTo>
                          <a:cubicBezTo>
                            <a:pt x="1429" y="844"/>
                            <a:pt x="888" y="499"/>
                            <a:pt x="425" y="62"/>
                          </a:cubicBezTo>
                          <a:cubicBezTo>
                            <a:pt x="381" y="19"/>
                            <a:pt x="332"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7"/>
                    <p:cNvSpPr/>
                    <p:nvPr/>
                  </p:nvSpPr>
                  <p:spPr>
                    <a:xfrm>
                      <a:off x="6166487" y="2268193"/>
                      <a:ext cx="90487" cy="393533"/>
                    </a:xfrm>
                    <a:custGeom>
                      <a:avLst/>
                      <a:gdLst/>
                      <a:ahLst/>
                      <a:cxnLst/>
                      <a:rect l="l" t="t" r="r" b="b"/>
                      <a:pathLst>
                        <a:path w="3584" h="15587" extrusionOk="0">
                          <a:moveTo>
                            <a:pt x="290" y="0"/>
                          </a:moveTo>
                          <a:cubicBezTo>
                            <a:pt x="130" y="0"/>
                            <a:pt x="1" y="223"/>
                            <a:pt x="168" y="355"/>
                          </a:cubicBezTo>
                          <a:cubicBezTo>
                            <a:pt x="3173" y="2981"/>
                            <a:pt x="2873" y="7068"/>
                            <a:pt x="2580" y="11011"/>
                          </a:cubicBezTo>
                          <a:cubicBezTo>
                            <a:pt x="2462" y="12569"/>
                            <a:pt x="2352" y="14035"/>
                            <a:pt x="2443" y="15404"/>
                          </a:cubicBezTo>
                          <a:cubicBezTo>
                            <a:pt x="2449" y="15508"/>
                            <a:pt x="2534" y="15586"/>
                            <a:pt x="2638" y="15586"/>
                          </a:cubicBezTo>
                          <a:lnTo>
                            <a:pt x="2651" y="15586"/>
                          </a:lnTo>
                          <a:cubicBezTo>
                            <a:pt x="2762" y="15580"/>
                            <a:pt x="2840" y="15482"/>
                            <a:pt x="2834" y="15378"/>
                          </a:cubicBezTo>
                          <a:cubicBezTo>
                            <a:pt x="2749" y="14042"/>
                            <a:pt x="2853" y="12582"/>
                            <a:pt x="2971" y="11037"/>
                          </a:cubicBezTo>
                          <a:cubicBezTo>
                            <a:pt x="3271" y="6996"/>
                            <a:pt x="3583" y="2818"/>
                            <a:pt x="429" y="61"/>
                          </a:cubicBezTo>
                          <a:cubicBezTo>
                            <a:pt x="384" y="18"/>
                            <a:pt x="336"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7"/>
                    <p:cNvSpPr/>
                    <p:nvPr/>
                  </p:nvSpPr>
                  <p:spPr>
                    <a:xfrm>
                      <a:off x="6210216" y="2464896"/>
                      <a:ext cx="36003" cy="133635"/>
                    </a:xfrm>
                    <a:custGeom>
                      <a:avLst/>
                      <a:gdLst/>
                      <a:ahLst/>
                      <a:cxnLst/>
                      <a:rect l="l" t="t" r="r" b="b"/>
                      <a:pathLst>
                        <a:path w="1426" h="5293" extrusionOk="0">
                          <a:moveTo>
                            <a:pt x="1174" y="0"/>
                          </a:moveTo>
                          <a:cubicBezTo>
                            <a:pt x="1103" y="0"/>
                            <a:pt x="1033" y="37"/>
                            <a:pt x="998" y="124"/>
                          </a:cubicBezTo>
                          <a:cubicBezTo>
                            <a:pt x="307" y="1845"/>
                            <a:pt x="0" y="3376"/>
                            <a:pt x="0" y="5097"/>
                          </a:cubicBezTo>
                          <a:cubicBezTo>
                            <a:pt x="0" y="5201"/>
                            <a:pt x="92" y="5292"/>
                            <a:pt x="202" y="5292"/>
                          </a:cubicBezTo>
                          <a:cubicBezTo>
                            <a:pt x="307" y="5292"/>
                            <a:pt x="398" y="5201"/>
                            <a:pt x="398" y="5097"/>
                          </a:cubicBezTo>
                          <a:cubicBezTo>
                            <a:pt x="391" y="3409"/>
                            <a:pt x="685" y="1962"/>
                            <a:pt x="1363" y="274"/>
                          </a:cubicBezTo>
                          <a:cubicBezTo>
                            <a:pt x="1425" y="116"/>
                            <a:pt x="1299" y="0"/>
                            <a:pt x="11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7"/>
                    <p:cNvSpPr/>
                    <p:nvPr/>
                  </p:nvSpPr>
                  <p:spPr>
                    <a:xfrm>
                      <a:off x="6212513" y="2647537"/>
                      <a:ext cx="27015" cy="122627"/>
                    </a:xfrm>
                    <a:custGeom>
                      <a:avLst/>
                      <a:gdLst/>
                      <a:ahLst/>
                      <a:cxnLst/>
                      <a:rect l="l" t="t" r="r" b="b"/>
                      <a:pathLst>
                        <a:path w="1070" h="4857" extrusionOk="0">
                          <a:moveTo>
                            <a:pt x="871" y="1"/>
                          </a:moveTo>
                          <a:cubicBezTo>
                            <a:pt x="771" y="1"/>
                            <a:pt x="672" y="66"/>
                            <a:pt x="672" y="196"/>
                          </a:cubicBezTo>
                          <a:cubicBezTo>
                            <a:pt x="672" y="1715"/>
                            <a:pt x="483" y="3038"/>
                            <a:pt x="27" y="4609"/>
                          </a:cubicBezTo>
                          <a:cubicBezTo>
                            <a:pt x="1" y="4713"/>
                            <a:pt x="59" y="4817"/>
                            <a:pt x="164" y="4850"/>
                          </a:cubicBezTo>
                          <a:cubicBezTo>
                            <a:pt x="183" y="4856"/>
                            <a:pt x="196" y="4856"/>
                            <a:pt x="216" y="4856"/>
                          </a:cubicBezTo>
                          <a:cubicBezTo>
                            <a:pt x="307" y="4856"/>
                            <a:pt x="385" y="4798"/>
                            <a:pt x="405" y="4713"/>
                          </a:cubicBezTo>
                          <a:cubicBezTo>
                            <a:pt x="867" y="3110"/>
                            <a:pt x="1070" y="1754"/>
                            <a:pt x="1070" y="196"/>
                          </a:cubicBezTo>
                          <a:cubicBezTo>
                            <a:pt x="1070" y="66"/>
                            <a:pt x="970" y="1"/>
                            <a:pt x="8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7"/>
                    <p:cNvSpPr/>
                    <p:nvPr/>
                  </p:nvSpPr>
                  <p:spPr>
                    <a:xfrm>
                      <a:off x="6211377" y="2649102"/>
                      <a:ext cx="29944" cy="63472"/>
                    </a:xfrm>
                    <a:custGeom>
                      <a:avLst/>
                      <a:gdLst/>
                      <a:ahLst/>
                      <a:cxnLst/>
                      <a:rect l="l" t="t" r="r" b="b"/>
                      <a:pathLst>
                        <a:path w="1186" h="2514" extrusionOk="0">
                          <a:moveTo>
                            <a:pt x="913" y="0"/>
                          </a:moveTo>
                          <a:cubicBezTo>
                            <a:pt x="864" y="0"/>
                            <a:pt x="812" y="21"/>
                            <a:pt x="769" y="69"/>
                          </a:cubicBezTo>
                          <a:cubicBezTo>
                            <a:pt x="313" y="610"/>
                            <a:pt x="137" y="1457"/>
                            <a:pt x="20" y="2285"/>
                          </a:cubicBezTo>
                          <a:cubicBezTo>
                            <a:pt x="0" y="2396"/>
                            <a:pt x="72" y="2494"/>
                            <a:pt x="183" y="2513"/>
                          </a:cubicBezTo>
                          <a:lnTo>
                            <a:pt x="209" y="2513"/>
                          </a:lnTo>
                          <a:cubicBezTo>
                            <a:pt x="306" y="2513"/>
                            <a:pt x="391" y="2441"/>
                            <a:pt x="404" y="2344"/>
                          </a:cubicBezTo>
                          <a:cubicBezTo>
                            <a:pt x="476" y="1861"/>
                            <a:pt x="626" y="851"/>
                            <a:pt x="1069" y="317"/>
                          </a:cubicBezTo>
                          <a:cubicBezTo>
                            <a:pt x="1185" y="171"/>
                            <a:pt x="1056" y="0"/>
                            <a:pt x="9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7"/>
                    <p:cNvSpPr/>
                    <p:nvPr/>
                  </p:nvSpPr>
                  <p:spPr>
                    <a:xfrm>
                      <a:off x="6235564" y="2514382"/>
                      <a:ext cx="32115" cy="78671"/>
                    </a:xfrm>
                    <a:custGeom>
                      <a:avLst/>
                      <a:gdLst/>
                      <a:ahLst/>
                      <a:cxnLst/>
                      <a:rect l="l" t="t" r="r" b="b"/>
                      <a:pathLst>
                        <a:path w="1272" h="3116" extrusionOk="0">
                          <a:moveTo>
                            <a:pt x="234" y="1"/>
                          </a:moveTo>
                          <a:cubicBezTo>
                            <a:pt x="118" y="1"/>
                            <a:pt x="1" y="94"/>
                            <a:pt x="39" y="243"/>
                          </a:cubicBezTo>
                          <a:cubicBezTo>
                            <a:pt x="124" y="569"/>
                            <a:pt x="241" y="888"/>
                            <a:pt x="385" y="1195"/>
                          </a:cubicBezTo>
                          <a:cubicBezTo>
                            <a:pt x="626" y="1755"/>
                            <a:pt x="860" y="2290"/>
                            <a:pt x="743" y="2883"/>
                          </a:cubicBezTo>
                          <a:cubicBezTo>
                            <a:pt x="724" y="2987"/>
                            <a:pt x="795" y="3091"/>
                            <a:pt x="900" y="3111"/>
                          </a:cubicBezTo>
                          <a:cubicBezTo>
                            <a:pt x="906" y="3114"/>
                            <a:pt x="913" y="3116"/>
                            <a:pt x="919" y="3116"/>
                          </a:cubicBezTo>
                          <a:cubicBezTo>
                            <a:pt x="926" y="3116"/>
                            <a:pt x="932" y="3114"/>
                            <a:pt x="939" y="3111"/>
                          </a:cubicBezTo>
                          <a:cubicBezTo>
                            <a:pt x="1030" y="3111"/>
                            <a:pt x="1115" y="3046"/>
                            <a:pt x="1128" y="2954"/>
                          </a:cubicBezTo>
                          <a:cubicBezTo>
                            <a:pt x="1271" y="2244"/>
                            <a:pt x="1004" y="1631"/>
                            <a:pt x="750" y="1038"/>
                          </a:cubicBezTo>
                          <a:cubicBezTo>
                            <a:pt x="613" y="752"/>
                            <a:pt x="502" y="458"/>
                            <a:pt x="424" y="152"/>
                          </a:cubicBezTo>
                          <a:cubicBezTo>
                            <a:pt x="397" y="47"/>
                            <a:pt x="315" y="1"/>
                            <a:pt x="2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7"/>
                    <p:cNvSpPr/>
                    <p:nvPr/>
                  </p:nvSpPr>
                  <p:spPr>
                    <a:xfrm>
                      <a:off x="6230010" y="2395996"/>
                      <a:ext cx="57893" cy="73369"/>
                    </a:xfrm>
                    <a:custGeom>
                      <a:avLst/>
                      <a:gdLst/>
                      <a:ahLst/>
                      <a:cxnLst/>
                      <a:rect l="l" t="t" r="r" b="b"/>
                      <a:pathLst>
                        <a:path w="2293" h="2906" extrusionOk="0">
                          <a:moveTo>
                            <a:pt x="285" y="1"/>
                          </a:moveTo>
                          <a:cubicBezTo>
                            <a:pt x="133" y="1"/>
                            <a:pt x="0" y="200"/>
                            <a:pt x="148" y="344"/>
                          </a:cubicBezTo>
                          <a:cubicBezTo>
                            <a:pt x="259" y="461"/>
                            <a:pt x="390" y="585"/>
                            <a:pt x="533" y="709"/>
                          </a:cubicBezTo>
                          <a:cubicBezTo>
                            <a:pt x="1133" y="1263"/>
                            <a:pt x="1810" y="1895"/>
                            <a:pt x="1471" y="2625"/>
                          </a:cubicBezTo>
                          <a:cubicBezTo>
                            <a:pt x="1426" y="2723"/>
                            <a:pt x="1465" y="2840"/>
                            <a:pt x="1563" y="2886"/>
                          </a:cubicBezTo>
                          <a:cubicBezTo>
                            <a:pt x="1589" y="2899"/>
                            <a:pt x="1615" y="2905"/>
                            <a:pt x="1647" y="2905"/>
                          </a:cubicBezTo>
                          <a:cubicBezTo>
                            <a:pt x="1726" y="2905"/>
                            <a:pt x="1797" y="2860"/>
                            <a:pt x="1830" y="2794"/>
                          </a:cubicBezTo>
                          <a:cubicBezTo>
                            <a:pt x="2293" y="1797"/>
                            <a:pt x="1426" y="1002"/>
                            <a:pt x="800" y="422"/>
                          </a:cubicBezTo>
                          <a:cubicBezTo>
                            <a:pt x="663" y="298"/>
                            <a:pt x="533" y="181"/>
                            <a:pt x="429" y="70"/>
                          </a:cubicBezTo>
                          <a:cubicBezTo>
                            <a:pt x="385" y="21"/>
                            <a:pt x="334" y="1"/>
                            <a:pt x="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7"/>
                    <p:cNvSpPr/>
                    <p:nvPr/>
                  </p:nvSpPr>
                  <p:spPr>
                    <a:xfrm>
                      <a:off x="6203626" y="2399228"/>
                      <a:ext cx="38502" cy="70138"/>
                    </a:xfrm>
                    <a:custGeom>
                      <a:avLst/>
                      <a:gdLst/>
                      <a:ahLst/>
                      <a:cxnLst/>
                      <a:rect l="l" t="t" r="r" b="b"/>
                      <a:pathLst>
                        <a:path w="1525" h="2778" extrusionOk="0">
                          <a:moveTo>
                            <a:pt x="1265" y="1"/>
                          </a:moveTo>
                          <a:cubicBezTo>
                            <a:pt x="1216" y="1"/>
                            <a:pt x="1166" y="20"/>
                            <a:pt x="1122" y="66"/>
                          </a:cubicBezTo>
                          <a:cubicBezTo>
                            <a:pt x="731" y="555"/>
                            <a:pt x="1" y="1832"/>
                            <a:pt x="274" y="2647"/>
                          </a:cubicBezTo>
                          <a:cubicBezTo>
                            <a:pt x="301" y="2725"/>
                            <a:pt x="379" y="2777"/>
                            <a:pt x="463" y="2777"/>
                          </a:cubicBezTo>
                          <a:cubicBezTo>
                            <a:pt x="483" y="2777"/>
                            <a:pt x="503" y="2771"/>
                            <a:pt x="522" y="2764"/>
                          </a:cubicBezTo>
                          <a:cubicBezTo>
                            <a:pt x="626" y="2732"/>
                            <a:pt x="685" y="2621"/>
                            <a:pt x="646" y="2516"/>
                          </a:cubicBezTo>
                          <a:cubicBezTo>
                            <a:pt x="450" y="1949"/>
                            <a:pt x="978" y="868"/>
                            <a:pt x="1428" y="307"/>
                          </a:cubicBezTo>
                          <a:cubicBezTo>
                            <a:pt x="1525" y="158"/>
                            <a:pt x="1403" y="1"/>
                            <a:pt x="1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7"/>
                    <p:cNvSpPr/>
                    <p:nvPr/>
                  </p:nvSpPr>
                  <p:spPr>
                    <a:xfrm>
                      <a:off x="6169668" y="2269708"/>
                      <a:ext cx="96521" cy="88417"/>
                    </a:xfrm>
                    <a:custGeom>
                      <a:avLst/>
                      <a:gdLst/>
                      <a:ahLst/>
                      <a:cxnLst/>
                      <a:rect l="l" t="t" r="r" b="b"/>
                      <a:pathLst>
                        <a:path w="3823" h="3502" extrusionOk="0">
                          <a:moveTo>
                            <a:pt x="284" y="1"/>
                          </a:moveTo>
                          <a:cubicBezTo>
                            <a:pt x="130" y="1"/>
                            <a:pt x="1" y="200"/>
                            <a:pt x="146" y="340"/>
                          </a:cubicBezTo>
                          <a:cubicBezTo>
                            <a:pt x="524" y="712"/>
                            <a:pt x="987" y="1005"/>
                            <a:pt x="1443" y="1285"/>
                          </a:cubicBezTo>
                          <a:cubicBezTo>
                            <a:pt x="2310" y="1833"/>
                            <a:pt x="3125" y="2348"/>
                            <a:pt x="3412" y="3358"/>
                          </a:cubicBezTo>
                          <a:cubicBezTo>
                            <a:pt x="3438" y="3443"/>
                            <a:pt x="3510" y="3501"/>
                            <a:pt x="3601" y="3501"/>
                          </a:cubicBezTo>
                          <a:cubicBezTo>
                            <a:pt x="3620" y="3501"/>
                            <a:pt x="3640" y="3501"/>
                            <a:pt x="3653" y="3495"/>
                          </a:cubicBezTo>
                          <a:cubicBezTo>
                            <a:pt x="3757" y="3469"/>
                            <a:pt x="3822" y="3358"/>
                            <a:pt x="3790" y="3254"/>
                          </a:cubicBezTo>
                          <a:cubicBezTo>
                            <a:pt x="3464" y="2100"/>
                            <a:pt x="2545" y="1513"/>
                            <a:pt x="1652" y="960"/>
                          </a:cubicBezTo>
                          <a:cubicBezTo>
                            <a:pt x="1196" y="666"/>
                            <a:pt x="766" y="399"/>
                            <a:pt x="420" y="60"/>
                          </a:cubicBezTo>
                          <a:cubicBezTo>
                            <a:pt x="377" y="18"/>
                            <a:pt x="329"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7"/>
                    <p:cNvSpPr/>
                    <p:nvPr/>
                  </p:nvSpPr>
                  <p:spPr>
                    <a:xfrm>
                      <a:off x="6083019" y="1717495"/>
                      <a:ext cx="184862" cy="609020"/>
                    </a:xfrm>
                    <a:custGeom>
                      <a:avLst/>
                      <a:gdLst/>
                      <a:ahLst/>
                      <a:cxnLst/>
                      <a:rect l="l" t="t" r="r" b="b"/>
                      <a:pathLst>
                        <a:path w="7322" h="24122" extrusionOk="0">
                          <a:moveTo>
                            <a:pt x="5019" y="1"/>
                          </a:moveTo>
                          <a:lnTo>
                            <a:pt x="1988" y="340"/>
                          </a:lnTo>
                          <a:cubicBezTo>
                            <a:pt x="2210" y="353"/>
                            <a:pt x="2920" y="1109"/>
                            <a:pt x="3344" y="2744"/>
                          </a:cubicBezTo>
                          <a:cubicBezTo>
                            <a:pt x="2607" y="2881"/>
                            <a:pt x="737" y="3364"/>
                            <a:pt x="85" y="4791"/>
                          </a:cubicBezTo>
                          <a:cubicBezTo>
                            <a:pt x="0" y="4952"/>
                            <a:pt x="133" y="5083"/>
                            <a:pt x="265" y="5083"/>
                          </a:cubicBezTo>
                          <a:cubicBezTo>
                            <a:pt x="336" y="5083"/>
                            <a:pt x="407" y="5045"/>
                            <a:pt x="444" y="4954"/>
                          </a:cubicBezTo>
                          <a:cubicBezTo>
                            <a:pt x="1017" y="3696"/>
                            <a:pt x="2777" y="3253"/>
                            <a:pt x="3435" y="3129"/>
                          </a:cubicBezTo>
                          <a:cubicBezTo>
                            <a:pt x="3442" y="3181"/>
                            <a:pt x="3455" y="3240"/>
                            <a:pt x="3461" y="3292"/>
                          </a:cubicBezTo>
                          <a:lnTo>
                            <a:pt x="3461" y="4576"/>
                          </a:lnTo>
                          <a:cubicBezTo>
                            <a:pt x="3461" y="4576"/>
                            <a:pt x="3455" y="4569"/>
                            <a:pt x="3448" y="4569"/>
                          </a:cubicBezTo>
                          <a:cubicBezTo>
                            <a:pt x="3437" y="4567"/>
                            <a:pt x="3371" y="4554"/>
                            <a:pt x="3263" y="4554"/>
                          </a:cubicBezTo>
                          <a:cubicBezTo>
                            <a:pt x="2879" y="4554"/>
                            <a:pt x="1965" y="4716"/>
                            <a:pt x="1050" y="6068"/>
                          </a:cubicBezTo>
                          <a:cubicBezTo>
                            <a:pt x="943" y="6221"/>
                            <a:pt x="1077" y="6378"/>
                            <a:pt x="1217" y="6378"/>
                          </a:cubicBezTo>
                          <a:cubicBezTo>
                            <a:pt x="1274" y="6378"/>
                            <a:pt x="1332" y="6352"/>
                            <a:pt x="1376" y="6290"/>
                          </a:cubicBezTo>
                          <a:cubicBezTo>
                            <a:pt x="2208" y="5067"/>
                            <a:pt x="2985" y="4947"/>
                            <a:pt x="3263" y="4947"/>
                          </a:cubicBezTo>
                          <a:cubicBezTo>
                            <a:pt x="3324" y="4947"/>
                            <a:pt x="3362" y="4953"/>
                            <a:pt x="3370" y="4954"/>
                          </a:cubicBezTo>
                          <a:cubicBezTo>
                            <a:pt x="3379" y="4956"/>
                            <a:pt x="3389" y="4957"/>
                            <a:pt x="3398" y="4957"/>
                          </a:cubicBezTo>
                          <a:cubicBezTo>
                            <a:pt x="3421" y="4957"/>
                            <a:pt x="3443" y="4952"/>
                            <a:pt x="3461" y="4947"/>
                          </a:cubicBezTo>
                          <a:lnTo>
                            <a:pt x="3461" y="7268"/>
                          </a:lnTo>
                          <a:lnTo>
                            <a:pt x="3461" y="7274"/>
                          </a:lnTo>
                          <a:lnTo>
                            <a:pt x="3461" y="23926"/>
                          </a:lnTo>
                          <a:cubicBezTo>
                            <a:pt x="3461" y="24057"/>
                            <a:pt x="3561" y="24122"/>
                            <a:pt x="3660" y="24122"/>
                          </a:cubicBezTo>
                          <a:cubicBezTo>
                            <a:pt x="3759" y="24122"/>
                            <a:pt x="3859" y="24057"/>
                            <a:pt x="3859" y="23926"/>
                          </a:cubicBezTo>
                          <a:lnTo>
                            <a:pt x="3859" y="23125"/>
                          </a:lnTo>
                          <a:lnTo>
                            <a:pt x="3859" y="23118"/>
                          </a:lnTo>
                          <a:lnTo>
                            <a:pt x="3859" y="4947"/>
                          </a:lnTo>
                          <a:cubicBezTo>
                            <a:pt x="3867" y="4947"/>
                            <a:pt x="3876" y="4947"/>
                            <a:pt x="3885" y="4947"/>
                          </a:cubicBezTo>
                          <a:cubicBezTo>
                            <a:pt x="4154" y="4947"/>
                            <a:pt x="4937" y="5055"/>
                            <a:pt x="5781" y="6290"/>
                          </a:cubicBezTo>
                          <a:cubicBezTo>
                            <a:pt x="5814" y="6342"/>
                            <a:pt x="5879" y="6375"/>
                            <a:pt x="5944" y="6375"/>
                          </a:cubicBezTo>
                          <a:cubicBezTo>
                            <a:pt x="6101" y="6375"/>
                            <a:pt x="6192" y="6199"/>
                            <a:pt x="6107" y="6068"/>
                          </a:cubicBezTo>
                          <a:cubicBezTo>
                            <a:pt x="5177" y="4711"/>
                            <a:pt x="4258" y="4556"/>
                            <a:pt x="3883" y="4556"/>
                          </a:cubicBezTo>
                          <a:cubicBezTo>
                            <a:pt x="3875" y="4556"/>
                            <a:pt x="3867" y="4556"/>
                            <a:pt x="3859" y="4556"/>
                          </a:cubicBezTo>
                          <a:lnTo>
                            <a:pt x="3859" y="3123"/>
                          </a:lnTo>
                          <a:cubicBezTo>
                            <a:pt x="4491" y="3240"/>
                            <a:pt x="6296" y="3676"/>
                            <a:pt x="6883" y="4954"/>
                          </a:cubicBezTo>
                          <a:cubicBezTo>
                            <a:pt x="6917" y="5045"/>
                            <a:pt x="6986" y="5083"/>
                            <a:pt x="7057" y="5083"/>
                          </a:cubicBezTo>
                          <a:cubicBezTo>
                            <a:pt x="7187" y="5083"/>
                            <a:pt x="7322" y="4952"/>
                            <a:pt x="7241" y="4791"/>
                          </a:cubicBezTo>
                          <a:cubicBezTo>
                            <a:pt x="6544" y="3279"/>
                            <a:pt x="4478" y="2823"/>
                            <a:pt x="3859" y="2725"/>
                          </a:cubicBezTo>
                          <a:cubicBezTo>
                            <a:pt x="4041" y="1702"/>
                            <a:pt x="4387" y="639"/>
                            <a:pt x="50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0" name="Google Shape;11690;p87"/>
                  <p:cNvSpPr/>
                  <p:nvPr/>
                </p:nvSpPr>
                <p:spPr>
                  <a:xfrm>
                    <a:off x="6020658" y="1575983"/>
                    <a:ext cx="321880" cy="161054"/>
                  </a:xfrm>
                  <a:custGeom>
                    <a:avLst/>
                    <a:gdLst/>
                    <a:ahLst/>
                    <a:cxnLst/>
                    <a:rect l="l" t="t" r="r" b="b"/>
                    <a:pathLst>
                      <a:path w="12749" h="6379" extrusionOk="0">
                        <a:moveTo>
                          <a:pt x="5794" y="1"/>
                        </a:moveTo>
                        <a:cubicBezTo>
                          <a:pt x="5038" y="1"/>
                          <a:pt x="4543" y="411"/>
                          <a:pt x="4308" y="939"/>
                        </a:cubicBezTo>
                        <a:cubicBezTo>
                          <a:pt x="4056" y="756"/>
                          <a:pt x="3749" y="665"/>
                          <a:pt x="3441" y="665"/>
                        </a:cubicBezTo>
                        <a:cubicBezTo>
                          <a:pt x="3430" y="665"/>
                          <a:pt x="3419" y="665"/>
                          <a:pt x="3409" y="665"/>
                        </a:cubicBezTo>
                        <a:cubicBezTo>
                          <a:pt x="2236" y="665"/>
                          <a:pt x="1753" y="1734"/>
                          <a:pt x="1962" y="2614"/>
                        </a:cubicBezTo>
                        <a:cubicBezTo>
                          <a:pt x="1799" y="2627"/>
                          <a:pt x="1649" y="2679"/>
                          <a:pt x="1506" y="2757"/>
                        </a:cubicBezTo>
                        <a:cubicBezTo>
                          <a:pt x="1460" y="2784"/>
                          <a:pt x="1414" y="2816"/>
                          <a:pt x="1369" y="2855"/>
                        </a:cubicBezTo>
                        <a:cubicBezTo>
                          <a:pt x="0" y="3474"/>
                          <a:pt x="222" y="5951"/>
                          <a:pt x="2053" y="5951"/>
                        </a:cubicBezTo>
                        <a:cubicBezTo>
                          <a:pt x="2063" y="5951"/>
                          <a:pt x="2073" y="5951"/>
                          <a:pt x="2083" y="5951"/>
                        </a:cubicBezTo>
                        <a:cubicBezTo>
                          <a:pt x="2393" y="5951"/>
                          <a:pt x="2700" y="5854"/>
                          <a:pt x="2966" y="5677"/>
                        </a:cubicBezTo>
                        <a:cubicBezTo>
                          <a:pt x="3251" y="6084"/>
                          <a:pt x="3729" y="6323"/>
                          <a:pt x="4229" y="6323"/>
                        </a:cubicBezTo>
                        <a:cubicBezTo>
                          <a:pt x="4243" y="6323"/>
                          <a:pt x="4256" y="6323"/>
                          <a:pt x="4269" y="6323"/>
                        </a:cubicBezTo>
                        <a:cubicBezTo>
                          <a:pt x="4830" y="6323"/>
                          <a:pt x="5253" y="6114"/>
                          <a:pt x="5553" y="5808"/>
                        </a:cubicBezTo>
                        <a:cubicBezTo>
                          <a:pt x="5841" y="6064"/>
                          <a:pt x="6213" y="6213"/>
                          <a:pt x="6599" y="6213"/>
                        </a:cubicBezTo>
                        <a:cubicBezTo>
                          <a:pt x="6616" y="6213"/>
                          <a:pt x="6632" y="6212"/>
                          <a:pt x="6648" y="6212"/>
                        </a:cubicBezTo>
                        <a:cubicBezTo>
                          <a:pt x="6660" y="6212"/>
                          <a:pt x="6671" y="6212"/>
                          <a:pt x="6683" y="6212"/>
                        </a:cubicBezTo>
                        <a:cubicBezTo>
                          <a:pt x="7016" y="6212"/>
                          <a:pt x="7342" y="6121"/>
                          <a:pt x="7626" y="5951"/>
                        </a:cubicBezTo>
                        <a:cubicBezTo>
                          <a:pt x="7821" y="6114"/>
                          <a:pt x="8049" y="6231"/>
                          <a:pt x="8291" y="6303"/>
                        </a:cubicBezTo>
                        <a:lnTo>
                          <a:pt x="8323" y="6316"/>
                        </a:lnTo>
                        <a:cubicBezTo>
                          <a:pt x="8479" y="6358"/>
                          <a:pt x="8640" y="6379"/>
                          <a:pt x="8800" y="6379"/>
                        </a:cubicBezTo>
                        <a:cubicBezTo>
                          <a:pt x="9115" y="6379"/>
                          <a:pt x="9428" y="6298"/>
                          <a:pt x="9705" y="6134"/>
                        </a:cubicBezTo>
                        <a:lnTo>
                          <a:pt x="10063" y="5853"/>
                        </a:lnTo>
                        <a:cubicBezTo>
                          <a:pt x="10213" y="5703"/>
                          <a:pt x="10331" y="5534"/>
                          <a:pt x="10415" y="5345"/>
                        </a:cubicBezTo>
                        <a:cubicBezTo>
                          <a:pt x="10602" y="5463"/>
                          <a:pt x="10812" y="5528"/>
                          <a:pt x="11035" y="5528"/>
                        </a:cubicBezTo>
                        <a:cubicBezTo>
                          <a:pt x="11046" y="5528"/>
                          <a:pt x="11056" y="5528"/>
                          <a:pt x="11067" y="5527"/>
                        </a:cubicBezTo>
                        <a:cubicBezTo>
                          <a:pt x="12605" y="5527"/>
                          <a:pt x="12749" y="3546"/>
                          <a:pt x="11478" y="3194"/>
                        </a:cubicBezTo>
                        <a:cubicBezTo>
                          <a:pt x="11536" y="2497"/>
                          <a:pt x="11119" y="1741"/>
                          <a:pt x="10207" y="1741"/>
                        </a:cubicBezTo>
                        <a:cubicBezTo>
                          <a:pt x="10037" y="1741"/>
                          <a:pt x="9868" y="1773"/>
                          <a:pt x="9711" y="1832"/>
                        </a:cubicBezTo>
                        <a:cubicBezTo>
                          <a:pt x="9672" y="972"/>
                          <a:pt x="8968" y="287"/>
                          <a:pt x="8102" y="281"/>
                        </a:cubicBezTo>
                        <a:cubicBezTo>
                          <a:pt x="7737" y="281"/>
                          <a:pt x="7385" y="411"/>
                          <a:pt x="7104" y="639"/>
                        </a:cubicBezTo>
                        <a:cubicBezTo>
                          <a:pt x="6837" y="261"/>
                          <a:pt x="6400" y="1"/>
                          <a:pt x="5794"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91" name="Google Shape;11691;p87"/>
              <p:cNvSpPr/>
              <p:nvPr/>
            </p:nvSpPr>
            <p:spPr>
              <a:xfrm>
                <a:off x="5970289" y="1542757"/>
                <a:ext cx="406813" cy="325163"/>
              </a:xfrm>
              <a:custGeom>
                <a:avLst/>
                <a:gdLst/>
                <a:ahLst/>
                <a:cxnLst/>
                <a:rect l="l" t="t" r="r" b="b"/>
                <a:pathLst>
                  <a:path w="16113" h="12879" extrusionOk="0">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2" y="12879"/>
                      <a:pt x="2112" y="12879"/>
                    </a:cubicBezTo>
                    <a:cubicBezTo>
                      <a:pt x="2112"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92" name="Google Shape;11692;p87"/>
          <p:cNvGrpSpPr/>
          <p:nvPr/>
        </p:nvGrpSpPr>
        <p:grpSpPr>
          <a:xfrm>
            <a:off x="1924124" y="3064707"/>
            <a:ext cx="550774" cy="1310497"/>
            <a:chOff x="1924124" y="3050537"/>
            <a:chExt cx="550774" cy="1310497"/>
          </a:xfrm>
        </p:grpSpPr>
        <p:sp>
          <p:nvSpPr>
            <p:cNvPr id="11693" name="Google Shape;11693;p87"/>
            <p:cNvSpPr/>
            <p:nvPr/>
          </p:nvSpPr>
          <p:spPr>
            <a:xfrm>
              <a:off x="1972978" y="4311978"/>
              <a:ext cx="453041" cy="49056"/>
            </a:xfrm>
            <a:custGeom>
              <a:avLst/>
              <a:gdLst/>
              <a:ahLst/>
              <a:cxnLst/>
              <a:rect l="l" t="t" r="r" b="b"/>
              <a:pathLst>
                <a:path w="17944" h="1943" extrusionOk="0">
                  <a:moveTo>
                    <a:pt x="8969" y="0"/>
                  </a:moveTo>
                  <a:cubicBezTo>
                    <a:pt x="4016" y="0"/>
                    <a:pt x="1" y="437"/>
                    <a:pt x="1" y="972"/>
                  </a:cubicBezTo>
                  <a:cubicBezTo>
                    <a:pt x="1" y="1506"/>
                    <a:pt x="4016" y="1943"/>
                    <a:pt x="8969" y="1943"/>
                  </a:cubicBezTo>
                  <a:cubicBezTo>
                    <a:pt x="13922" y="1943"/>
                    <a:pt x="17944" y="1506"/>
                    <a:pt x="17944" y="972"/>
                  </a:cubicBezTo>
                  <a:cubicBezTo>
                    <a:pt x="17944"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7"/>
            <p:cNvSpPr/>
            <p:nvPr/>
          </p:nvSpPr>
          <p:spPr>
            <a:xfrm>
              <a:off x="1924124" y="3050537"/>
              <a:ext cx="550774" cy="1278256"/>
            </a:xfrm>
            <a:custGeom>
              <a:avLst/>
              <a:gdLst/>
              <a:ahLst/>
              <a:cxnLst/>
              <a:rect l="l" t="t" r="r" b="b"/>
              <a:pathLst>
                <a:path w="21815" h="50629" extrusionOk="0">
                  <a:moveTo>
                    <a:pt x="3780" y="7802"/>
                  </a:moveTo>
                  <a:lnTo>
                    <a:pt x="3780" y="7834"/>
                  </a:lnTo>
                  <a:lnTo>
                    <a:pt x="3761" y="7834"/>
                  </a:lnTo>
                  <a:cubicBezTo>
                    <a:pt x="3761" y="7821"/>
                    <a:pt x="3774" y="7815"/>
                    <a:pt x="3780" y="7802"/>
                  </a:cubicBezTo>
                  <a:close/>
                  <a:moveTo>
                    <a:pt x="10695" y="0"/>
                  </a:moveTo>
                  <a:cubicBezTo>
                    <a:pt x="6752" y="0"/>
                    <a:pt x="3565" y="3187"/>
                    <a:pt x="3559" y="7130"/>
                  </a:cubicBezTo>
                  <a:cubicBezTo>
                    <a:pt x="3565" y="7365"/>
                    <a:pt x="3578" y="7600"/>
                    <a:pt x="3604" y="7834"/>
                  </a:cubicBezTo>
                  <a:cubicBezTo>
                    <a:pt x="2972" y="7906"/>
                    <a:pt x="2549" y="8512"/>
                    <a:pt x="2698" y="9131"/>
                  </a:cubicBezTo>
                  <a:cubicBezTo>
                    <a:pt x="2820" y="9609"/>
                    <a:pt x="3251" y="9920"/>
                    <a:pt x="3713" y="9920"/>
                  </a:cubicBezTo>
                  <a:cubicBezTo>
                    <a:pt x="3843" y="9920"/>
                    <a:pt x="3977" y="9895"/>
                    <a:pt x="4106" y="9842"/>
                  </a:cubicBezTo>
                  <a:cubicBezTo>
                    <a:pt x="4836" y="12044"/>
                    <a:pt x="6687" y="13804"/>
                    <a:pt x="8753" y="14560"/>
                  </a:cubicBezTo>
                  <a:lnTo>
                    <a:pt x="8890" y="14606"/>
                  </a:lnTo>
                  <a:lnTo>
                    <a:pt x="8890" y="16620"/>
                  </a:lnTo>
                  <a:lnTo>
                    <a:pt x="5651" y="16620"/>
                  </a:lnTo>
                  <a:cubicBezTo>
                    <a:pt x="5651" y="16620"/>
                    <a:pt x="5644" y="16685"/>
                    <a:pt x="5625" y="16698"/>
                  </a:cubicBezTo>
                  <a:cubicBezTo>
                    <a:pt x="5051" y="16705"/>
                    <a:pt x="4536" y="17076"/>
                    <a:pt x="4360" y="17623"/>
                  </a:cubicBezTo>
                  <a:lnTo>
                    <a:pt x="215" y="33239"/>
                  </a:lnTo>
                  <a:cubicBezTo>
                    <a:pt x="0" y="33872"/>
                    <a:pt x="293" y="34563"/>
                    <a:pt x="900" y="34849"/>
                  </a:cubicBezTo>
                  <a:cubicBezTo>
                    <a:pt x="1081" y="34936"/>
                    <a:pt x="1273" y="34977"/>
                    <a:pt x="1463" y="34977"/>
                  </a:cubicBezTo>
                  <a:cubicBezTo>
                    <a:pt x="1903" y="34977"/>
                    <a:pt x="2331" y="34756"/>
                    <a:pt x="2581" y="34360"/>
                  </a:cubicBezTo>
                  <a:cubicBezTo>
                    <a:pt x="2620" y="34387"/>
                    <a:pt x="2672" y="34413"/>
                    <a:pt x="2724" y="34419"/>
                  </a:cubicBezTo>
                  <a:cubicBezTo>
                    <a:pt x="2755" y="34427"/>
                    <a:pt x="2786" y="34430"/>
                    <a:pt x="2817" y="34430"/>
                  </a:cubicBezTo>
                  <a:cubicBezTo>
                    <a:pt x="2998" y="34430"/>
                    <a:pt x="3162" y="34303"/>
                    <a:pt x="3207" y="34119"/>
                  </a:cubicBezTo>
                  <a:lnTo>
                    <a:pt x="3565" y="32542"/>
                  </a:lnTo>
                  <a:cubicBezTo>
                    <a:pt x="3604" y="32347"/>
                    <a:pt x="3481" y="32040"/>
                    <a:pt x="3298" y="31949"/>
                  </a:cubicBezTo>
                  <a:lnTo>
                    <a:pt x="6335" y="20954"/>
                  </a:lnTo>
                  <a:cubicBezTo>
                    <a:pt x="6335" y="22844"/>
                    <a:pt x="6381" y="26507"/>
                    <a:pt x="6453" y="30567"/>
                  </a:cubicBezTo>
                  <a:lnTo>
                    <a:pt x="6407" y="30567"/>
                  </a:lnTo>
                  <a:lnTo>
                    <a:pt x="6466" y="32360"/>
                  </a:lnTo>
                  <a:lnTo>
                    <a:pt x="6485" y="32360"/>
                  </a:lnTo>
                  <a:cubicBezTo>
                    <a:pt x="6622" y="40194"/>
                    <a:pt x="6804" y="48732"/>
                    <a:pt x="6804" y="48732"/>
                  </a:cubicBezTo>
                  <a:cubicBezTo>
                    <a:pt x="6804" y="48732"/>
                    <a:pt x="4517" y="49090"/>
                    <a:pt x="4517" y="50622"/>
                  </a:cubicBezTo>
                  <a:lnTo>
                    <a:pt x="8936" y="50622"/>
                  </a:lnTo>
                  <a:lnTo>
                    <a:pt x="10630" y="33428"/>
                  </a:lnTo>
                  <a:lnTo>
                    <a:pt x="10669" y="33461"/>
                  </a:lnTo>
                  <a:lnTo>
                    <a:pt x="11034" y="33461"/>
                  </a:lnTo>
                  <a:lnTo>
                    <a:pt x="11041" y="33455"/>
                  </a:lnTo>
                  <a:lnTo>
                    <a:pt x="12892" y="50628"/>
                  </a:lnTo>
                  <a:lnTo>
                    <a:pt x="17311" y="50628"/>
                  </a:lnTo>
                  <a:cubicBezTo>
                    <a:pt x="17311" y="49097"/>
                    <a:pt x="15023" y="48738"/>
                    <a:pt x="15023" y="48738"/>
                  </a:cubicBezTo>
                  <a:cubicBezTo>
                    <a:pt x="15023" y="48738"/>
                    <a:pt x="15193" y="40102"/>
                    <a:pt x="15316" y="32216"/>
                  </a:cubicBezTo>
                  <a:cubicBezTo>
                    <a:pt x="15323" y="31897"/>
                    <a:pt x="15356" y="30574"/>
                    <a:pt x="15356" y="30574"/>
                  </a:cubicBezTo>
                  <a:lnTo>
                    <a:pt x="15343" y="30574"/>
                  </a:lnTo>
                  <a:cubicBezTo>
                    <a:pt x="15408" y="26481"/>
                    <a:pt x="15453" y="22779"/>
                    <a:pt x="15453" y="20863"/>
                  </a:cubicBezTo>
                  <a:lnTo>
                    <a:pt x="18510" y="31929"/>
                  </a:lnTo>
                  <a:cubicBezTo>
                    <a:pt x="18301" y="31995"/>
                    <a:pt x="18158" y="32334"/>
                    <a:pt x="18204" y="32542"/>
                  </a:cubicBezTo>
                  <a:lnTo>
                    <a:pt x="18562" y="34119"/>
                  </a:lnTo>
                  <a:cubicBezTo>
                    <a:pt x="18605" y="34315"/>
                    <a:pt x="18775" y="34433"/>
                    <a:pt x="18952" y="34433"/>
                  </a:cubicBezTo>
                  <a:cubicBezTo>
                    <a:pt x="19046" y="34433"/>
                    <a:pt x="19141" y="34400"/>
                    <a:pt x="19220" y="34328"/>
                  </a:cubicBezTo>
                  <a:cubicBezTo>
                    <a:pt x="19463" y="34748"/>
                    <a:pt x="19903" y="34984"/>
                    <a:pt x="20358" y="34984"/>
                  </a:cubicBezTo>
                  <a:cubicBezTo>
                    <a:pt x="20538" y="34984"/>
                    <a:pt x="20721" y="34947"/>
                    <a:pt x="20895" y="34869"/>
                  </a:cubicBezTo>
                  <a:cubicBezTo>
                    <a:pt x="21508" y="34589"/>
                    <a:pt x="21814" y="33891"/>
                    <a:pt x="21599" y="33252"/>
                  </a:cubicBezTo>
                  <a:lnTo>
                    <a:pt x="21599" y="33246"/>
                  </a:lnTo>
                  <a:lnTo>
                    <a:pt x="17291" y="17663"/>
                  </a:lnTo>
                  <a:cubicBezTo>
                    <a:pt x="17122" y="17141"/>
                    <a:pt x="16653" y="16744"/>
                    <a:pt x="16138" y="16705"/>
                  </a:cubicBezTo>
                  <a:cubicBezTo>
                    <a:pt x="16125" y="16691"/>
                    <a:pt x="16112" y="16626"/>
                    <a:pt x="16112" y="16626"/>
                  </a:cubicBezTo>
                  <a:lnTo>
                    <a:pt x="12631" y="16626"/>
                  </a:lnTo>
                  <a:lnTo>
                    <a:pt x="12631" y="14704"/>
                  </a:lnTo>
                  <a:lnTo>
                    <a:pt x="12664" y="14691"/>
                  </a:lnTo>
                  <a:lnTo>
                    <a:pt x="12703" y="14678"/>
                  </a:lnTo>
                  <a:cubicBezTo>
                    <a:pt x="14899" y="14013"/>
                    <a:pt x="16913" y="12194"/>
                    <a:pt x="17695" y="9887"/>
                  </a:cubicBezTo>
                  <a:cubicBezTo>
                    <a:pt x="17774" y="9907"/>
                    <a:pt x="17858" y="9920"/>
                    <a:pt x="17950" y="9920"/>
                  </a:cubicBezTo>
                  <a:cubicBezTo>
                    <a:pt x="17954" y="9920"/>
                    <a:pt x="17958" y="9920"/>
                    <a:pt x="17962" y="9920"/>
                  </a:cubicBezTo>
                  <a:cubicBezTo>
                    <a:pt x="18511" y="9920"/>
                    <a:pt x="18973" y="9492"/>
                    <a:pt x="19005" y="8936"/>
                  </a:cubicBezTo>
                  <a:cubicBezTo>
                    <a:pt x="19038" y="8375"/>
                    <a:pt x="18627" y="7893"/>
                    <a:pt x="18067" y="7834"/>
                  </a:cubicBezTo>
                  <a:lnTo>
                    <a:pt x="18067" y="7828"/>
                  </a:lnTo>
                  <a:cubicBezTo>
                    <a:pt x="18067" y="7815"/>
                    <a:pt x="18054" y="7802"/>
                    <a:pt x="18054" y="7789"/>
                  </a:cubicBezTo>
                  <a:cubicBezTo>
                    <a:pt x="18041" y="6061"/>
                    <a:pt x="17637" y="4295"/>
                    <a:pt x="16692" y="2992"/>
                  </a:cubicBezTo>
                  <a:cubicBezTo>
                    <a:pt x="17656" y="2464"/>
                    <a:pt x="17774" y="1786"/>
                    <a:pt x="18158" y="1147"/>
                  </a:cubicBezTo>
                  <a:lnTo>
                    <a:pt x="18158" y="1147"/>
                  </a:lnTo>
                  <a:cubicBezTo>
                    <a:pt x="17949" y="1170"/>
                    <a:pt x="17738" y="1181"/>
                    <a:pt x="17526" y="1181"/>
                  </a:cubicBezTo>
                  <a:cubicBezTo>
                    <a:pt x="15283" y="1181"/>
                    <a:pt x="12905" y="0"/>
                    <a:pt x="1069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5" name="Google Shape;11695;p87"/>
            <p:cNvGrpSpPr/>
            <p:nvPr/>
          </p:nvGrpSpPr>
          <p:grpSpPr>
            <a:xfrm>
              <a:off x="1959824" y="3177406"/>
              <a:ext cx="474931" cy="1079810"/>
              <a:chOff x="1959824" y="3177406"/>
              <a:chExt cx="474931" cy="1079810"/>
            </a:xfrm>
          </p:grpSpPr>
          <p:sp>
            <p:nvSpPr>
              <p:cNvPr id="11696" name="Google Shape;11696;p87"/>
              <p:cNvSpPr/>
              <p:nvPr/>
            </p:nvSpPr>
            <p:spPr>
              <a:xfrm>
                <a:off x="2214193" y="3532512"/>
                <a:ext cx="208368" cy="330439"/>
              </a:xfrm>
              <a:custGeom>
                <a:avLst/>
                <a:gdLst/>
                <a:ahLst/>
                <a:cxnLst/>
                <a:rect l="l" t="t" r="r" b="b"/>
                <a:pathLst>
                  <a:path w="8253" h="13088" extrusionOk="0">
                    <a:moveTo>
                      <a:pt x="2439" y="0"/>
                    </a:moveTo>
                    <a:cubicBezTo>
                      <a:pt x="2335" y="0"/>
                      <a:pt x="2230" y="11"/>
                      <a:pt x="2126" y="33"/>
                    </a:cubicBezTo>
                    <a:cubicBezTo>
                      <a:pt x="1273" y="202"/>
                      <a:pt x="510" y="1030"/>
                      <a:pt x="86" y="1740"/>
                    </a:cubicBezTo>
                    <a:cubicBezTo>
                      <a:pt x="1" y="1898"/>
                      <a:pt x="130" y="2037"/>
                      <a:pt x="263" y="2037"/>
                    </a:cubicBezTo>
                    <a:cubicBezTo>
                      <a:pt x="323" y="2037"/>
                      <a:pt x="383" y="2009"/>
                      <a:pt x="425" y="1942"/>
                    </a:cubicBezTo>
                    <a:cubicBezTo>
                      <a:pt x="790" y="1329"/>
                      <a:pt x="1475" y="560"/>
                      <a:pt x="2205" y="417"/>
                    </a:cubicBezTo>
                    <a:cubicBezTo>
                      <a:pt x="2284" y="400"/>
                      <a:pt x="2364" y="391"/>
                      <a:pt x="2444" y="391"/>
                    </a:cubicBezTo>
                    <a:cubicBezTo>
                      <a:pt x="2693" y="391"/>
                      <a:pt x="2939" y="474"/>
                      <a:pt x="3137" y="632"/>
                    </a:cubicBezTo>
                    <a:cubicBezTo>
                      <a:pt x="4570" y="1688"/>
                      <a:pt x="5216" y="3598"/>
                      <a:pt x="5776" y="5273"/>
                    </a:cubicBezTo>
                    <a:lnTo>
                      <a:pt x="5854" y="5501"/>
                    </a:lnTo>
                    <a:cubicBezTo>
                      <a:pt x="6650" y="7867"/>
                      <a:pt x="7223" y="10265"/>
                      <a:pt x="7849" y="12937"/>
                    </a:cubicBezTo>
                    <a:cubicBezTo>
                      <a:pt x="7868" y="13022"/>
                      <a:pt x="7947" y="13087"/>
                      <a:pt x="8038" y="13087"/>
                    </a:cubicBezTo>
                    <a:cubicBezTo>
                      <a:pt x="8051" y="13087"/>
                      <a:pt x="8064" y="13087"/>
                      <a:pt x="8077" y="13081"/>
                    </a:cubicBezTo>
                    <a:cubicBezTo>
                      <a:pt x="8188" y="13061"/>
                      <a:pt x="8253" y="12950"/>
                      <a:pt x="8227" y="12846"/>
                    </a:cubicBezTo>
                    <a:cubicBezTo>
                      <a:pt x="7608" y="10167"/>
                      <a:pt x="7021" y="7756"/>
                      <a:pt x="6226" y="5377"/>
                    </a:cubicBezTo>
                    <a:lnTo>
                      <a:pt x="6148" y="5149"/>
                    </a:lnTo>
                    <a:cubicBezTo>
                      <a:pt x="5568" y="3409"/>
                      <a:pt x="4903" y="1447"/>
                      <a:pt x="3365" y="313"/>
                    </a:cubicBezTo>
                    <a:cubicBezTo>
                      <a:pt x="3097" y="109"/>
                      <a:pt x="2772" y="0"/>
                      <a:pt x="24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7"/>
              <p:cNvSpPr/>
              <p:nvPr/>
            </p:nvSpPr>
            <p:spPr>
              <a:xfrm>
                <a:off x="2369061" y="3697530"/>
                <a:ext cx="14517" cy="91850"/>
              </a:xfrm>
              <a:custGeom>
                <a:avLst/>
                <a:gdLst/>
                <a:ahLst/>
                <a:cxnLst/>
                <a:rect l="l" t="t" r="r" b="b"/>
                <a:pathLst>
                  <a:path w="575" h="3638" extrusionOk="0">
                    <a:moveTo>
                      <a:pt x="353" y="1"/>
                    </a:moveTo>
                    <a:cubicBezTo>
                      <a:pt x="242" y="8"/>
                      <a:pt x="157" y="99"/>
                      <a:pt x="164" y="210"/>
                    </a:cubicBezTo>
                    <a:cubicBezTo>
                      <a:pt x="170" y="607"/>
                      <a:pt x="157" y="1005"/>
                      <a:pt x="111" y="1402"/>
                    </a:cubicBezTo>
                    <a:cubicBezTo>
                      <a:pt x="59" y="2074"/>
                      <a:pt x="1" y="2771"/>
                      <a:pt x="170" y="3488"/>
                    </a:cubicBezTo>
                    <a:cubicBezTo>
                      <a:pt x="190" y="3573"/>
                      <a:pt x="268" y="3638"/>
                      <a:pt x="359" y="3638"/>
                    </a:cubicBezTo>
                    <a:cubicBezTo>
                      <a:pt x="372" y="3638"/>
                      <a:pt x="392" y="3638"/>
                      <a:pt x="405" y="3631"/>
                    </a:cubicBezTo>
                    <a:cubicBezTo>
                      <a:pt x="509" y="3605"/>
                      <a:pt x="574" y="3501"/>
                      <a:pt x="548" y="3397"/>
                    </a:cubicBezTo>
                    <a:cubicBezTo>
                      <a:pt x="398" y="2738"/>
                      <a:pt x="450" y="2080"/>
                      <a:pt x="509" y="1435"/>
                    </a:cubicBezTo>
                    <a:cubicBezTo>
                      <a:pt x="548" y="1024"/>
                      <a:pt x="568" y="607"/>
                      <a:pt x="555" y="190"/>
                    </a:cubicBezTo>
                    <a:cubicBezTo>
                      <a:pt x="548" y="86"/>
                      <a:pt x="457" y="1"/>
                      <a:pt x="3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7"/>
              <p:cNvSpPr/>
              <p:nvPr/>
            </p:nvSpPr>
            <p:spPr>
              <a:xfrm>
                <a:off x="2392238" y="3774560"/>
                <a:ext cx="37745" cy="41658"/>
              </a:xfrm>
              <a:custGeom>
                <a:avLst/>
                <a:gdLst/>
                <a:ahLst/>
                <a:cxnLst/>
                <a:rect l="l" t="t" r="r" b="b"/>
                <a:pathLst>
                  <a:path w="1495" h="1650" extrusionOk="0">
                    <a:moveTo>
                      <a:pt x="264" y="1"/>
                    </a:moveTo>
                    <a:cubicBezTo>
                      <a:pt x="46" y="1"/>
                      <a:pt x="0" y="349"/>
                      <a:pt x="249" y="391"/>
                    </a:cubicBezTo>
                    <a:cubicBezTo>
                      <a:pt x="777" y="489"/>
                      <a:pt x="1090" y="887"/>
                      <a:pt x="1064" y="1441"/>
                    </a:cubicBezTo>
                    <a:cubicBezTo>
                      <a:pt x="1057" y="1545"/>
                      <a:pt x="1136" y="1643"/>
                      <a:pt x="1247" y="1649"/>
                    </a:cubicBezTo>
                    <a:lnTo>
                      <a:pt x="1260" y="1649"/>
                    </a:lnTo>
                    <a:cubicBezTo>
                      <a:pt x="1364" y="1649"/>
                      <a:pt x="1455" y="1564"/>
                      <a:pt x="1455" y="1460"/>
                    </a:cubicBezTo>
                    <a:cubicBezTo>
                      <a:pt x="1494" y="711"/>
                      <a:pt x="1051" y="137"/>
                      <a:pt x="314" y="7"/>
                    </a:cubicBezTo>
                    <a:cubicBezTo>
                      <a:pt x="297" y="3"/>
                      <a:pt x="280"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7"/>
              <p:cNvSpPr/>
              <p:nvPr/>
            </p:nvSpPr>
            <p:spPr>
              <a:xfrm>
                <a:off x="2342072" y="3613405"/>
                <a:ext cx="19415" cy="47137"/>
              </a:xfrm>
              <a:custGeom>
                <a:avLst/>
                <a:gdLst/>
                <a:ahLst/>
                <a:cxnLst/>
                <a:rect l="l" t="t" r="r" b="b"/>
                <a:pathLst>
                  <a:path w="769" h="1867" extrusionOk="0">
                    <a:moveTo>
                      <a:pt x="496" y="1"/>
                    </a:moveTo>
                    <a:cubicBezTo>
                      <a:pt x="438" y="1"/>
                      <a:pt x="380" y="28"/>
                      <a:pt x="340" y="94"/>
                    </a:cubicBezTo>
                    <a:cubicBezTo>
                      <a:pt x="1" y="628"/>
                      <a:pt x="1" y="1260"/>
                      <a:pt x="33" y="1684"/>
                    </a:cubicBezTo>
                    <a:cubicBezTo>
                      <a:pt x="40" y="1788"/>
                      <a:pt x="131" y="1867"/>
                      <a:pt x="229" y="1867"/>
                    </a:cubicBezTo>
                    <a:lnTo>
                      <a:pt x="242" y="1867"/>
                    </a:lnTo>
                    <a:cubicBezTo>
                      <a:pt x="353" y="1860"/>
                      <a:pt x="431" y="1762"/>
                      <a:pt x="424" y="1658"/>
                    </a:cubicBezTo>
                    <a:cubicBezTo>
                      <a:pt x="385" y="1058"/>
                      <a:pt x="457" y="641"/>
                      <a:pt x="672" y="309"/>
                    </a:cubicBezTo>
                    <a:cubicBezTo>
                      <a:pt x="768" y="153"/>
                      <a:pt x="633" y="1"/>
                      <a:pt x="4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7"/>
              <p:cNvSpPr/>
              <p:nvPr/>
            </p:nvSpPr>
            <p:spPr>
              <a:xfrm>
                <a:off x="2199246" y="3657891"/>
                <a:ext cx="59104" cy="412393"/>
              </a:xfrm>
              <a:custGeom>
                <a:avLst/>
                <a:gdLst/>
                <a:ahLst/>
                <a:cxnLst/>
                <a:rect l="l" t="t" r="r" b="b"/>
                <a:pathLst>
                  <a:path w="2341" h="16334" extrusionOk="0">
                    <a:moveTo>
                      <a:pt x="196" y="0"/>
                    </a:moveTo>
                    <a:cubicBezTo>
                      <a:pt x="98" y="0"/>
                      <a:pt x="1" y="65"/>
                      <a:pt x="1" y="196"/>
                    </a:cubicBezTo>
                    <a:lnTo>
                      <a:pt x="1" y="352"/>
                    </a:lnTo>
                    <a:cubicBezTo>
                      <a:pt x="1" y="2451"/>
                      <a:pt x="1" y="4106"/>
                      <a:pt x="750" y="6075"/>
                    </a:cubicBezTo>
                    <a:cubicBezTo>
                      <a:pt x="1271" y="7430"/>
                      <a:pt x="1617" y="8942"/>
                      <a:pt x="1845" y="10845"/>
                    </a:cubicBezTo>
                    <a:cubicBezTo>
                      <a:pt x="1936" y="11582"/>
                      <a:pt x="1695" y="12286"/>
                      <a:pt x="1434" y="13022"/>
                    </a:cubicBezTo>
                    <a:cubicBezTo>
                      <a:pt x="1095" y="14000"/>
                      <a:pt x="737" y="15023"/>
                      <a:pt x="1154" y="16203"/>
                    </a:cubicBezTo>
                    <a:cubicBezTo>
                      <a:pt x="1180" y="16281"/>
                      <a:pt x="1252" y="16333"/>
                      <a:pt x="1337" y="16333"/>
                    </a:cubicBezTo>
                    <a:cubicBezTo>
                      <a:pt x="1363" y="16333"/>
                      <a:pt x="1382" y="16333"/>
                      <a:pt x="1402" y="16327"/>
                    </a:cubicBezTo>
                    <a:cubicBezTo>
                      <a:pt x="1506" y="16288"/>
                      <a:pt x="1558" y="16177"/>
                      <a:pt x="1526" y="16072"/>
                    </a:cubicBezTo>
                    <a:cubicBezTo>
                      <a:pt x="1154" y="15030"/>
                      <a:pt x="1474" y="14117"/>
                      <a:pt x="1806" y="13153"/>
                    </a:cubicBezTo>
                    <a:cubicBezTo>
                      <a:pt x="2067" y="12403"/>
                      <a:pt x="2340" y="11628"/>
                      <a:pt x="2236" y="10800"/>
                    </a:cubicBezTo>
                    <a:cubicBezTo>
                      <a:pt x="2008" y="8864"/>
                      <a:pt x="1649" y="7319"/>
                      <a:pt x="1122" y="5931"/>
                    </a:cubicBezTo>
                    <a:cubicBezTo>
                      <a:pt x="392" y="4035"/>
                      <a:pt x="392" y="2412"/>
                      <a:pt x="392" y="352"/>
                    </a:cubicBezTo>
                    <a:lnTo>
                      <a:pt x="392" y="196"/>
                    </a:lnTo>
                    <a:cubicBezTo>
                      <a:pt x="392" y="65"/>
                      <a:pt x="294" y="0"/>
                      <a:pt x="1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7"/>
              <p:cNvSpPr/>
              <p:nvPr/>
            </p:nvSpPr>
            <p:spPr>
              <a:xfrm>
                <a:off x="2237092" y="3951444"/>
                <a:ext cx="41330" cy="305772"/>
              </a:xfrm>
              <a:custGeom>
                <a:avLst/>
                <a:gdLst/>
                <a:ahLst/>
                <a:cxnLst/>
                <a:rect l="l" t="t" r="r" b="b"/>
                <a:pathLst>
                  <a:path w="1637" h="12111" extrusionOk="0">
                    <a:moveTo>
                      <a:pt x="550" y="0"/>
                    </a:moveTo>
                    <a:cubicBezTo>
                      <a:pt x="420" y="0"/>
                      <a:pt x="287" y="125"/>
                      <a:pt x="366" y="287"/>
                    </a:cubicBezTo>
                    <a:cubicBezTo>
                      <a:pt x="1226" y="2379"/>
                      <a:pt x="900" y="4465"/>
                      <a:pt x="574" y="6479"/>
                    </a:cubicBezTo>
                    <a:cubicBezTo>
                      <a:pt x="294" y="8265"/>
                      <a:pt x="1" y="10109"/>
                      <a:pt x="522" y="11967"/>
                    </a:cubicBezTo>
                    <a:cubicBezTo>
                      <a:pt x="542" y="12045"/>
                      <a:pt x="620" y="12104"/>
                      <a:pt x="711" y="12110"/>
                    </a:cubicBezTo>
                    <a:cubicBezTo>
                      <a:pt x="731" y="12110"/>
                      <a:pt x="744" y="12104"/>
                      <a:pt x="763" y="12104"/>
                    </a:cubicBezTo>
                    <a:cubicBezTo>
                      <a:pt x="867" y="12071"/>
                      <a:pt x="933" y="11967"/>
                      <a:pt x="900" y="11856"/>
                    </a:cubicBezTo>
                    <a:cubicBezTo>
                      <a:pt x="398" y="10083"/>
                      <a:pt x="672" y="8363"/>
                      <a:pt x="965" y="6544"/>
                    </a:cubicBezTo>
                    <a:cubicBezTo>
                      <a:pt x="1298" y="4472"/>
                      <a:pt x="1636" y="2334"/>
                      <a:pt x="731" y="137"/>
                    </a:cubicBezTo>
                    <a:cubicBezTo>
                      <a:pt x="697" y="41"/>
                      <a:pt x="624" y="0"/>
                      <a:pt x="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7"/>
              <p:cNvSpPr/>
              <p:nvPr/>
            </p:nvSpPr>
            <p:spPr>
              <a:xfrm>
                <a:off x="2212097" y="3799176"/>
                <a:ext cx="72587" cy="157065"/>
              </a:xfrm>
              <a:custGeom>
                <a:avLst/>
                <a:gdLst/>
                <a:ahLst/>
                <a:cxnLst/>
                <a:rect l="l" t="t" r="r" b="b"/>
                <a:pathLst>
                  <a:path w="2875" h="6221" extrusionOk="0">
                    <a:moveTo>
                      <a:pt x="286" y="0"/>
                    </a:moveTo>
                    <a:cubicBezTo>
                      <a:pt x="119" y="0"/>
                      <a:pt x="1" y="239"/>
                      <a:pt x="176" y="361"/>
                    </a:cubicBezTo>
                    <a:cubicBezTo>
                      <a:pt x="1903" y="1600"/>
                      <a:pt x="2477" y="4096"/>
                      <a:pt x="2431" y="6018"/>
                    </a:cubicBezTo>
                    <a:cubicBezTo>
                      <a:pt x="2431" y="6129"/>
                      <a:pt x="2516" y="6221"/>
                      <a:pt x="2626" y="6221"/>
                    </a:cubicBezTo>
                    <a:cubicBezTo>
                      <a:pt x="2731" y="6221"/>
                      <a:pt x="2822" y="6136"/>
                      <a:pt x="2829" y="6025"/>
                    </a:cubicBezTo>
                    <a:cubicBezTo>
                      <a:pt x="2874" y="4005"/>
                      <a:pt x="2261" y="1372"/>
                      <a:pt x="404" y="42"/>
                    </a:cubicBezTo>
                    <a:cubicBezTo>
                      <a:pt x="364" y="13"/>
                      <a:pt x="324"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7"/>
              <p:cNvSpPr/>
              <p:nvPr/>
            </p:nvSpPr>
            <p:spPr>
              <a:xfrm>
                <a:off x="2210608" y="3495626"/>
                <a:ext cx="44284" cy="95158"/>
              </a:xfrm>
              <a:custGeom>
                <a:avLst/>
                <a:gdLst/>
                <a:ahLst/>
                <a:cxnLst/>
                <a:rect l="l" t="t" r="r" b="b"/>
                <a:pathLst>
                  <a:path w="1754" h="3769" extrusionOk="0">
                    <a:moveTo>
                      <a:pt x="1538" y="1"/>
                    </a:moveTo>
                    <a:cubicBezTo>
                      <a:pt x="1428" y="8"/>
                      <a:pt x="1343" y="92"/>
                      <a:pt x="1343" y="203"/>
                    </a:cubicBezTo>
                    <a:cubicBezTo>
                      <a:pt x="1356" y="809"/>
                      <a:pt x="1063" y="1220"/>
                      <a:pt x="756" y="1656"/>
                    </a:cubicBezTo>
                    <a:cubicBezTo>
                      <a:pt x="404" y="2152"/>
                      <a:pt x="0" y="2712"/>
                      <a:pt x="91" y="3592"/>
                    </a:cubicBezTo>
                    <a:cubicBezTo>
                      <a:pt x="105" y="3696"/>
                      <a:pt x="189" y="3768"/>
                      <a:pt x="287" y="3768"/>
                    </a:cubicBezTo>
                    <a:lnTo>
                      <a:pt x="313" y="3768"/>
                    </a:lnTo>
                    <a:cubicBezTo>
                      <a:pt x="417" y="3755"/>
                      <a:pt x="496" y="3657"/>
                      <a:pt x="489" y="3553"/>
                    </a:cubicBezTo>
                    <a:cubicBezTo>
                      <a:pt x="404" y="2823"/>
                      <a:pt x="730" y="2367"/>
                      <a:pt x="1076" y="1885"/>
                    </a:cubicBezTo>
                    <a:cubicBezTo>
                      <a:pt x="1415" y="1415"/>
                      <a:pt x="1753" y="926"/>
                      <a:pt x="1740" y="197"/>
                    </a:cubicBezTo>
                    <a:cubicBezTo>
                      <a:pt x="1734" y="86"/>
                      <a:pt x="1649" y="1"/>
                      <a:pt x="15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7"/>
              <p:cNvSpPr/>
              <p:nvPr/>
            </p:nvSpPr>
            <p:spPr>
              <a:xfrm>
                <a:off x="2276756" y="3501104"/>
                <a:ext cx="35145" cy="41608"/>
              </a:xfrm>
              <a:custGeom>
                <a:avLst/>
                <a:gdLst/>
                <a:ahLst/>
                <a:cxnLst/>
                <a:rect l="l" t="t" r="r" b="b"/>
                <a:pathLst>
                  <a:path w="1392" h="1648" extrusionOk="0">
                    <a:moveTo>
                      <a:pt x="1113" y="1"/>
                    </a:moveTo>
                    <a:cubicBezTo>
                      <a:pt x="1087" y="1"/>
                      <a:pt x="1059" y="6"/>
                      <a:pt x="1030" y="19"/>
                    </a:cubicBezTo>
                    <a:cubicBezTo>
                      <a:pt x="385" y="260"/>
                      <a:pt x="0" y="807"/>
                      <a:pt x="33" y="1459"/>
                    </a:cubicBezTo>
                    <a:cubicBezTo>
                      <a:pt x="33" y="1563"/>
                      <a:pt x="124" y="1648"/>
                      <a:pt x="228" y="1648"/>
                    </a:cubicBezTo>
                    <a:lnTo>
                      <a:pt x="235" y="1648"/>
                    </a:lnTo>
                    <a:cubicBezTo>
                      <a:pt x="346" y="1641"/>
                      <a:pt x="430" y="1550"/>
                      <a:pt x="424" y="1446"/>
                    </a:cubicBezTo>
                    <a:cubicBezTo>
                      <a:pt x="404" y="964"/>
                      <a:pt x="678" y="566"/>
                      <a:pt x="1167" y="384"/>
                    </a:cubicBezTo>
                    <a:cubicBezTo>
                      <a:pt x="1391" y="309"/>
                      <a:pt x="1306" y="1"/>
                      <a:pt x="1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7"/>
              <p:cNvSpPr/>
              <p:nvPr/>
            </p:nvSpPr>
            <p:spPr>
              <a:xfrm>
                <a:off x="2197959" y="3704574"/>
                <a:ext cx="63018" cy="88265"/>
              </a:xfrm>
              <a:custGeom>
                <a:avLst/>
                <a:gdLst/>
                <a:ahLst/>
                <a:cxnLst/>
                <a:rect l="l" t="t" r="r" b="b"/>
                <a:pathLst>
                  <a:path w="2496" h="3496" extrusionOk="0">
                    <a:moveTo>
                      <a:pt x="256" y="1"/>
                    </a:moveTo>
                    <a:cubicBezTo>
                      <a:pt x="127" y="1"/>
                      <a:pt x="1" y="128"/>
                      <a:pt x="71" y="282"/>
                    </a:cubicBezTo>
                    <a:cubicBezTo>
                      <a:pt x="228" y="576"/>
                      <a:pt x="514" y="915"/>
                      <a:pt x="821" y="1273"/>
                    </a:cubicBezTo>
                    <a:cubicBezTo>
                      <a:pt x="1368" y="1912"/>
                      <a:pt x="2046" y="2714"/>
                      <a:pt x="1857" y="3228"/>
                    </a:cubicBezTo>
                    <a:cubicBezTo>
                      <a:pt x="1818" y="3333"/>
                      <a:pt x="1870" y="3443"/>
                      <a:pt x="1974" y="3483"/>
                    </a:cubicBezTo>
                    <a:cubicBezTo>
                      <a:pt x="1994" y="3489"/>
                      <a:pt x="2020" y="3496"/>
                      <a:pt x="2039" y="3496"/>
                    </a:cubicBezTo>
                    <a:cubicBezTo>
                      <a:pt x="2124" y="3496"/>
                      <a:pt x="2196" y="3443"/>
                      <a:pt x="2228" y="3365"/>
                    </a:cubicBezTo>
                    <a:cubicBezTo>
                      <a:pt x="2496" y="2629"/>
                      <a:pt x="1766" y="1775"/>
                      <a:pt x="1120" y="1019"/>
                    </a:cubicBezTo>
                    <a:cubicBezTo>
                      <a:pt x="827" y="674"/>
                      <a:pt x="553" y="354"/>
                      <a:pt x="423" y="100"/>
                    </a:cubicBezTo>
                    <a:cubicBezTo>
                      <a:pt x="381" y="30"/>
                      <a:pt x="318" y="1"/>
                      <a:pt x="2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7"/>
              <p:cNvSpPr/>
              <p:nvPr/>
            </p:nvSpPr>
            <p:spPr>
              <a:xfrm>
                <a:off x="2219646" y="3748252"/>
                <a:ext cx="22319" cy="27974"/>
              </a:xfrm>
              <a:custGeom>
                <a:avLst/>
                <a:gdLst/>
                <a:ahLst/>
                <a:cxnLst/>
                <a:rect l="l" t="t" r="r" b="b"/>
                <a:pathLst>
                  <a:path w="884" h="1108" extrusionOk="0">
                    <a:moveTo>
                      <a:pt x="590" y="1"/>
                    </a:moveTo>
                    <a:cubicBezTo>
                      <a:pt x="551" y="1"/>
                      <a:pt x="510" y="14"/>
                      <a:pt x="470" y="45"/>
                    </a:cubicBezTo>
                    <a:cubicBezTo>
                      <a:pt x="203" y="254"/>
                      <a:pt x="40" y="560"/>
                      <a:pt x="7" y="892"/>
                    </a:cubicBezTo>
                    <a:cubicBezTo>
                      <a:pt x="1" y="1003"/>
                      <a:pt x="79" y="1101"/>
                      <a:pt x="190" y="1107"/>
                    </a:cubicBezTo>
                    <a:lnTo>
                      <a:pt x="203" y="1107"/>
                    </a:lnTo>
                    <a:cubicBezTo>
                      <a:pt x="207" y="1108"/>
                      <a:pt x="211" y="1108"/>
                      <a:pt x="215" y="1108"/>
                    </a:cubicBezTo>
                    <a:cubicBezTo>
                      <a:pt x="314" y="1108"/>
                      <a:pt x="392" y="1032"/>
                      <a:pt x="405" y="931"/>
                    </a:cubicBezTo>
                    <a:cubicBezTo>
                      <a:pt x="418" y="710"/>
                      <a:pt x="529" y="508"/>
                      <a:pt x="705" y="364"/>
                    </a:cubicBezTo>
                    <a:cubicBezTo>
                      <a:pt x="884" y="238"/>
                      <a:pt x="756" y="1"/>
                      <a:pt x="5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7"/>
              <p:cNvSpPr/>
              <p:nvPr/>
            </p:nvSpPr>
            <p:spPr>
              <a:xfrm>
                <a:off x="2208134" y="3883023"/>
                <a:ext cx="38906" cy="52641"/>
              </a:xfrm>
              <a:custGeom>
                <a:avLst/>
                <a:gdLst/>
                <a:ahLst/>
                <a:cxnLst/>
                <a:rect l="l" t="t" r="r" b="b"/>
                <a:pathLst>
                  <a:path w="1541" h="2085" extrusionOk="0">
                    <a:moveTo>
                      <a:pt x="1255" y="1"/>
                    </a:moveTo>
                    <a:cubicBezTo>
                      <a:pt x="1208" y="1"/>
                      <a:pt x="1158" y="20"/>
                      <a:pt x="1115" y="64"/>
                    </a:cubicBezTo>
                    <a:cubicBezTo>
                      <a:pt x="1050" y="136"/>
                      <a:pt x="978" y="208"/>
                      <a:pt x="906" y="273"/>
                    </a:cubicBezTo>
                    <a:cubicBezTo>
                      <a:pt x="463" y="716"/>
                      <a:pt x="0" y="1166"/>
                      <a:pt x="27" y="1896"/>
                    </a:cubicBezTo>
                    <a:cubicBezTo>
                      <a:pt x="33" y="2000"/>
                      <a:pt x="118" y="2085"/>
                      <a:pt x="222" y="2085"/>
                    </a:cubicBezTo>
                    <a:lnTo>
                      <a:pt x="235" y="2085"/>
                    </a:lnTo>
                    <a:cubicBezTo>
                      <a:pt x="339" y="2078"/>
                      <a:pt x="424" y="1987"/>
                      <a:pt x="424" y="1876"/>
                    </a:cubicBezTo>
                    <a:cubicBezTo>
                      <a:pt x="398" y="1329"/>
                      <a:pt x="783" y="951"/>
                      <a:pt x="1180" y="553"/>
                    </a:cubicBezTo>
                    <a:cubicBezTo>
                      <a:pt x="1258" y="482"/>
                      <a:pt x="1330" y="410"/>
                      <a:pt x="1402" y="338"/>
                    </a:cubicBezTo>
                    <a:cubicBezTo>
                      <a:pt x="1541" y="194"/>
                      <a:pt x="1407" y="1"/>
                      <a:pt x="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7"/>
              <p:cNvSpPr/>
              <p:nvPr/>
            </p:nvSpPr>
            <p:spPr>
              <a:xfrm>
                <a:off x="2209573" y="3556194"/>
                <a:ext cx="225182" cy="286004"/>
              </a:xfrm>
              <a:custGeom>
                <a:avLst/>
                <a:gdLst/>
                <a:ahLst/>
                <a:cxnLst/>
                <a:rect l="l" t="t" r="r" b="b"/>
                <a:pathLst>
                  <a:path w="8919" h="11328" extrusionOk="0">
                    <a:moveTo>
                      <a:pt x="3483" y="1"/>
                    </a:moveTo>
                    <a:cubicBezTo>
                      <a:pt x="3312" y="1"/>
                      <a:pt x="3136" y="18"/>
                      <a:pt x="2955" y="53"/>
                    </a:cubicBezTo>
                    <a:cubicBezTo>
                      <a:pt x="2453" y="150"/>
                      <a:pt x="2088" y="431"/>
                      <a:pt x="1768" y="678"/>
                    </a:cubicBezTo>
                    <a:cubicBezTo>
                      <a:pt x="1424" y="948"/>
                      <a:pt x="1114" y="1188"/>
                      <a:pt x="661" y="1188"/>
                    </a:cubicBezTo>
                    <a:cubicBezTo>
                      <a:pt x="556" y="1188"/>
                      <a:pt x="444" y="1176"/>
                      <a:pt x="321" y="1148"/>
                    </a:cubicBezTo>
                    <a:cubicBezTo>
                      <a:pt x="303" y="1143"/>
                      <a:pt x="286" y="1141"/>
                      <a:pt x="270" y="1141"/>
                    </a:cubicBezTo>
                    <a:cubicBezTo>
                      <a:pt x="57" y="1141"/>
                      <a:pt x="0" y="1472"/>
                      <a:pt x="230" y="1532"/>
                    </a:cubicBezTo>
                    <a:cubicBezTo>
                      <a:pt x="386" y="1567"/>
                      <a:pt x="529" y="1583"/>
                      <a:pt x="662" y="1583"/>
                    </a:cubicBezTo>
                    <a:cubicBezTo>
                      <a:pt x="1244" y="1583"/>
                      <a:pt x="1633" y="1283"/>
                      <a:pt x="2010" y="991"/>
                    </a:cubicBezTo>
                    <a:cubicBezTo>
                      <a:pt x="2322" y="743"/>
                      <a:pt x="2622" y="522"/>
                      <a:pt x="3026" y="437"/>
                    </a:cubicBezTo>
                    <a:cubicBezTo>
                      <a:pt x="3181" y="409"/>
                      <a:pt x="3331" y="394"/>
                      <a:pt x="3476" y="394"/>
                    </a:cubicBezTo>
                    <a:cubicBezTo>
                      <a:pt x="3928" y="394"/>
                      <a:pt x="4331" y="534"/>
                      <a:pt x="4682" y="815"/>
                    </a:cubicBezTo>
                    <a:cubicBezTo>
                      <a:pt x="5718" y="1643"/>
                      <a:pt x="6148" y="3611"/>
                      <a:pt x="6200" y="5045"/>
                    </a:cubicBezTo>
                    <a:cubicBezTo>
                      <a:pt x="6285" y="7404"/>
                      <a:pt x="6709" y="9373"/>
                      <a:pt x="8514" y="11269"/>
                    </a:cubicBezTo>
                    <a:cubicBezTo>
                      <a:pt x="8547" y="11308"/>
                      <a:pt x="8599" y="11328"/>
                      <a:pt x="8657" y="11328"/>
                    </a:cubicBezTo>
                    <a:cubicBezTo>
                      <a:pt x="8827" y="11328"/>
                      <a:pt x="8918" y="11119"/>
                      <a:pt x="8801" y="10996"/>
                    </a:cubicBezTo>
                    <a:cubicBezTo>
                      <a:pt x="7080" y="9184"/>
                      <a:pt x="6676" y="7300"/>
                      <a:pt x="6591" y="5032"/>
                    </a:cubicBezTo>
                    <a:cubicBezTo>
                      <a:pt x="6533" y="3442"/>
                      <a:pt x="6063" y="1415"/>
                      <a:pt x="4923" y="509"/>
                    </a:cubicBezTo>
                    <a:cubicBezTo>
                      <a:pt x="4502" y="172"/>
                      <a:pt x="4021" y="1"/>
                      <a:pt x="34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7"/>
              <p:cNvSpPr/>
              <p:nvPr/>
            </p:nvSpPr>
            <p:spPr>
              <a:xfrm>
                <a:off x="2204675" y="3663471"/>
                <a:ext cx="77863" cy="446780"/>
              </a:xfrm>
              <a:custGeom>
                <a:avLst/>
                <a:gdLst/>
                <a:ahLst/>
                <a:cxnLst/>
                <a:rect l="l" t="t" r="r" b="b"/>
                <a:pathLst>
                  <a:path w="3084" h="17696" extrusionOk="0">
                    <a:moveTo>
                      <a:pt x="421" y="1"/>
                    </a:moveTo>
                    <a:cubicBezTo>
                      <a:pt x="311" y="1"/>
                      <a:pt x="200" y="83"/>
                      <a:pt x="222" y="229"/>
                    </a:cubicBezTo>
                    <a:cubicBezTo>
                      <a:pt x="385" y="1272"/>
                      <a:pt x="313" y="2406"/>
                      <a:pt x="235" y="3612"/>
                    </a:cubicBezTo>
                    <a:cubicBezTo>
                      <a:pt x="118" y="5443"/>
                      <a:pt x="1" y="7340"/>
                      <a:pt x="796" y="8904"/>
                    </a:cubicBezTo>
                    <a:lnTo>
                      <a:pt x="815" y="8949"/>
                    </a:lnTo>
                    <a:cubicBezTo>
                      <a:pt x="1773" y="10826"/>
                      <a:pt x="2673" y="12606"/>
                      <a:pt x="2269" y="14724"/>
                    </a:cubicBezTo>
                    <a:cubicBezTo>
                      <a:pt x="2191" y="15102"/>
                      <a:pt x="1949" y="15487"/>
                      <a:pt x="1702" y="15865"/>
                    </a:cubicBezTo>
                    <a:cubicBezTo>
                      <a:pt x="1369" y="16379"/>
                      <a:pt x="1017" y="16914"/>
                      <a:pt x="1089" y="17520"/>
                    </a:cubicBezTo>
                    <a:cubicBezTo>
                      <a:pt x="1102" y="17618"/>
                      <a:pt x="1187" y="17689"/>
                      <a:pt x="1285" y="17689"/>
                    </a:cubicBezTo>
                    <a:lnTo>
                      <a:pt x="1311" y="17696"/>
                    </a:lnTo>
                    <a:cubicBezTo>
                      <a:pt x="1415" y="17683"/>
                      <a:pt x="1493" y="17585"/>
                      <a:pt x="1480" y="17481"/>
                    </a:cubicBezTo>
                    <a:cubicBezTo>
                      <a:pt x="1428" y="17018"/>
                      <a:pt x="1721" y="16562"/>
                      <a:pt x="2034" y="16086"/>
                    </a:cubicBezTo>
                    <a:cubicBezTo>
                      <a:pt x="2295" y="15682"/>
                      <a:pt x="2569" y="15265"/>
                      <a:pt x="2660" y="14796"/>
                    </a:cubicBezTo>
                    <a:cubicBezTo>
                      <a:pt x="3083" y="12547"/>
                      <a:pt x="2112" y="10631"/>
                      <a:pt x="1167" y="8780"/>
                    </a:cubicBezTo>
                    <a:lnTo>
                      <a:pt x="1141" y="8728"/>
                    </a:lnTo>
                    <a:cubicBezTo>
                      <a:pt x="398" y="7261"/>
                      <a:pt x="515" y="5417"/>
                      <a:pt x="633" y="3631"/>
                    </a:cubicBezTo>
                    <a:cubicBezTo>
                      <a:pt x="705" y="2464"/>
                      <a:pt x="783" y="1252"/>
                      <a:pt x="613" y="164"/>
                    </a:cubicBezTo>
                    <a:cubicBezTo>
                      <a:pt x="593" y="52"/>
                      <a:pt x="507" y="1"/>
                      <a:pt x="42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7"/>
              <p:cNvSpPr/>
              <p:nvPr/>
            </p:nvSpPr>
            <p:spPr>
              <a:xfrm>
                <a:off x="2190688" y="3807432"/>
                <a:ext cx="26257" cy="34766"/>
              </a:xfrm>
              <a:custGeom>
                <a:avLst/>
                <a:gdLst/>
                <a:ahLst/>
                <a:cxnLst/>
                <a:rect l="l" t="t" r="r" b="b"/>
                <a:pathLst>
                  <a:path w="1040" h="1377" extrusionOk="0">
                    <a:moveTo>
                      <a:pt x="750" y="0"/>
                    </a:moveTo>
                    <a:cubicBezTo>
                      <a:pt x="707" y="0"/>
                      <a:pt x="662" y="16"/>
                      <a:pt x="620" y="54"/>
                    </a:cubicBezTo>
                    <a:cubicBezTo>
                      <a:pt x="287" y="334"/>
                      <a:pt x="72" y="725"/>
                      <a:pt x="14" y="1155"/>
                    </a:cubicBezTo>
                    <a:cubicBezTo>
                      <a:pt x="1" y="1266"/>
                      <a:pt x="72" y="1364"/>
                      <a:pt x="183" y="1377"/>
                    </a:cubicBezTo>
                    <a:lnTo>
                      <a:pt x="209" y="1377"/>
                    </a:lnTo>
                    <a:cubicBezTo>
                      <a:pt x="307" y="1377"/>
                      <a:pt x="392" y="1305"/>
                      <a:pt x="405" y="1207"/>
                    </a:cubicBezTo>
                    <a:cubicBezTo>
                      <a:pt x="450" y="875"/>
                      <a:pt x="620" y="569"/>
                      <a:pt x="880" y="354"/>
                    </a:cubicBezTo>
                    <a:cubicBezTo>
                      <a:pt x="1039" y="215"/>
                      <a:pt x="908" y="0"/>
                      <a:pt x="7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7"/>
              <p:cNvSpPr/>
              <p:nvPr/>
            </p:nvSpPr>
            <p:spPr>
              <a:xfrm>
                <a:off x="2263628" y="4021784"/>
                <a:ext cx="25980" cy="78772"/>
              </a:xfrm>
              <a:custGeom>
                <a:avLst/>
                <a:gdLst/>
                <a:ahLst/>
                <a:cxnLst/>
                <a:rect l="l" t="t" r="r" b="b"/>
                <a:pathLst>
                  <a:path w="1029" h="3120" extrusionOk="0">
                    <a:moveTo>
                      <a:pt x="262" y="1"/>
                    </a:moveTo>
                    <a:cubicBezTo>
                      <a:pt x="130" y="1"/>
                      <a:pt x="0" y="137"/>
                      <a:pt x="84" y="291"/>
                    </a:cubicBezTo>
                    <a:cubicBezTo>
                      <a:pt x="455" y="988"/>
                      <a:pt x="631" y="1894"/>
                      <a:pt x="605" y="2917"/>
                    </a:cubicBezTo>
                    <a:cubicBezTo>
                      <a:pt x="599" y="3022"/>
                      <a:pt x="690" y="3113"/>
                      <a:pt x="794" y="3119"/>
                    </a:cubicBezTo>
                    <a:lnTo>
                      <a:pt x="801" y="3119"/>
                    </a:lnTo>
                    <a:cubicBezTo>
                      <a:pt x="911" y="3119"/>
                      <a:pt x="996" y="3035"/>
                      <a:pt x="1003" y="2924"/>
                    </a:cubicBezTo>
                    <a:cubicBezTo>
                      <a:pt x="1029" y="1816"/>
                      <a:pt x="840" y="877"/>
                      <a:pt x="429" y="108"/>
                    </a:cubicBezTo>
                    <a:cubicBezTo>
                      <a:pt x="389" y="32"/>
                      <a:pt x="325" y="1"/>
                      <a:pt x="2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7"/>
              <p:cNvSpPr/>
              <p:nvPr/>
            </p:nvSpPr>
            <p:spPr>
              <a:xfrm>
                <a:off x="2217021" y="3921475"/>
                <a:ext cx="34438" cy="45799"/>
              </a:xfrm>
              <a:custGeom>
                <a:avLst/>
                <a:gdLst/>
                <a:ahLst/>
                <a:cxnLst/>
                <a:rect l="l" t="t" r="r" b="b"/>
                <a:pathLst>
                  <a:path w="1364" h="1814" extrusionOk="0">
                    <a:moveTo>
                      <a:pt x="1080" y="0"/>
                    </a:moveTo>
                    <a:cubicBezTo>
                      <a:pt x="1052" y="0"/>
                      <a:pt x="1022" y="7"/>
                      <a:pt x="991" y="21"/>
                    </a:cubicBezTo>
                    <a:cubicBezTo>
                      <a:pt x="424" y="275"/>
                      <a:pt x="20" y="927"/>
                      <a:pt x="0" y="1611"/>
                    </a:cubicBezTo>
                    <a:cubicBezTo>
                      <a:pt x="0" y="1722"/>
                      <a:pt x="85" y="1807"/>
                      <a:pt x="196" y="1813"/>
                    </a:cubicBezTo>
                    <a:lnTo>
                      <a:pt x="202" y="1813"/>
                    </a:lnTo>
                    <a:cubicBezTo>
                      <a:pt x="307" y="1813"/>
                      <a:pt x="398" y="1728"/>
                      <a:pt x="398" y="1618"/>
                    </a:cubicBezTo>
                    <a:cubicBezTo>
                      <a:pt x="411" y="1090"/>
                      <a:pt x="730" y="568"/>
                      <a:pt x="1154" y="379"/>
                    </a:cubicBezTo>
                    <a:cubicBezTo>
                      <a:pt x="1364" y="289"/>
                      <a:pt x="1268" y="0"/>
                      <a:pt x="108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7"/>
              <p:cNvSpPr/>
              <p:nvPr/>
            </p:nvSpPr>
            <p:spPr>
              <a:xfrm>
                <a:off x="1971994" y="3532411"/>
                <a:ext cx="208393" cy="330540"/>
              </a:xfrm>
              <a:custGeom>
                <a:avLst/>
                <a:gdLst/>
                <a:ahLst/>
                <a:cxnLst/>
                <a:rect l="l" t="t" r="r" b="b"/>
                <a:pathLst>
                  <a:path w="8254" h="13092" extrusionOk="0">
                    <a:moveTo>
                      <a:pt x="5803" y="1"/>
                    </a:moveTo>
                    <a:cubicBezTo>
                      <a:pt x="5475" y="1"/>
                      <a:pt x="5154" y="111"/>
                      <a:pt x="4889" y="317"/>
                    </a:cubicBezTo>
                    <a:cubicBezTo>
                      <a:pt x="3351" y="1451"/>
                      <a:pt x="2686" y="3419"/>
                      <a:pt x="2106" y="5153"/>
                    </a:cubicBezTo>
                    <a:lnTo>
                      <a:pt x="2028" y="5381"/>
                    </a:lnTo>
                    <a:cubicBezTo>
                      <a:pt x="1226" y="7760"/>
                      <a:pt x="646" y="10171"/>
                      <a:pt x="27" y="12850"/>
                    </a:cubicBezTo>
                    <a:cubicBezTo>
                      <a:pt x="1" y="12954"/>
                      <a:pt x="66" y="13059"/>
                      <a:pt x="177" y="13085"/>
                    </a:cubicBezTo>
                    <a:cubicBezTo>
                      <a:pt x="190" y="13091"/>
                      <a:pt x="203" y="13091"/>
                      <a:pt x="222" y="13091"/>
                    </a:cubicBezTo>
                    <a:cubicBezTo>
                      <a:pt x="314" y="13091"/>
                      <a:pt x="392" y="13026"/>
                      <a:pt x="411" y="12935"/>
                    </a:cubicBezTo>
                    <a:cubicBezTo>
                      <a:pt x="1031" y="10269"/>
                      <a:pt x="1611" y="7871"/>
                      <a:pt x="2406" y="5505"/>
                    </a:cubicBezTo>
                    <a:lnTo>
                      <a:pt x="2484" y="5277"/>
                    </a:lnTo>
                    <a:cubicBezTo>
                      <a:pt x="3044" y="3595"/>
                      <a:pt x="3683" y="1692"/>
                      <a:pt x="5117" y="636"/>
                    </a:cubicBezTo>
                    <a:cubicBezTo>
                      <a:pt x="5319" y="478"/>
                      <a:pt x="5563" y="395"/>
                      <a:pt x="5810" y="395"/>
                    </a:cubicBezTo>
                    <a:cubicBezTo>
                      <a:pt x="5890" y="395"/>
                      <a:pt x="5970" y="404"/>
                      <a:pt x="6049" y="421"/>
                    </a:cubicBezTo>
                    <a:cubicBezTo>
                      <a:pt x="6779" y="564"/>
                      <a:pt x="7463" y="1333"/>
                      <a:pt x="7828" y="1946"/>
                    </a:cubicBezTo>
                    <a:cubicBezTo>
                      <a:pt x="7870" y="2012"/>
                      <a:pt x="7930" y="2039"/>
                      <a:pt x="7989" y="2039"/>
                    </a:cubicBezTo>
                    <a:cubicBezTo>
                      <a:pt x="8122" y="2039"/>
                      <a:pt x="8253" y="1898"/>
                      <a:pt x="8167" y="1744"/>
                    </a:cubicBezTo>
                    <a:cubicBezTo>
                      <a:pt x="7744" y="1034"/>
                      <a:pt x="6988" y="206"/>
                      <a:pt x="6127" y="37"/>
                    </a:cubicBezTo>
                    <a:cubicBezTo>
                      <a:pt x="6019" y="12"/>
                      <a:pt x="5911" y="1"/>
                      <a:pt x="58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7"/>
              <p:cNvSpPr/>
              <p:nvPr/>
            </p:nvSpPr>
            <p:spPr>
              <a:xfrm>
                <a:off x="2011481" y="3703135"/>
                <a:ext cx="16815" cy="95133"/>
              </a:xfrm>
              <a:custGeom>
                <a:avLst/>
                <a:gdLst/>
                <a:ahLst/>
                <a:cxnLst/>
                <a:rect l="l" t="t" r="r" b="b"/>
                <a:pathLst>
                  <a:path w="666" h="3768" extrusionOk="0">
                    <a:moveTo>
                      <a:pt x="230" y="0"/>
                    </a:moveTo>
                    <a:cubicBezTo>
                      <a:pt x="131" y="0"/>
                      <a:pt x="46" y="77"/>
                      <a:pt x="34" y="183"/>
                    </a:cubicBezTo>
                    <a:cubicBezTo>
                      <a:pt x="21" y="620"/>
                      <a:pt x="47" y="1056"/>
                      <a:pt x="112" y="1487"/>
                    </a:cubicBezTo>
                    <a:cubicBezTo>
                      <a:pt x="183" y="2151"/>
                      <a:pt x="262" y="2836"/>
                      <a:pt x="47" y="3507"/>
                    </a:cubicBezTo>
                    <a:cubicBezTo>
                      <a:pt x="1" y="3637"/>
                      <a:pt x="99" y="3768"/>
                      <a:pt x="236" y="3768"/>
                    </a:cubicBezTo>
                    <a:cubicBezTo>
                      <a:pt x="320" y="3768"/>
                      <a:pt x="392" y="3709"/>
                      <a:pt x="418" y="3631"/>
                    </a:cubicBezTo>
                    <a:cubicBezTo>
                      <a:pt x="666" y="2875"/>
                      <a:pt x="581" y="2145"/>
                      <a:pt x="503" y="1441"/>
                    </a:cubicBezTo>
                    <a:cubicBezTo>
                      <a:pt x="438" y="1030"/>
                      <a:pt x="418" y="620"/>
                      <a:pt x="431" y="209"/>
                    </a:cubicBezTo>
                    <a:cubicBezTo>
                      <a:pt x="438" y="98"/>
                      <a:pt x="353" y="7"/>
                      <a:pt x="242" y="1"/>
                    </a:cubicBezTo>
                    <a:cubicBezTo>
                      <a:pt x="238" y="0"/>
                      <a:pt x="234" y="0"/>
                      <a:pt x="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7"/>
              <p:cNvSpPr/>
              <p:nvPr/>
            </p:nvSpPr>
            <p:spPr>
              <a:xfrm>
                <a:off x="1964748" y="3774560"/>
                <a:ext cx="37770" cy="41658"/>
              </a:xfrm>
              <a:custGeom>
                <a:avLst/>
                <a:gdLst/>
                <a:ahLst/>
                <a:cxnLst/>
                <a:rect l="l" t="t" r="r" b="b"/>
                <a:pathLst>
                  <a:path w="1496" h="1650" extrusionOk="0">
                    <a:moveTo>
                      <a:pt x="1226" y="1"/>
                    </a:moveTo>
                    <a:cubicBezTo>
                      <a:pt x="1209" y="1"/>
                      <a:pt x="1192" y="3"/>
                      <a:pt x="1174" y="7"/>
                    </a:cubicBezTo>
                    <a:cubicBezTo>
                      <a:pt x="444" y="137"/>
                      <a:pt x="1" y="711"/>
                      <a:pt x="34" y="1460"/>
                    </a:cubicBezTo>
                    <a:cubicBezTo>
                      <a:pt x="40" y="1564"/>
                      <a:pt x="125" y="1649"/>
                      <a:pt x="236" y="1649"/>
                    </a:cubicBezTo>
                    <a:lnTo>
                      <a:pt x="242" y="1649"/>
                    </a:lnTo>
                    <a:cubicBezTo>
                      <a:pt x="353" y="1643"/>
                      <a:pt x="438" y="1545"/>
                      <a:pt x="431" y="1441"/>
                    </a:cubicBezTo>
                    <a:cubicBezTo>
                      <a:pt x="399" y="887"/>
                      <a:pt x="718" y="489"/>
                      <a:pt x="1246" y="391"/>
                    </a:cubicBezTo>
                    <a:cubicBezTo>
                      <a:pt x="1495" y="355"/>
                      <a:pt x="1449" y="1"/>
                      <a:pt x="12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7"/>
              <p:cNvSpPr/>
              <p:nvPr/>
            </p:nvSpPr>
            <p:spPr>
              <a:xfrm>
                <a:off x="2036602" y="3620651"/>
                <a:ext cx="19516" cy="47137"/>
              </a:xfrm>
              <a:custGeom>
                <a:avLst/>
                <a:gdLst/>
                <a:ahLst/>
                <a:cxnLst/>
                <a:rect l="l" t="t" r="r" b="b"/>
                <a:pathLst>
                  <a:path w="773" h="1867" extrusionOk="0">
                    <a:moveTo>
                      <a:pt x="273" y="0"/>
                    </a:moveTo>
                    <a:cubicBezTo>
                      <a:pt x="134" y="0"/>
                      <a:pt x="0" y="153"/>
                      <a:pt x="101" y="309"/>
                    </a:cubicBezTo>
                    <a:cubicBezTo>
                      <a:pt x="316" y="641"/>
                      <a:pt x="394" y="1058"/>
                      <a:pt x="349" y="1651"/>
                    </a:cubicBezTo>
                    <a:cubicBezTo>
                      <a:pt x="336" y="1762"/>
                      <a:pt x="420" y="1860"/>
                      <a:pt x="531" y="1866"/>
                    </a:cubicBezTo>
                    <a:lnTo>
                      <a:pt x="544" y="1866"/>
                    </a:lnTo>
                    <a:cubicBezTo>
                      <a:pt x="642" y="1866"/>
                      <a:pt x="727" y="1788"/>
                      <a:pt x="740" y="1684"/>
                    </a:cubicBezTo>
                    <a:cubicBezTo>
                      <a:pt x="772" y="1254"/>
                      <a:pt x="772" y="628"/>
                      <a:pt x="433" y="94"/>
                    </a:cubicBezTo>
                    <a:cubicBezTo>
                      <a:pt x="391" y="28"/>
                      <a:pt x="331"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7"/>
              <p:cNvSpPr/>
              <p:nvPr/>
            </p:nvSpPr>
            <p:spPr>
              <a:xfrm>
                <a:off x="2136380" y="3657715"/>
                <a:ext cx="59104" cy="412569"/>
              </a:xfrm>
              <a:custGeom>
                <a:avLst/>
                <a:gdLst/>
                <a:ahLst/>
                <a:cxnLst/>
                <a:rect l="l" t="t" r="r" b="b"/>
                <a:pathLst>
                  <a:path w="2341" h="16341" extrusionOk="0">
                    <a:moveTo>
                      <a:pt x="2139" y="1"/>
                    </a:moveTo>
                    <a:cubicBezTo>
                      <a:pt x="2034" y="1"/>
                      <a:pt x="1943" y="85"/>
                      <a:pt x="1943" y="196"/>
                    </a:cubicBezTo>
                    <a:lnTo>
                      <a:pt x="1943" y="359"/>
                    </a:lnTo>
                    <a:cubicBezTo>
                      <a:pt x="1943" y="2419"/>
                      <a:pt x="1943" y="4042"/>
                      <a:pt x="1220" y="5938"/>
                    </a:cubicBezTo>
                    <a:cubicBezTo>
                      <a:pt x="685" y="7320"/>
                      <a:pt x="333" y="8871"/>
                      <a:pt x="99" y="10800"/>
                    </a:cubicBezTo>
                    <a:cubicBezTo>
                      <a:pt x="1" y="11635"/>
                      <a:pt x="268" y="12410"/>
                      <a:pt x="529" y="13160"/>
                    </a:cubicBezTo>
                    <a:cubicBezTo>
                      <a:pt x="868" y="14118"/>
                      <a:pt x="1180" y="15024"/>
                      <a:pt x="816" y="16079"/>
                    </a:cubicBezTo>
                    <a:cubicBezTo>
                      <a:pt x="776" y="16184"/>
                      <a:pt x="829" y="16295"/>
                      <a:pt x="933" y="16327"/>
                    </a:cubicBezTo>
                    <a:cubicBezTo>
                      <a:pt x="952" y="16340"/>
                      <a:pt x="978" y="16340"/>
                      <a:pt x="998" y="16340"/>
                    </a:cubicBezTo>
                    <a:cubicBezTo>
                      <a:pt x="1083" y="16340"/>
                      <a:pt x="1161" y="16288"/>
                      <a:pt x="1187" y="16203"/>
                    </a:cubicBezTo>
                    <a:cubicBezTo>
                      <a:pt x="1598" y="15030"/>
                      <a:pt x="1246" y="14013"/>
                      <a:pt x="900" y="13029"/>
                    </a:cubicBezTo>
                    <a:cubicBezTo>
                      <a:pt x="646" y="12286"/>
                      <a:pt x="405" y="11589"/>
                      <a:pt x="490" y="10846"/>
                    </a:cubicBezTo>
                    <a:cubicBezTo>
                      <a:pt x="718" y="8949"/>
                      <a:pt x="1063" y="7431"/>
                      <a:pt x="1585" y="6075"/>
                    </a:cubicBezTo>
                    <a:cubicBezTo>
                      <a:pt x="2341" y="4113"/>
                      <a:pt x="2341" y="2458"/>
                      <a:pt x="2341" y="359"/>
                    </a:cubicBezTo>
                    <a:lnTo>
                      <a:pt x="2341" y="196"/>
                    </a:lnTo>
                    <a:cubicBezTo>
                      <a:pt x="2341" y="85"/>
                      <a:pt x="2249" y="1"/>
                      <a:pt x="21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7"/>
              <p:cNvSpPr/>
              <p:nvPr/>
            </p:nvSpPr>
            <p:spPr>
              <a:xfrm>
                <a:off x="2116157" y="3951747"/>
                <a:ext cx="41482" cy="305470"/>
              </a:xfrm>
              <a:custGeom>
                <a:avLst/>
                <a:gdLst/>
                <a:ahLst/>
                <a:cxnLst/>
                <a:rect l="l" t="t" r="r" b="b"/>
                <a:pathLst>
                  <a:path w="1643" h="12099" extrusionOk="0">
                    <a:moveTo>
                      <a:pt x="1086" y="0"/>
                    </a:moveTo>
                    <a:cubicBezTo>
                      <a:pt x="1016" y="0"/>
                      <a:pt x="947" y="37"/>
                      <a:pt x="913" y="125"/>
                    </a:cubicBezTo>
                    <a:cubicBezTo>
                      <a:pt x="0" y="2322"/>
                      <a:pt x="339" y="4460"/>
                      <a:pt x="671" y="6532"/>
                    </a:cubicBezTo>
                    <a:cubicBezTo>
                      <a:pt x="965" y="8351"/>
                      <a:pt x="1238" y="10071"/>
                      <a:pt x="737" y="11844"/>
                    </a:cubicBezTo>
                    <a:cubicBezTo>
                      <a:pt x="704" y="11968"/>
                      <a:pt x="795" y="12092"/>
                      <a:pt x="926" y="12098"/>
                    </a:cubicBezTo>
                    <a:cubicBezTo>
                      <a:pt x="1017" y="12092"/>
                      <a:pt x="1095" y="12033"/>
                      <a:pt x="1121" y="11948"/>
                    </a:cubicBezTo>
                    <a:cubicBezTo>
                      <a:pt x="1643" y="10091"/>
                      <a:pt x="1349" y="8246"/>
                      <a:pt x="1063" y="6467"/>
                    </a:cubicBezTo>
                    <a:cubicBezTo>
                      <a:pt x="737" y="4453"/>
                      <a:pt x="404" y="2367"/>
                      <a:pt x="1271" y="275"/>
                    </a:cubicBezTo>
                    <a:cubicBezTo>
                      <a:pt x="1338" y="120"/>
                      <a:pt x="1211" y="0"/>
                      <a:pt x="10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7"/>
              <p:cNvSpPr/>
              <p:nvPr/>
            </p:nvSpPr>
            <p:spPr>
              <a:xfrm>
                <a:off x="2110072" y="3799227"/>
                <a:ext cx="72435" cy="157014"/>
              </a:xfrm>
              <a:custGeom>
                <a:avLst/>
                <a:gdLst/>
                <a:ahLst/>
                <a:cxnLst/>
                <a:rect l="l" t="t" r="r" b="b"/>
                <a:pathLst>
                  <a:path w="2869" h="6219" extrusionOk="0">
                    <a:moveTo>
                      <a:pt x="2583" y="1"/>
                    </a:moveTo>
                    <a:cubicBezTo>
                      <a:pt x="2547" y="1"/>
                      <a:pt x="2508" y="13"/>
                      <a:pt x="2470" y="40"/>
                    </a:cubicBezTo>
                    <a:cubicBezTo>
                      <a:pt x="613" y="1370"/>
                      <a:pt x="0" y="4003"/>
                      <a:pt x="46" y="6030"/>
                    </a:cubicBezTo>
                    <a:cubicBezTo>
                      <a:pt x="46" y="6134"/>
                      <a:pt x="137" y="6219"/>
                      <a:pt x="248" y="6219"/>
                    </a:cubicBezTo>
                    <a:cubicBezTo>
                      <a:pt x="358" y="6219"/>
                      <a:pt x="443" y="6127"/>
                      <a:pt x="437" y="6016"/>
                    </a:cubicBezTo>
                    <a:cubicBezTo>
                      <a:pt x="398" y="4094"/>
                      <a:pt x="965" y="1598"/>
                      <a:pt x="2698" y="359"/>
                    </a:cubicBezTo>
                    <a:cubicBezTo>
                      <a:pt x="2869" y="237"/>
                      <a:pt x="2747" y="1"/>
                      <a:pt x="2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7"/>
              <p:cNvSpPr/>
              <p:nvPr/>
            </p:nvSpPr>
            <p:spPr>
              <a:xfrm>
                <a:off x="2139688" y="3495626"/>
                <a:ext cx="44284" cy="95158"/>
              </a:xfrm>
              <a:custGeom>
                <a:avLst/>
                <a:gdLst/>
                <a:ahLst/>
                <a:cxnLst/>
                <a:rect l="l" t="t" r="r" b="b"/>
                <a:pathLst>
                  <a:path w="1754" h="3769" extrusionOk="0">
                    <a:moveTo>
                      <a:pt x="215" y="1"/>
                    </a:moveTo>
                    <a:cubicBezTo>
                      <a:pt x="104" y="1"/>
                      <a:pt x="20" y="86"/>
                      <a:pt x="20" y="197"/>
                    </a:cubicBezTo>
                    <a:cubicBezTo>
                      <a:pt x="0" y="933"/>
                      <a:pt x="346" y="1415"/>
                      <a:pt x="678" y="1885"/>
                    </a:cubicBezTo>
                    <a:cubicBezTo>
                      <a:pt x="1023" y="2367"/>
                      <a:pt x="1349" y="2823"/>
                      <a:pt x="1271" y="3553"/>
                    </a:cubicBezTo>
                    <a:cubicBezTo>
                      <a:pt x="1258" y="3664"/>
                      <a:pt x="1336" y="3755"/>
                      <a:pt x="1447" y="3768"/>
                    </a:cubicBezTo>
                    <a:lnTo>
                      <a:pt x="1467" y="3768"/>
                    </a:lnTo>
                    <a:cubicBezTo>
                      <a:pt x="1564" y="3768"/>
                      <a:pt x="1649" y="3696"/>
                      <a:pt x="1662" y="3592"/>
                    </a:cubicBezTo>
                    <a:cubicBezTo>
                      <a:pt x="1753" y="2712"/>
                      <a:pt x="1356" y="2152"/>
                      <a:pt x="1004" y="1656"/>
                    </a:cubicBezTo>
                    <a:cubicBezTo>
                      <a:pt x="691" y="1220"/>
                      <a:pt x="398" y="809"/>
                      <a:pt x="411" y="203"/>
                    </a:cubicBezTo>
                    <a:cubicBezTo>
                      <a:pt x="417" y="99"/>
                      <a:pt x="326" y="8"/>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7"/>
              <p:cNvSpPr/>
              <p:nvPr/>
            </p:nvSpPr>
            <p:spPr>
              <a:xfrm>
                <a:off x="2082956" y="3501155"/>
                <a:ext cx="34867" cy="41557"/>
              </a:xfrm>
              <a:custGeom>
                <a:avLst/>
                <a:gdLst/>
                <a:ahLst/>
                <a:cxnLst/>
                <a:rect l="l" t="t" r="r" b="b"/>
                <a:pathLst>
                  <a:path w="1381" h="1646" extrusionOk="0">
                    <a:moveTo>
                      <a:pt x="277" y="0"/>
                    </a:moveTo>
                    <a:cubicBezTo>
                      <a:pt x="83" y="0"/>
                      <a:pt x="0" y="301"/>
                      <a:pt x="214" y="382"/>
                    </a:cubicBezTo>
                    <a:cubicBezTo>
                      <a:pt x="703" y="564"/>
                      <a:pt x="976" y="962"/>
                      <a:pt x="957" y="1444"/>
                    </a:cubicBezTo>
                    <a:cubicBezTo>
                      <a:pt x="957" y="1548"/>
                      <a:pt x="1041" y="1639"/>
                      <a:pt x="1146" y="1646"/>
                    </a:cubicBezTo>
                    <a:lnTo>
                      <a:pt x="1159" y="1646"/>
                    </a:lnTo>
                    <a:cubicBezTo>
                      <a:pt x="1263" y="1646"/>
                      <a:pt x="1348" y="1561"/>
                      <a:pt x="1354" y="1457"/>
                    </a:cubicBezTo>
                    <a:cubicBezTo>
                      <a:pt x="1380" y="812"/>
                      <a:pt x="996" y="258"/>
                      <a:pt x="357" y="17"/>
                    </a:cubicBezTo>
                    <a:cubicBezTo>
                      <a:pt x="329" y="5"/>
                      <a:pt x="302" y="0"/>
                      <a:pt x="2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7"/>
              <p:cNvSpPr/>
              <p:nvPr/>
            </p:nvSpPr>
            <p:spPr>
              <a:xfrm>
                <a:off x="2133603" y="3704624"/>
                <a:ext cx="63119" cy="88215"/>
              </a:xfrm>
              <a:custGeom>
                <a:avLst/>
                <a:gdLst/>
                <a:ahLst/>
                <a:cxnLst/>
                <a:rect l="l" t="t" r="r" b="b"/>
                <a:pathLst>
                  <a:path w="2500" h="3494" extrusionOk="0">
                    <a:moveTo>
                      <a:pt x="2240" y="1"/>
                    </a:moveTo>
                    <a:cubicBezTo>
                      <a:pt x="2179" y="1"/>
                      <a:pt x="2119" y="29"/>
                      <a:pt x="2079" y="98"/>
                    </a:cubicBezTo>
                    <a:cubicBezTo>
                      <a:pt x="1942" y="352"/>
                      <a:pt x="1669" y="678"/>
                      <a:pt x="1382" y="1017"/>
                    </a:cubicBezTo>
                    <a:cubicBezTo>
                      <a:pt x="730" y="1773"/>
                      <a:pt x="0" y="2627"/>
                      <a:pt x="274" y="3363"/>
                    </a:cubicBezTo>
                    <a:cubicBezTo>
                      <a:pt x="300" y="3441"/>
                      <a:pt x="372" y="3494"/>
                      <a:pt x="456" y="3494"/>
                    </a:cubicBezTo>
                    <a:cubicBezTo>
                      <a:pt x="476" y="3494"/>
                      <a:pt x="502" y="3487"/>
                      <a:pt x="521" y="3481"/>
                    </a:cubicBezTo>
                    <a:cubicBezTo>
                      <a:pt x="626" y="3441"/>
                      <a:pt x="678" y="3331"/>
                      <a:pt x="639" y="3226"/>
                    </a:cubicBezTo>
                    <a:cubicBezTo>
                      <a:pt x="450" y="2712"/>
                      <a:pt x="1134" y="1910"/>
                      <a:pt x="1682" y="1271"/>
                    </a:cubicBezTo>
                    <a:cubicBezTo>
                      <a:pt x="1981" y="913"/>
                      <a:pt x="2275" y="580"/>
                      <a:pt x="2425" y="287"/>
                    </a:cubicBezTo>
                    <a:cubicBezTo>
                      <a:pt x="2500" y="132"/>
                      <a:pt x="2370" y="1"/>
                      <a:pt x="22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7"/>
              <p:cNvSpPr/>
              <p:nvPr/>
            </p:nvSpPr>
            <p:spPr>
              <a:xfrm>
                <a:off x="2153372" y="3748479"/>
                <a:ext cx="21713" cy="27747"/>
              </a:xfrm>
              <a:custGeom>
                <a:avLst/>
                <a:gdLst/>
                <a:ahLst/>
                <a:cxnLst/>
                <a:rect l="l" t="t" r="r" b="b"/>
                <a:pathLst>
                  <a:path w="860" h="1099" extrusionOk="0">
                    <a:moveTo>
                      <a:pt x="279" y="1"/>
                    </a:moveTo>
                    <a:cubicBezTo>
                      <a:pt x="117" y="1"/>
                      <a:pt x="1" y="222"/>
                      <a:pt x="156" y="355"/>
                    </a:cubicBezTo>
                    <a:cubicBezTo>
                      <a:pt x="325" y="492"/>
                      <a:pt x="436" y="701"/>
                      <a:pt x="455" y="922"/>
                    </a:cubicBezTo>
                    <a:cubicBezTo>
                      <a:pt x="468" y="1027"/>
                      <a:pt x="553" y="1098"/>
                      <a:pt x="651" y="1098"/>
                    </a:cubicBezTo>
                    <a:lnTo>
                      <a:pt x="670" y="1098"/>
                    </a:lnTo>
                    <a:cubicBezTo>
                      <a:pt x="781" y="1085"/>
                      <a:pt x="859" y="994"/>
                      <a:pt x="846" y="883"/>
                    </a:cubicBezTo>
                    <a:cubicBezTo>
                      <a:pt x="820" y="551"/>
                      <a:pt x="651" y="245"/>
                      <a:pt x="390" y="36"/>
                    </a:cubicBezTo>
                    <a:cubicBezTo>
                      <a:pt x="353" y="11"/>
                      <a:pt x="31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7"/>
              <p:cNvSpPr/>
              <p:nvPr/>
            </p:nvSpPr>
            <p:spPr>
              <a:xfrm>
                <a:off x="2147691" y="3883023"/>
                <a:ext cx="38755" cy="52641"/>
              </a:xfrm>
              <a:custGeom>
                <a:avLst/>
                <a:gdLst/>
                <a:ahLst/>
                <a:cxnLst/>
                <a:rect l="l" t="t" r="r" b="b"/>
                <a:pathLst>
                  <a:path w="1535" h="2085" extrusionOk="0">
                    <a:moveTo>
                      <a:pt x="281" y="1"/>
                    </a:moveTo>
                    <a:cubicBezTo>
                      <a:pt x="130" y="1"/>
                      <a:pt x="0" y="194"/>
                      <a:pt x="139" y="338"/>
                    </a:cubicBezTo>
                    <a:cubicBezTo>
                      <a:pt x="211" y="410"/>
                      <a:pt x="283" y="482"/>
                      <a:pt x="354" y="553"/>
                    </a:cubicBezTo>
                    <a:cubicBezTo>
                      <a:pt x="759" y="951"/>
                      <a:pt x="1137" y="1329"/>
                      <a:pt x="1117" y="1876"/>
                    </a:cubicBezTo>
                    <a:cubicBezTo>
                      <a:pt x="1111" y="1987"/>
                      <a:pt x="1195" y="2078"/>
                      <a:pt x="1306" y="2085"/>
                    </a:cubicBezTo>
                    <a:lnTo>
                      <a:pt x="1313" y="2085"/>
                    </a:lnTo>
                    <a:cubicBezTo>
                      <a:pt x="1417" y="2085"/>
                      <a:pt x="1508" y="2000"/>
                      <a:pt x="1508" y="1896"/>
                    </a:cubicBezTo>
                    <a:cubicBezTo>
                      <a:pt x="1534" y="1166"/>
                      <a:pt x="1078" y="716"/>
                      <a:pt x="635" y="273"/>
                    </a:cubicBezTo>
                    <a:cubicBezTo>
                      <a:pt x="563" y="208"/>
                      <a:pt x="491" y="136"/>
                      <a:pt x="420" y="64"/>
                    </a:cubicBezTo>
                    <a:cubicBezTo>
                      <a:pt x="376" y="20"/>
                      <a:pt x="327"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7"/>
              <p:cNvSpPr/>
              <p:nvPr/>
            </p:nvSpPr>
            <p:spPr>
              <a:xfrm>
                <a:off x="1959824" y="3556194"/>
                <a:ext cx="225561" cy="286004"/>
              </a:xfrm>
              <a:custGeom>
                <a:avLst/>
                <a:gdLst/>
                <a:ahLst/>
                <a:cxnLst/>
                <a:rect l="l" t="t" r="r" b="b"/>
                <a:pathLst>
                  <a:path w="8934" h="11328" extrusionOk="0">
                    <a:moveTo>
                      <a:pt x="5434" y="0"/>
                    </a:moveTo>
                    <a:cubicBezTo>
                      <a:pt x="4897" y="0"/>
                      <a:pt x="4415" y="169"/>
                      <a:pt x="3996" y="509"/>
                    </a:cubicBezTo>
                    <a:cubicBezTo>
                      <a:pt x="2855" y="1415"/>
                      <a:pt x="2386" y="3442"/>
                      <a:pt x="2334" y="5032"/>
                    </a:cubicBezTo>
                    <a:cubicBezTo>
                      <a:pt x="2249" y="7300"/>
                      <a:pt x="1845" y="9190"/>
                      <a:pt x="124" y="10996"/>
                    </a:cubicBezTo>
                    <a:cubicBezTo>
                      <a:pt x="0" y="11119"/>
                      <a:pt x="92" y="11328"/>
                      <a:pt x="268" y="11328"/>
                    </a:cubicBezTo>
                    <a:cubicBezTo>
                      <a:pt x="320" y="11328"/>
                      <a:pt x="372" y="11308"/>
                      <a:pt x="411" y="11269"/>
                    </a:cubicBezTo>
                    <a:cubicBezTo>
                      <a:pt x="2210" y="9366"/>
                      <a:pt x="2640" y="7404"/>
                      <a:pt x="2725" y="5045"/>
                    </a:cubicBezTo>
                    <a:cubicBezTo>
                      <a:pt x="2777" y="3611"/>
                      <a:pt x="3207" y="1643"/>
                      <a:pt x="4243" y="815"/>
                    </a:cubicBezTo>
                    <a:cubicBezTo>
                      <a:pt x="4594" y="534"/>
                      <a:pt x="4997" y="394"/>
                      <a:pt x="5449" y="394"/>
                    </a:cubicBezTo>
                    <a:cubicBezTo>
                      <a:pt x="5594" y="394"/>
                      <a:pt x="5744" y="409"/>
                      <a:pt x="5899" y="437"/>
                    </a:cubicBezTo>
                    <a:cubicBezTo>
                      <a:pt x="6303" y="515"/>
                      <a:pt x="6603" y="743"/>
                      <a:pt x="6909" y="991"/>
                    </a:cubicBezTo>
                    <a:cubicBezTo>
                      <a:pt x="7290" y="1282"/>
                      <a:pt x="7679" y="1585"/>
                      <a:pt x="8254" y="1585"/>
                    </a:cubicBezTo>
                    <a:cubicBezTo>
                      <a:pt x="8388" y="1585"/>
                      <a:pt x="8532" y="1569"/>
                      <a:pt x="8688" y="1532"/>
                    </a:cubicBezTo>
                    <a:cubicBezTo>
                      <a:pt x="8934" y="1478"/>
                      <a:pt x="8877" y="1139"/>
                      <a:pt x="8664" y="1139"/>
                    </a:cubicBezTo>
                    <a:cubicBezTo>
                      <a:pt x="8645" y="1139"/>
                      <a:pt x="8625" y="1142"/>
                      <a:pt x="8604" y="1148"/>
                    </a:cubicBezTo>
                    <a:cubicBezTo>
                      <a:pt x="8482" y="1176"/>
                      <a:pt x="8369" y="1188"/>
                      <a:pt x="8265" y="1188"/>
                    </a:cubicBezTo>
                    <a:cubicBezTo>
                      <a:pt x="7811" y="1188"/>
                      <a:pt x="7500" y="948"/>
                      <a:pt x="7150" y="678"/>
                    </a:cubicBezTo>
                    <a:cubicBezTo>
                      <a:pt x="6837" y="431"/>
                      <a:pt x="6472" y="150"/>
                      <a:pt x="5971" y="53"/>
                    </a:cubicBezTo>
                    <a:cubicBezTo>
                      <a:pt x="5786" y="18"/>
                      <a:pt x="5607" y="0"/>
                      <a:pt x="54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7"/>
              <p:cNvSpPr/>
              <p:nvPr/>
            </p:nvSpPr>
            <p:spPr>
              <a:xfrm>
                <a:off x="2112042" y="3663320"/>
                <a:ext cx="78015" cy="446780"/>
              </a:xfrm>
              <a:custGeom>
                <a:avLst/>
                <a:gdLst/>
                <a:ahLst/>
                <a:cxnLst/>
                <a:rect l="l" t="t" r="r" b="b"/>
                <a:pathLst>
                  <a:path w="3090" h="17696" extrusionOk="0">
                    <a:moveTo>
                      <a:pt x="2666" y="0"/>
                    </a:moveTo>
                    <a:cubicBezTo>
                      <a:pt x="2580" y="0"/>
                      <a:pt x="2494" y="51"/>
                      <a:pt x="2477" y="163"/>
                    </a:cubicBezTo>
                    <a:cubicBezTo>
                      <a:pt x="2301" y="1252"/>
                      <a:pt x="2379" y="2464"/>
                      <a:pt x="2457" y="3631"/>
                    </a:cubicBezTo>
                    <a:cubicBezTo>
                      <a:pt x="2568" y="5416"/>
                      <a:pt x="2685" y="7261"/>
                      <a:pt x="1942" y="8727"/>
                    </a:cubicBezTo>
                    <a:lnTo>
                      <a:pt x="1916" y="8779"/>
                    </a:lnTo>
                    <a:cubicBezTo>
                      <a:pt x="978" y="10630"/>
                      <a:pt x="0" y="12547"/>
                      <a:pt x="430" y="14795"/>
                    </a:cubicBezTo>
                    <a:cubicBezTo>
                      <a:pt x="515" y="15264"/>
                      <a:pt x="789" y="15675"/>
                      <a:pt x="1050" y="16086"/>
                    </a:cubicBezTo>
                    <a:cubicBezTo>
                      <a:pt x="1362" y="16561"/>
                      <a:pt x="1656" y="17018"/>
                      <a:pt x="1604" y="17480"/>
                    </a:cubicBezTo>
                    <a:cubicBezTo>
                      <a:pt x="1591" y="17585"/>
                      <a:pt x="1669" y="17682"/>
                      <a:pt x="1780" y="17695"/>
                    </a:cubicBezTo>
                    <a:lnTo>
                      <a:pt x="1799" y="17695"/>
                    </a:lnTo>
                    <a:cubicBezTo>
                      <a:pt x="1903" y="17695"/>
                      <a:pt x="1988" y="17617"/>
                      <a:pt x="1995" y="17519"/>
                    </a:cubicBezTo>
                    <a:cubicBezTo>
                      <a:pt x="2066" y="16913"/>
                      <a:pt x="1721" y="16379"/>
                      <a:pt x="1382" y="15864"/>
                    </a:cubicBezTo>
                    <a:cubicBezTo>
                      <a:pt x="1141" y="15493"/>
                      <a:pt x="887" y="15108"/>
                      <a:pt x="815" y="14723"/>
                    </a:cubicBezTo>
                    <a:cubicBezTo>
                      <a:pt x="417" y="12605"/>
                      <a:pt x="1317" y="10826"/>
                      <a:pt x="2268" y="8949"/>
                    </a:cubicBezTo>
                    <a:lnTo>
                      <a:pt x="2294" y="8903"/>
                    </a:lnTo>
                    <a:cubicBezTo>
                      <a:pt x="3090" y="7346"/>
                      <a:pt x="2966" y="5442"/>
                      <a:pt x="2848" y="3611"/>
                    </a:cubicBezTo>
                    <a:cubicBezTo>
                      <a:pt x="2770" y="2405"/>
                      <a:pt x="2698" y="1271"/>
                      <a:pt x="2861" y="228"/>
                    </a:cubicBezTo>
                    <a:cubicBezTo>
                      <a:pt x="2887" y="83"/>
                      <a:pt x="2776" y="0"/>
                      <a:pt x="266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7"/>
              <p:cNvSpPr/>
              <p:nvPr/>
            </p:nvSpPr>
            <p:spPr>
              <a:xfrm>
                <a:off x="2177786" y="3807407"/>
                <a:ext cx="26257" cy="34791"/>
              </a:xfrm>
              <a:custGeom>
                <a:avLst/>
                <a:gdLst/>
                <a:ahLst/>
                <a:cxnLst/>
                <a:rect l="l" t="t" r="r" b="b"/>
                <a:pathLst>
                  <a:path w="1040" h="1378" extrusionOk="0">
                    <a:moveTo>
                      <a:pt x="283" y="1"/>
                    </a:moveTo>
                    <a:cubicBezTo>
                      <a:pt x="127" y="1"/>
                      <a:pt x="0" y="210"/>
                      <a:pt x="153" y="348"/>
                    </a:cubicBezTo>
                    <a:cubicBezTo>
                      <a:pt x="414" y="563"/>
                      <a:pt x="583" y="870"/>
                      <a:pt x="635" y="1208"/>
                    </a:cubicBezTo>
                    <a:cubicBezTo>
                      <a:pt x="648" y="1306"/>
                      <a:pt x="727" y="1378"/>
                      <a:pt x="831" y="1378"/>
                    </a:cubicBezTo>
                    <a:lnTo>
                      <a:pt x="857" y="1378"/>
                    </a:lnTo>
                    <a:cubicBezTo>
                      <a:pt x="961" y="1358"/>
                      <a:pt x="1040" y="1261"/>
                      <a:pt x="1027" y="1156"/>
                    </a:cubicBezTo>
                    <a:cubicBezTo>
                      <a:pt x="961" y="726"/>
                      <a:pt x="746" y="335"/>
                      <a:pt x="414" y="55"/>
                    </a:cubicBezTo>
                    <a:cubicBezTo>
                      <a:pt x="371" y="17"/>
                      <a:pt x="326" y="1"/>
                      <a:pt x="2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7"/>
              <p:cNvSpPr/>
              <p:nvPr/>
            </p:nvSpPr>
            <p:spPr>
              <a:xfrm>
                <a:off x="2104947" y="4021784"/>
                <a:ext cx="26005" cy="78772"/>
              </a:xfrm>
              <a:custGeom>
                <a:avLst/>
                <a:gdLst/>
                <a:ahLst/>
                <a:cxnLst/>
                <a:rect l="l" t="t" r="r" b="b"/>
                <a:pathLst>
                  <a:path w="1030" h="3120" extrusionOk="0">
                    <a:moveTo>
                      <a:pt x="768" y="1"/>
                    </a:moveTo>
                    <a:cubicBezTo>
                      <a:pt x="704" y="1"/>
                      <a:pt x="641" y="32"/>
                      <a:pt x="601" y="108"/>
                    </a:cubicBezTo>
                    <a:cubicBezTo>
                      <a:pt x="196" y="877"/>
                      <a:pt x="1" y="1822"/>
                      <a:pt x="34" y="2924"/>
                    </a:cubicBezTo>
                    <a:cubicBezTo>
                      <a:pt x="34" y="3035"/>
                      <a:pt x="125" y="3119"/>
                      <a:pt x="229" y="3119"/>
                    </a:cubicBezTo>
                    <a:lnTo>
                      <a:pt x="236" y="3119"/>
                    </a:lnTo>
                    <a:cubicBezTo>
                      <a:pt x="346" y="3113"/>
                      <a:pt x="431" y="3022"/>
                      <a:pt x="425" y="2917"/>
                    </a:cubicBezTo>
                    <a:cubicBezTo>
                      <a:pt x="399" y="1894"/>
                      <a:pt x="581" y="988"/>
                      <a:pt x="946" y="291"/>
                    </a:cubicBezTo>
                    <a:cubicBezTo>
                      <a:pt x="1030" y="137"/>
                      <a:pt x="899" y="1"/>
                      <a:pt x="7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7"/>
              <p:cNvSpPr/>
              <p:nvPr/>
            </p:nvSpPr>
            <p:spPr>
              <a:xfrm>
                <a:off x="2143273" y="3921475"/>
                <a:ext cx="34438" cy="45799"/>
              </a:xfrm>
              <a:custGeom>
                <a:avLst/>
                <a:gdLst/>
                <a:ahLst/>
                <a:cxnLst/>
                <a:rect l="l" t="t" r="r" b="b"/>
                <a:pathLst>
                  <a:path w="1364" h="1814" extrusionOk="0">
                    <a:moveTo>
                      <a:pt x="284" y="0"/>
                    </a:moveTo>
                    <a:cubicBezTo>
                      <a:pt x="97" y="0"/>
                      <a:pt x="0" y="289"/>
                      <a:pt x="210" y="379"/>
                    </a:cubicBezTo>
                    <a:cubicBezTo>
                      <a:pt x="640" y="568"/>
                      <a:pt x="953" y="1090"/>
                      <a:pt x="966" y="1618"/>
                    </a:cubicBezTo>
                    <a:cubicBezTo>
                      <a:pt x="966" y="1728"/>
                      <a:pt x="1051" y="1813"/>
                      <a:pt x="1162" y="1813"/>
                    </a:cubicBezTo>
                    <a:lnTo>
                      <a:pt x="1168" y="1813"/>
                    </a:lnTo>
                    <a:cubicBezTo>
                      <a:pt x="1279" y="1807"/>
                      <a:pt x="1364" y="1722"/>
                      <a:pt x="1364" y="1611"/>
                    </a:cubicBezTo>
                    <a:cubicBezTo>
                      <a:pt x="1344" y="927"/>
                      <a:pt x="947" y="275"/>
                      <a:pt x="373" y="21"/>
                    </a:cubicBezTo>
                    <a:cubicBezTo>
                      <a:pt x="342" y="7"/>
                      <a:pt x="312" y="0"/>
                      <a:pt x="2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7"/>
              <p:cNvSpPr/>
              <p:nvPr/>
            </p:nvSpPr>
            <p:spPr>
              <a:xfrm>
                <a:off x="2065965" y="3199069"/>
                <a:ext cx="117350" cy="370154"/>
              </a:xfrm>
              <a:custGeom>
                <a:avLst/>
                <a:gdLst/>
                <a:ahLst/>
                <a:cxnLst/>
                <a:rect l="l" t="t" r="r" b="b"/>
                <a:pathLst>
                  <a:path w="4648" h="14661" extrusionOk="0">
                    <a:moveTo>
                      <a:pt x="787" y="1"/>
                    </a:moveTo>
                    <a:cubicBezTo>
                      <a:pt x="713" y="1"/>
                      <a:pt x="640" y="41"/>
                      <a:pt x="606" y="133"/>
                    </a:cubicBezTo>
                    <a:cubicBezTo>
                      <a:pt x="580" y="224"/>
                      <a:pt x="0" y="2310"/>
                      <a:pt x="2099" y="4330"/>
                    </a:cubicBezTo>
                    <a:cubicBezTo>
                      <a:pt x="4061" y="6207"/>
                      <a:pt x="4250" y="8847"/>
                      <a:pt x="4250" y="8860"/>
                    </a:cubicBezTo>
                    <a:lnTo>
                      <a:pt x="4250" y="14465"/>
                    </a:lnTo>
                    <a:cubicBezTo>
                      <a:pt x="4250" y="14576"/>
                      <a:pt x="4341" y="14660"/>
                      <a:pt x="4452" y="14660"/>
                    </a:cubicBezTo>
                    <a:cubicBezTo>
                      <a:pt x="4556" y="14660"/>
                      <a:pt x="4641" y="14576"/>
                      <a:pt x="4647" y="14471"/>
                    </a:cubicBezTo>
                    <a:lnTo>
                      <a:pt x="4647" y="8847"/>
                    </a:lnTo>
                    <a:cubicBezTo>
                      <a:pt x="4641" y="8729"/>
                      <a:pt x="4445" y="6025"/>
                      <a:pt x="2373" y="4043"/>
                    </a:cubicBezTo>
                    <a:cubicBezTo>
                      <a:pt x="457" y="2199"/>
                      <a:pt x="958" y="328"/>
                      <a:pt x="984" y="244"/>
                    </a:cubicBezTo>
                    <a:cubicBezTo>
                      <a:pt x="1016" y="97"/>
                      <a:pt x="901" y="1"/>
                      <a:pt x="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7"/>
              <p:cNvSpPr/>
              <p:nvPr/>
            </p:nvSpPr>
            <p:spPr>
              <a:xfrm>
                <a:off x="2083234" y="3194499"/>
                <a:ext cx="117350" cy="370431"/>
              </a:xfrm>
              <a:custGeom>
                <a:avLst/>
                <a:gdLst/>
                <a:ahLst/>
                <a:cxnLst/>
                <a:rect l="l" t="t" r="r" b="b"/>
                <a:pathLst>
                  <a:path w="4648" h="14672" extrusionOk="0">
                    <a:moveTo>
                      <a:pt x="789" y="0"/>
                    </a:moveTo>
                    <a:cubicBezTo>
                      <a:pt x="711" y="0"/>
                      <a:pt x="635" y="44"/>
                      <a:pt x="607" y="144"/>
                    </a:cubicBezTo>
                    <a:cubicBezTo>
                      <a:pt x="581" y="236"/>
                      <a:pt x="1" y="2321"/>
                      <a:pt x="2099" y="4335"/>
                    </a:cubicBezTo>
                    <a:cubicBezTo>
                      <a:pt x="4061" y="6212"/>
                      <a:pt x="4250" y="8852"/>
                      <a:pt x="4250" y="8865"/>
                    </a:cubicBezTo>
                    <a:lnTo>
                      <a:pt x="4250" y="14476"/>
                    </a:lnTo>
                    <a:cubicBezTo>
                      <a:pt x="4250" y="14587"/>
                      <a:pt x="4341" y="14672"/>
                      <a:pt x="4452" y="14672"/>
                    </a:cubicBezTo>
                    <a:cubicBezTo>
                      <a:pt x="4556" y="14672"/>
                      <a:pt x="4641" y="14587"/>
                      <a:pt x="4648" y="14483"/>
                    </a:cubicBezTo>
                    <a:lnTo>
                      <a:pt x="4648" y="8858"/>
                    </a:lnTo>
                    <a:cubicBezTo>
                      <a:pt x="4641" y="8741"/>
                      <a:pt x="4446" y="6036"/>
                      <a:pt x="2373" y="4055"/>
                    </a:cubicBezTo>
                    <a:cubicBezTo>
                      <a:pt x="457" y="2210"/>
                      <a:pt x="959" y="340"/>
                      <a:pt x="985" y="255"/>
                    </a:cubicBezTo>
                    <a:cubicBezTo>
                      <a:pt x="1028" y="102"/>
                      <a:pt x="907" y="0"/>
                      <a:pt x="78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7"/>
              <p:cNvSpPr/>
              <p:nvPr/>
            </p:nvSpPr>
            <p:spPr>
              <a:xfrm>
                <a:off x="2104796" y="3190257"/>
                <a:ext cx="49359" cy="67966"/>
              </a:xfrm>
              <a:custGeom>
                <a:avLst/>
                <a:gdLst/>
                <a:ahLst/>
                <a:cxnLst/>
                <a:rect l="l" t="t" r="r" b="b"/>
                <a:pathLst>
                  <a:path w="1955" h="2692" extrusionOk="0">
                    <a:moveTo>
                      <a:pt x="1720" y="0"/>
                    </a:moveTo>
                    <a:cubicBezTo>
                      <a:pt x="1638" y="0"/>
                      <a:pt x="1556" y="48"/>
                      <a:pt x="1532" y="156"/>
                    </a:cubicBezTo>
                    <a:cubicBezTo>
                      <a:pt x="1141" y="1811"/>
                      <a:pt x="202" y="2313"/>
                      <a:pt x="189" y="2320"/>
                    </a:cubicBezTo>
                    <a:cubicBezTo>
                      <a:pt x="0" y="2411"/>
                      <a:pt x="72" y="2691"/>
                      <a:pt x="274" y="2691"/>
                    </a:cubicBezTo>
                    <a:cubicBezTo>
                      <a:pt x="307" y="2691"/>
                      <a:pt x="339" y="2685"/>
                      <a:pt x="365" y="2672"/>
                    </a:cubicBezTo>
                    <a:cubicBezTo>
                      <a:pt x="411" y="2646"/>
                      <a:pt x="1473" y="2098"/>
                      <a:pt x="1917" y="247"/>
                    </a:cubicBezTo>
                    <a:cubicBezTo>
                      <a:pt x="1955" y="95"/>
                      <a:pt x="1837" y="0"/>
                      <a:pt x="1720"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7"/>
              <p:cNvSpPr/>
              <p:nvPr/>
            </p:nvSpPr>
            <p:spPr>
              <a:xfrm>
                <a:off x="2024483" y="3177406"/>
                <a:ext cx="70617" cy="87558"/>
              </a:xfrm>
              <a:custGeom>
                <a:avLst/>
                <a:gdLst/>
                <a:ahLst/>
                <a:cxnLst/>
                <a:rect l="l" t="t" r="r" b="b"/>
                <a:pathLst>
                  <a:path w="2797" h="3468" extrusionOk="0">
                    <a:moveTo>
                      <a:pt x="828" y="0"/>
                    </a:moveTo>
                    <a:cubicBezTo>
                      <a:pt x="738" y="0"/>
                      <a:pt x="660" y="56"/>
                      <a:pt x="633" y="143"/>
                    </a:cubicBezTo>
                    <a:cubicBezTo>
                      <a:pt x="1" y="2412"/>
                      <a:pt x="2425" y="3441"/>
                      <a:pt x="2445" y="3448"/>
                    </a:cubicBezTo>
                    <a:cubicBezTo>
                      <a:pt x="2471" y="3461"/>
                      <a:pt x="2497" y="3461"/>
                      <a:pt x="2523" y="3461"/>
                    </a:cubicBezTo>
                    <a:lnTo>
                      <a:pt x="2523" y="3467"/>
                    </a:lnTo>
                    <a:cubicBezTo>
                      <a:pt x="2738" y="3467"/>
                      <a:pt x="2797" y="3168"/>
                      <a:pt x="2601" y="3083"/>
                    </a:cubicBezTo>
                    <a:cubicBezTo>
                      <a:pt x="2510" y="3050"/>
                      <a:pt x="477" y="2177"/>
                      <a:pt x="1011" y="254"/>
                    </a:cubicBezTo>
                    <a:cubicBezTo>
                      <a:pt x="1044" y="143"/>
                      <a:pt x="985" y="39"/>
                      <a:pt x="881" y="7"/>
                    </a:cubicBezTo>
                    <a:cubicBezTo>
                      <a:pt x="863" y="2"/>
                      <a:pt x="846" y="0"/>
                      <a:pt x="8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7"/>
              <p:cNvSpPr/>
              <p:nvPr/>
            </p:nvSpPr>
            <p:spPr>
              <a:xfrm>
                <a:off x="2211921" y="3198816"/>
                <a:ext cx="117174" cy="370406"/>
              </a:xfrm>
              <a:custGeom>
                <a:avLst/>
                <a:gdLst/>
                <a:ahLst/>
                <a:cxnLst/>
                <a:rect l="l" t="t" r="r" b="b"/>
                <a:pathLst>
                  <a:path w="4641" h="14671" extrusionOk="0">
                    <a:moveTo>
                      <a:pt x="3854" y="1"/>
                    </a:moveTo>
                    <a:cubicBezTo>
                      <a:pt x="3734" y="1"/>
                      <a:pt x="3612" y="103"/>
                      <a:pt x="3663" y="260"/>
                    </a:cubicBezTo>
                    <a:cubicBezTo>
                      <a:pt x="3663" y="280"/>
                      <a:pt x="4198" y="2202"/>
                      <a:pt x="2262" y="4053"/>
                    </a:cubicBezTo>
                    <a:cubicBezTo>
                      <a:pt x="196" y="6041"/>
                      <a:pt x="13" y="8746"/>
                      <a:pt x="7" y="8870"/>
                    </a:cubicBezTo>
                    <a:lnTo>
                      <a:pt x="7" y="14475"/>
                    </a:lnTo>
                    <a:cubicBezTo>
                      <a:pt x="0" y="14586"/>
                      <a:pt x="92" y="14670"/>
                      <a:pt x="196" y="14670"/>
                    </a:cubicBezTo>
                    <a:cubicBezTo>
                      <a:pt x="307" y="14670"/>
                      <a:pt x="398" y="14586"/>
                      <a:pt x="398" y="14475"/>
                    </a:cubicBezTo>
                    <a:lnTo>
                      <a:pt x="398" y="8883"/>
                    </a:lnTo>
                    <a:cubicBezTo>
                      <a:pt x="398" y="8857"/>
                      <a:pt x="580" y="6211"/>
                      <a:pt x="2536" y="4340"/>
                    </a:cubicBezTo>
                    <a:cubicBezTo>
                      <a:pt x="4641" y="2326"/>
                      <a:pt x="4061" y="234"/>
                      <a:pt x="4041" y="149"/>
                    </a:cubicBezTo>
                    <a:cubicBezTo>
                      <a:pt x="4013" y="45"/>
                      <a:pt x="3934" y="1"/>
                      <a:pt x="38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7"/>
              <p:cNvSpPr/>
              <p:nvPr/>
            </p:nvSpPr>
            <p:spPr>
              <a:xfrm>
                <a:off x="2194651" y="3194600"/>
                <a:ext cx="117022" cy="370330"/>
              </a:xfrm>
              <a:custGeom>
                <a:avLst/>
                <a:gdLst/>
                <a:ahLst/>
                <a:cxnLst/>
                <a:rect l="l" t="t" r="r" b="b"/>
                <a:pathLst>
                  <a:path w="4635" h="14668" extrusionOk="0">
                    <a:moveTo>
                      <a:pt x="3857" y="1"/>
                    </a:moveTo>
                    <a:cubicBezTo>
                      <a:pt x="3738" y="1"/>
                      <a:pt x="3617" y="101"/>
                      <a:pt x="3656" y="251"/>
                    </a:cubicBezTo>
                    <a:cubicBezTo>
                      <a:pt x="3682" y="329"/>
                      <a:pt x="4184" y="2206"/>
                      <a:pt x="2262" y="4051"/>
                    </a:cubicBezTo>
                    <a:cubicBezTo>
                      <a:pt x="196" y="6032"/>
                      <a:pt x="7" y="8737"/>
                      <a:pt x="0" y="8861"/>
                    </a:cubicBezTo>
                    <a:lnTo>
                      <a:pt x="0" y="14472"/>
                    </a:lnTo>
                    <a:cubicBezTo>
                      <a:pt x="0" y="14583"/>
                      <a:pt x="91" y="14668"/>
                      <a:pt x="202" y="14668"/>
                    </a:cubicBezTo>
                    <a:cubicBezTo>
                      <a:pt x="306" y="14668"/>
                      <a:pt x="398" y="14583"/>
                      <a:pt x="398" y="14472"/>
                    </a:cubicBezTo>
                    <a:lnTo>
                      <a:pt x="398" y="8874"/>
                    </a:lnTo>
                    <a:cubicBezTo>
                      <a:pt x="398" y="8848"/>
                      <a:pt x="580" y="6208"/>
                      <a:pt x="2535" y="4331"/>
                    </a:cubicBezTo>
                    <a:cubicBezTo>
                      <a:pt x="4634" y="2317"/>
                      <a:pt x="4060" y="232"/>
                      <a:pt x="4041" y="140"/>
                    </a:cubicBezTo>
                    <a:cubicBezTo>
                      <a:pt x="4010" y="43"/>
                      <a:pt x="3934" y="1"/>
                      <a:pt x="3857"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7"/>
              <p:cNvSpPr/>
              <p:nvPr/>
            </p:nvSpPr>
            <p:spPr>
              <a:xfrm>
                <a:off x="2240753" y="3190358"/>
                <a:ext cx="49182" cy="67865"/>
              </a:xfrm>
              <a:custGeom>
                <a:avLst/>
                <a:gdLst/>
                <a:ahLst/>
                <a:cxnLst/>
                <a:rect l="l" t="t" r="r" b="b"/>
                <a:pathLst>
                  <a:path w="1948" h="2688" extrusionOk="0">
                    <a:moveTo>
                      <a:pt x="230" y="1"/>
                    </a:moveTo>
                    <a:cubicBezTo>
                      <a:pt x="116" y="1"/>
                      <a:pt x="1" y="94"/>
                      <a:pt x="32" y="243"/>
                    </a:cubicBezTo>
                    <a:cubicBezTo>
                      <a:pt x="468" y="2094"/>
                      <a:pt x="1537" y="2642"/>
                      <a:pt x="1583" y="2668"/>
                    </a:cubicBezTo>
                    <a:cubicBezTo>
                      <a:pt x="1609" y="2681"/>
                      <a:pt x="1641" y="2687"/>
                      <a:pt x="1667" y="2687"/>
                    </a:cubicBezTo>
                    <a:lnTo>
                      <a:pt x="1674" y="2687"/>
                    </a:lnTo>
                    <a:cubicBezTo>
                      <a:pt x="1883" y="2687"/>
                      <a:pt x="1948" y="2407"/>
                      <a:pt x="1765" y="2316"/>
                    </a:cubicBezTo>
                    <a:cubicBezTo>
                      <a:pt x="1752" y="2309"/>
                      <a:pt x="814" y="1814"/>
                      <a:pt x="416" y="152"/>
                    </a:cubicBezTo>
                    <a:cubicBezTo>
                      <a:pt x="389" y="47"/>
                      <a:pt x="310" y="1"/>
                      <a:pt x="23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7"/>
              <p:cNvSpPr/>
              <p:nvPr/>
            </p:nvSpPr>
            <p:spPr>
              <a:xfrm>
                <a:off x="2299504" y="3177507"/>
                <a:ext cx="70743" cy="87281"/>
              </a:xfrm>
              <a:custGeom>
                <a:avLst/>
                <a:gdLst/>
                <a:ahLst/>
                <a:cxnLst/>
                <a:rect l="l" t="t" r="r" b="b"/>
                <a:pathLst>
                  <a:path w="2802" h="3457" extrusionOk="0">
                    <a:moveTo>
                      <a:pt x="1983" y="1"/>
                    </a:moveTo>
                    <a:cubicBezTo>
                      <a:pt x="1866" y="1"/>
                      <a:pt x="1749" y="95"/>
                      <a:pt x="1785" y="244"/>
                    </a:cubicBezTo>
                    <a:cubicBezTo>
                      <a:pt x="2326" y="2173"/>
                      <a:pt x="292" y="3046"/>
                      <a:pt x="201" y="3079"/>
                    </a:cubicBezTo>
                    <a:cubicBezTo>
                      <a:pt x="1" y="3163"/>
                      <a:pt x="56" y="3457"/>
                      <a:pt x="272" y="3457"/>
                    </a:cubicBezTo>
                    <a:cubicBezTo>
                      <a:pt x="274" y="3457"/>
                      <a:pt x="277" y="3457"/>
                      <a:pt x="279" y="3457"/>
                    </a:cubicBezTo>
                    <a:cubicBezTo>
                      <a:pt x="305" y="3457"/>
                      <a:pt x="331" y="3457"/>
                      <a:pt x="351" y="3444"/>
                    </a:cubicBezTo>
                    <a:cubicBezTo>
                      <a:pt x="377" y="3437"/>
                      <a:pt x="2801" y="2408"/>
                      <a:pt x="2169" y="139"/>
                    </a:cubicBezTo>
                    <a:cubicBezTo>
                      <a:pt x="2138" y="43"/>
                      <a:pt x="2060" y="1"/>
                      <a:pt x="19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7"/>
              <p:cNvSpPr/>
              <p:nvPr/>
            </p:nvSpPr>
            <p:spPr>
              <a:xfrm>
                <a:off x="2158118" y="3552180"/>
                <a:ext cx="33099" cy="33983"/>
              </a:xfrm>
              <a:custGeom>
                <a:avLst/>
                <a:gdLst/>
                <a:ahLst/>
                <a:cxnLst/>
                <a:rect l="l" t="t" r="r" b="b"/>
                <a:pathLst>
                  <a:path w="1311" h="1346" extrusionOk="0">
                    <a:moveTo>
                      <a:pt x="856" y="1"/>
                    </a:moveTo>
                    <a:cubicBezTo>
                      <a:pt x="825" y="1"/>
                      <a:pt x="792" y="8"/>
                      <a:pt x="763" y="23"/>
                    </a:cubicBezTo>
                    <a:lnTo>
                      <a:pt x="756" y="23"/>
                    </a:lnTo>
                    <a:lnTo>
                      <a:pt x="737" y="10"/>
                    </a:lnTo>
                    <a:lnTo>
                      <a:pt x="717" y="10"/>
                    </a:lnTo>
                    <a:cubicBezTo>
                      <a:pt x="639" y="10"/>
                      <a:pt x="209" y="335"/>
                      <a:pt x="209" y="335"/>
                    </a:cubicBezTo>
                    <a:cubicBezTo>
                      <a:pt x="117" y="440"/>
                      <a:pt x="52" y="550"/>
                      <a:pt x="7" y="674"/>
                    </a:cubicBezTo>
                    <a:lnTo>
                      <a:pt x="0" y="700"/>
                    </a:lnTo>
                    <a:lnTo>
                      <a:pt x="0" y="720"/>
                    </a:lnTo>
                    <a:cubicBezTo>
                      <a:pt x="46" y="922"/>
                      <a:pt x="98" y="1111"/>
                      <a:pt x="150" y="1274"/>
                    </a:cubicBezTo>
                    <a:lnTo>
                      <a:pt x="170" y="1320"/>
                    </a:lnTo>
                    <a:lnTo>
                      <a:pt x="222" y="1326"/>
                    </a:lnTo>
                    <a:lnTo>
                      <a:pt x="287" y="1339"/>
                    </a:lnTo>
                    <a:lnTo>
                      <a:pt x="326" y="1346"/>
                    </a:lnTo>
                    <a:lnTo>
                      <a:pt x="359" y="1326"/>
                    </a:lnTo>
                    <a:lnTo>
                      <a:pt x="398" y="1293"/>
                    </a:lnTo>
                    <a:lnTo>
                      <a:pt x="398" y="1254"/>
                    </a:lnTo>
                    <a:cubicBezTo>
                      <a:pt x="424" y="792"/>
                      <a:pt x="678" y="440"/>
                      <a:pt x="1154" y="212"/>
                    </a:cubicBezTo>
                    <a:lnTo>
                      <a:pt x="1310" y="140"/>
                    </a:lnTo>
                    <a:lnTo>
                      <a:pt x="1154" y="62"/>
                    </a:lnTo>
                    <a:cubicBezTo>
                      <a:pt x="1069" y="23"/>
                      <a:pt x="978" y="3"/>
                      <a:pt x="887" y="3"/>
                    </a:cubicBezTo>
                    <a:cubicBezTo>
                      <a:pt x="877" y="1"/>
                      <a:pt x="867" y="1"/>
                      <a:pt x="8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7"/>
              <p:cNvSpPr/>
              <p:nvPr/>
            </p:nvSpPr>
            <p:spPr>
              <a:xfrm>
                <a:off x="2155796" y="3550110"/>
                <a:ext cx="40194" cy="38351"/>
              </a:xfrm>
              <a:custGeom>
                <a:avLst/>
                <a:gdLst/>
                <a:ahLst/>
                <a:cxnLst/>
                <a:rect l="l" t="t" r="r" b="b"/>
                <a:pathLst>
                  <a:path w="1592" h="1519" extrusionOk="0">
                    <a:moveTo>
                      <a:pt x="979" y="163"/>
                    </a:moveTo>
                    <a:cubicBezTo>
                      <a:pt x="1063" y="163"/>
                      <a:pt x="1141" y="183"/>
                      <a:pt x="1213" y="222"/>
                    </a:cubicBezTo>
                    <a:cubicBezTo>
                      <a:pt x="594" y="515"/>
                      <a:pt x="425" y="971"/>
                      <a:pt x="411" y="1330"/>
                    </a:cubicBezTo>
                    <a:lnTo>
                      <a:pt x="398" y="1343"/>
                    </a:lnTo>
                    <a:lnTo>
                      <a:pt x="320" y="1330"/>
                    </a:lnTo>
                    <a:cubicBezTo>
                      <a:pt x="262" y="1154"/>
                      <a:pt x="216" y="971"/>
                      <a:pt x="177" y="789"/>
                    </a:cubicBezTo>
                    <a:cubicBezTo>
                      <a:pt x="216" y="672"/>
                      <a:pt x="281" y="567"/>
                      <a:pt x="359" y="476"/>
                    </a:cubicBezTo>
                    <a:cubicBezTo>
                      <a:pt x="503" y="365"/>
                      <a:pt x="653" y="268"/>
                      <a:pt x="809" y="176"/>
                    </a:cubicBezTo>
                    <a:cubicBezTo>
                      <a:pt x="822" y="183"/>
                      <a:pt x="835" y="183"/>
                      <a:pt x="842" y="183"/>
                    </a:cubicBezTo>
                    <a:cubicBezTo>
                      <a:pt x="855" y="183"/>
                      <a:pt x="868" y="183"/>
                      <a:pt x="881" y="176"/>
                    </a:cubicBezTo>
                    <a:cubicBezTo>
                      <a:pt x="913" y="170"/>
                      <a:pt x="946" y="163"/>
                      <a:pt x="979" y="163"/>
                    </a:cubicBezTo>
                    <a:close/>
                    <a:moveTo>
                      <a:pt x="979" y="0"/>
                    </a:moveTo>
                    <a:cubicBezTo>
                      <a:pt x="939" y="0"/>
                      <a:pt x="894" y="7"/>
                      <a:pt x="855" y="13"/>
                    </a:cubicBezTo>
                    <a:lnTo>
                      <a:pt x="809" y="13"/>
                    </a:lnTo>
                    <a:cubicBezTo>
                      <a:pt x="757" y="13"/>
                      <a:pt x="731" y="26"/>
                      <a:pt x="483" y="183"/>
                    </a:cubicBezTo>
                    <a:cubicBezTo>
                      <a:pt x="398" y="235"/>
                      <a:pt x="314" y="300"/>
                      <a:pt x="236" y="365"/>
                    </a:cubicBezTo>
                    <a:cubicBezTo>
                      <a:pt x="138" y="476"/>
                      <a:pt x="66" y="593"/>
                      <a:pt x="20" y="730"/>
                    </a:cubicBezTo>
                    <a:lnTo>
                      <a:pt x="1" y="776"/>
                    </a:lnTo>
                    <a:lnTo>
                      <a:pt x="7" y="821"/>
                    </a:lnTo>
                    <a:cubicBezTo>
                      <a:pt x="53" y="1030"/>
                      <a:pt x="105" y="1213"/>
                      <a:pt x="164" y="1382"/>
                    </a:cubicBezTo>
                    <a:lnTo>
                      <a:pt x="196" y="1480"/>
                    </a:lnTo>
                    <a:lnTo>
                      <a:pt x="294" y="1493"/>
                    </a:lnTo>
                    <a:lnTo>
                      <a:pt x="359" y="1506"/>
                    </a:lnTo>
                    <a:lnTo>
                      <a:pt x="431" y="1519"/>
                    </a:lnTo>
                    <a:lnTo>
                      <a:pt x="490" y="1473"/>
                    </a:lnTo>
                    <a:lnTo>
                      <a:pt x="496" y="1467"/>
                    </a:lnTo>
                    <a:lnTo>
                      <a:pt x="561" y="1421"/>
                    </a:lnTo>
                    <a:lnTo>
                      <a:pt x="568" y="1336"/>
                    </a:lnTo>
                    <a:cubicBezTo>
                      <a:pt x="587" y="906"/>
                      <a:pt x="829" y="580"/>
                      <a:pt x="1278" y="365"/>
                    </a:cubicBezTo>
                    <a:lnTo>
                      <a:pt x="1591" y="215"/>
                    </a:lnTo>
                    <a:lnTo>
                      <a:pt x="1278" y="72"/>
                    </a:lnTo>
                    <a:cubicBezTo>
                      <a:pt x="1181" y="26"/>
                      <a:pt x="1083" y="0"/>
                      <a:pt x="979"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7"/>
              <p:cNvSpPr/>
              <p:nvPr/>
            </p:nvSpPr>
            <p:spPr>
              <a:xfrm>
                <a:off x="2202529" y="3560310"/>
                <a:ext cx="27520" cy="26182"/>
              </a:xfrm>
              <a:custGeom>
                <a:avLst/>
                <a:gdLst/>
                <a:ahLst/>
                <a:cxnLst/>
                <a:rect l="l" t="t" r="r" b="b"/>
                <a:pathLst>
                  <a:path w="1090" h="1037" extrusionOk="0">
                    <a:moveTo>
                      <a:pt x="620" y="0"/>
                    </a:moveTo>
                    <a:lnTo>
                      <a:pt x="379" y="157"/>
                    </a:lnTo>
                    <a:lnTo>
                      <a:pt x="438" y="235"/>
                    </a:lnTo>
                    <a:cubicBezTo>
                      <a:pt x="340" y="274"/>
                      <a:pt x="33" y="424"/>
                      <a:pt x="20" y="633"/>
                    </a:cubicBezTo>
                    <a:cubicBezTo>
                      <a:pt x="1" y="848"/>
                      <a:pt x="196" y="952"/>
                      <a:pt x="366" y="985"/>
                    </a:cubicBezTo>
                    <a:lnTo>
                      <a:pt x="385" y="985"/>
                    </a:lnTo>
                    <a:cubicBezTo>
                      <a:pt x="438" y="978"/>
                      <a:pt x="483" y="978"/>
                      <a:pt x="529" y="978"/>
                    </a:cubicBezTo>
                    <a:cubicBezTo>
                      <a:pt x="627" y="978"/>
                      <a:pt x="724" y="991"/>
                      <a:pt x="822" y="1011"/>
                    </a:cubicBezTo>
                    <a:lnTo>
                      <a:pt x="926" y="1037"/>
                    </a:lnTo>
                    <a:lnTo>
                      <a:pt x="926" y="926"/>
                    </a:lnTo>
                    <a:cubicBezTo>
                      <a:pt x="920" y="782"/>
                      <a:pt x="926" y="587"/>
                      <a:pt x="1031" y="502"/>
                    </a:cubicBezTo>
                    <a:lnTo>
                      <a:pt x="1089" y="450"/>
                    </a:lnTo>
                    <a:lnTo>
                      <a:pt x="939" y="255"/>
                    </a:lnTo>
                    <a:lnTo>
                      <a:pt x="881" y="287"/>
                    </a:lnTo>
                    <a:cubicBezTo>
                      <a:pt x="816" y="320"/>
                      <a:pt x="750" y="359"/>
                      <a:pt x="698" y="404"/>
                    </a:cubicBezTo>
                    <a:cubicBezTo>
                      <a:pt x="698" y="339"/>
                      <a:pt x="718" y="281"/>
                      <a:pt x="744" y="228"/>
                    </a:cubicBezTo>
                    <a:lnTo>
                      <a:pt x="783" y="176"/>
                    </a:lnTo>
                    <a:lnTo>
                      <a:pt x="62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7"/>
              <p:cNvSpPr/>
              <p:nvPr/>
            </p:nvSpPr>
            <p:spPr>
              <a:xfrm>
                <a:off x="2200408" y="3557507"/>
                <a:ext cx="32443" cy="31458"/>
              </a:xfrm>
              <a:custGeom>
                <a:avLst/>
                <a:gdLst/>
                <a:ahLst/>
                <a:cxnLst/>
                <a:rect l="l" t="t" r="r" b="b"/>
                <a:pathLst>
                  <a:path w="1285" h="1246" extrusionOk="0">
                    <a:moveTo>
                      <a:pt x="691" y="209"/>
                    </a:moveTo>
                    <a:lnTo>
                      <a:pt x="691" y="216"/>
                    </a:lnTo>
                    <a:lnTo>
                      <a:pt x="763" y="287"/>
                    </a:lnTo>
                    <a:cubicBezTo>
                      <a:pt x="711" y="379"/>
                      <a:pt x="691" y="476"/>
                      <a:pt x="698" y="581"/>
                    </a:cubicBezTo>
                    <a:cubicBezTo>
                      <a:pt x="698" y="607"/>
                      <a:pt x="711" y="626"/>
                      <a:pt x="737" y="633"/>
                    </a:cubicBezTo>
                    <a:lnTo>
                      <a:pt x="750" y="633"/>
                    </a:lnTo>
                    <a:cubicBezTo>
                      <a:pt x="769" y="633"/>
                      <a:pt x="789" y="620"/>
                      <a:pt x="795" y="607"/>
                    </a:cubicBezTo>
                    <a:cubicBezTo>
                      <a:pt x="854" y="548"/>
                      <a:pt x="919" y="502"/>
                      <a:pt x="997" y="463"/>
                    </a:cubicBezTo>
                    <a:lnTo>
                      <a:pt x="1063" y="548"/>
                    </a:lnTo>
                    <a:cubicBezTo>
                      <a:pt x="932" y="659"/>
                      <a:pt x="919" y="874"/>
                      <a:pt x="926" y="1043"/>
                    </a:cubicBezTo>
                    <a:cubicBezTo>
                      <a:pt x="821" y="1017"/>
                      <a:pt x="717" y="1004"/>
                      <a:pt x="613" y="1004"/>
                    </a:cubicBezTo>
                    <a:cubicBezTo>
                      <a:pt x="567" y="1004"/>
                      <a:pt x="515" y="1004"/>
                      <a:pt x="463" y="1011"/>
                    </a:cubicBezTo>
                    <a:cubicBezTo>
                      <a:pt x="461" y="1011"/>
                      <a:pt x="458" y="1011"/>
                      <a:pt x="456" y="1011"/>
                    </a:cubicBezTo>
                    <a:cubicBezTo>
                      <a:pt x="396" y="1011"/>
                      <a:pt x="170" y="943"/>
                      <a:pt x="183" y="750"/>
                    </a:cubicBezTo>
                    <a:cubicBezTo>
                      <a:pt x="196" y="581"/>
                      <a:pt x="476" y="444"/>
                      <a:pt x="587" y="411"/>
                    </a:cubicBezTo>
                    <a:cubicBezTo>
                      <a:pt x="600" y="405"/>
                      <a:pt x="613" y="392"/>
                      <a:pt x="619" y="372"/>
                    </a:cubicBezTo>
                    <a:cubicBezTo>
                      <a:pt x="626" y="353"/>
                      <a:pt x="619" y="339"/>
                      <a:pt x="613" y="326"/>
                    </a:cubicBezTo>
                    <a:lnTo>
                      <a:pt x="580" y="281"/>
                    </a:lnTo>
                    <a:lnTo>
                      <a:pt x="691" y="209"/>
                    </a:lnTo>
                    <a:close/>
                    <a:moveTo>
                      <a:pt x="717" y="1"/>
                    </a:moveTo>
                    <a:lnTo>
                      <a:pt x="606" y="72"/>
                    </a:lnTo>
                    <a:lnTo>
                      <a:pt x="495" y="144"/>
                    </a:lnTo>
                    <a:lnTo>
                      <a:pt x="352" y="235"/>
                    </a:lnTo>
                    <a:lnTo>
                      <a:pt x="404" y="307"/>
                    </a:lnTo>
                    <a:cubicBezTo>
                      <a:pt x="254" y="385"/>
                      <a:pt x="39" y="522"/>
                      <a:pt x="20" y="737"/>
                    </a:cubicBezTo>
                    <a:cubicBezTo>
                      <a:pt x="0" y="998"/>
                      <a:pt x="235" y="1135"/>
                      <a:pt x="437" y="1174"/>
                    </a:cubicBezTo>
                    <a:lnTo>
                      <a:pt x="476" y="1174"/>
                    </a:lnTo>
                    <a:cubicBezTo>
                      <a:pt x="522" y="1174"/>
                      <a:pt x="567" y="1167"/>
                      <a:pt x="613" y="1167"/>
                    </a:cubicBezTo>
                    <a:cubicBezTo>
                      <a:pt x="704" y="1167"/>
                      <a:pt x="795" y="1180"/>
                      <a:pt x="887" y="1200"/>
                    </a:cubicBezTo>
                    <a:lnTo>
                      <a:pt x="1095" y="1245"/>
                    </a:lnTo>
                    <a:lnTo>
                      <a:pt x="1089" y="1037"/>
                    </a:lnTo>
                    <a:cubicBezTo>
                      <a:pt x="1089" y="965"/>
                      <a:pt x="1082" y="744"/>
                      <a:pt x="1167" y="672"/>
                    </a:cubicBezTo>
                    <a:lnTo>
                      <a:pt x="1284" y="574"/>
                    </a:lnTo>
                    <a:lnTo>
                      <a:pt x="1186" y="450"/>
                    </a:lnTo>
                    <a:lnTo>
                      <a:pt x="1121" y="366"/>
                    </a:lnTo>
                    <a:lnTo>
                      <a:pt x="1043" y="261"/>
                    </a:lnTo>
                    <a:lnTo>
                      <a:pt x="945" y="313"/>
                    </a:lnTo>
                    <a:lnTo>
                      <a:pt x="971" y="274"/>
                    </a:lnTo>
                    <a:lnTo>
                      <a:pt x="880" y="177"/>
                    </a:lnTo>
                    <a:lnTo>
                      <a:pt x="815" y="105"/>
                    </a:lnTo>
                    <a:lnTo>
                      <a:pt x="7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7"/>
              <p:cNvSpPr/>
              <p:nvPr/>
            </p:nvSpPr>
            <p:spPr>
              <a:xfrm>
                <a:off x="2137037" y="3585330"/>
                <a:ext cx="29338" cy="46077"/>
              </a:xfrm>
              <a:custGeom>
                <a:avLst/>
                <a:gdLst/>
                <a:ahLst/>
                <a:cxnLst/>
                <a:rect l="l" t="t" r="r" b="b"/>
                <a:pathLst>
                  <a:path w="1162" h="1825" extrusionOk="0">
                    <a:moveTo>
                      <a:pt x="900" y="0"/>
                    </a:moveTo>
                    <a:cubicBezTo>
                      <a:pt x="796" y="0"/>
                      <a:pt x="692" y="13"/>
                      <a:pt x="594" y="46"/>
                    </a:cubicBezTo>
                    <a:cubicBezTo>
                      <a:pt x="392" y="111"/>
                      <a:pt x="222" y="261"/>
                      <a:pt x="125" y="450"/>
                    </a:cubicBezTo>
                    <a:cubicBezTo>
                      <a:pt x="1" y="710"/>
                      <a:pt x="7" y="1375"/>
                      <a:pt x="183" y="1662"/>
                    </a:cubicBezTo>
                    <a:cubicBezTo>
                      <a:pt x="229" y="1753"/>
                      <a:pt x="320" y="1818"/>
                      <a:pt x="425" y="1825"/>
                    </a:cubicBezTo>
                    <a:lnTo>
                      <a:pt x="431" y="1818"/>
                    </a:lnTo>
                    <a:cubicBezTo>
                      <a:pt x="457" y="1818"/>
                      <a:pt x="483" y="1818"/>
                      <a:pt x="509" y="1812"/>
                    </a:cubicBezTo>
                    <a:cubicBezTo>
                      <a:pt x="542" y="1799"/>
                      <a:pt x="568" y="1773"/>
                      <a:pt x="587" y="1740"/>
                    </a:cubicBezTo>
                    <a:cubicBezTo>
                      <a:pt x="614" y="1669"/>
                      <a:pt x="614" y="1584"/>
                      <a:pt x="574" y="1512"/>
                    </a:cubicBezTo>
                    <a:cubicBezTo>
                      <a:pt x="568" y="1480"/>
                      <a:pt x="555" y="1440"/>
                      <a:pt x="555" y="1408"/>
                    </a:cubicBezTo>
                    <a:cubicBezTo>
                      <a:pt x="561" y="763"/>
                      <a:pt x="822" y="359"/>
                      <a:pt x="1044" y="143"/>
                    </a:cubicBezTo>
                    <a:lnTo>
                      <a:pt x="1161" y="13"/>
                    </a:lnTo>
                    <a:lnTo>
                      <a:pt x="99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7"/>
              <p:cNvSpPr/>
              <p:nvPr/>
            </p:nvSpPr>
            <p:spPr>
              <a:xfrm>
                <a:off x="2134916" y="3583184"/>
                <a:ext cx="36053" cy="50217"/>
              </a:xfrm>
              <a:custGeom>
                <a:avLst/>
                <a:gdLst/>
                <a:ahLst/>
                <a:cxnLst/>
                <a:rect l="l" t="t" r="r" b="b"/>
                <a:pathLst>
                  <a:path w="1428" h="1989" extrusionOk="0">
                    <a:moveTo>
                      <a:pt x="978" y="0"/>
                    </a:moveTo>
                    <a:cubicBezTo>
                      <a:pt x="978" y="0"/>
                      <a:pt x="979" y="0"/>
                      <a:pt x="980" y="0"/>
                    </a:cubicBezTo>
                    <a:lnTo>
                      <a:pt x="980" y="0"/>
                    </a:lnTo>
                    <a:cubicBezTo>
                      <a:pt x="981" y="0"/>
                      <a:pt x="983" y="0"/>
                      <a:pt x="984" y="0"/>
                    </a:cubicBezTo>
                    <a:close/>
                    <a:moveTo>
                      <a:pt x="984" y="163"/>
                    </a:moveTo>
                    <a:cubicBezTo>
                      <a:pt x="1010" y="163"/>
                      <a:pt x="1036" y="163"/>
                      <a:pt x="1063" y="170"/>
                    </a:cubicBezTo>
                    <a:cubicBezTo>
                      <a:pt x="854" y="378"/>
                      <a:pt x="561" y="795"/>
                      <a:pt x="554" y="1486"/>
                    </a:cubicBezTo>
                    <a:cubicBezTo>
                      <a:pt x="554" y="1597"/>
                      <a:pt x="671" y="1786"/>
                      <a:pt x="567" y="1812"/>
                    </a:cubicBezTo>
                    <a:cubicBezTo>
                      <a:pt x="548" y="1819"/>
                      <a:pt x="528" y="1819"/>
                      <a:pt x="509" y="1825"/>
                    </a:cubicBezTo>
                    <a:cubicBezTo>
                      <a:pt x="176" y="1825"/>
                      <a:pt x="137" y="854"/>
                      <a:pt x="280" y="574"/>
                    </a:cubicBezTo>
                    <a:cubicBezTo>
                      <a:pt x="365" y="398"/>
                      <a:pt x="522" y="268"/>
                      <a:pt x="704" y="202"/>
                    </a:cubicBezTo>
                    <a:cubicBezTo>
                      <a:pt x="795" y="176"/>
                      <a:pt x="887" y="163"/>
                      <a:pt x="984" y="163"/>
                    </a:cubicBezTo>
                    <a:close/>
                    <a:moveTo>
                      <a:pt x="980" y="0"/>
                    </a:moveTo>
                    <a:lnTo>
                      <a:pt x="980" y="0"/>
                    </a:lnTo>
                    <a:cubicBezTo>
                      <a:pt x="864" y="1"/>
                      <a:pt x="755" y="14"/>
                      <a:pt x="652" y="52"/>
                    </a:cubicBezTo>
                    <a:cubicBezTo>
                      <a:pt x="424" y="124"/>
                      <a:pt x="241" y="287"/>
                      <a:pt x="137" y="496"/>
                    </a:cubicBezTo>
                    <a:cubicBezTo>
                      <a:pt x="0" y="776"/>
                      <a:pt x="0" y="1473"/>
                      <a:pt x="196" y="1786"/>
                    </a:cubicBezTo>
                    <a:cubicBezTo>
                      <a:pt x="254" y="1903"/>
                      <a:pt x="378" y="1982"/>
                      <a:pt x="509" y="1988"/>
                    </a:cubicBezTo>
                    <a:cubicBezTo>
                      <a:pt x="541" y="1982"/>
                      <a:pt x="580" y="1982"/>
                      <a:pt x="613" y="1969"/>
                    </a:cubicBezTo>
                    <a:cubicBezTo>
                      <a:pt x="665" y="1956"/>
                      <a:pt x="717" y="1916"/>
                      <a:pt x="743" y="1864"/>
                    </a:cubicBezTo>
                    <a:cubicBezTo>
                      <a:pt x="782" y="1767"/>
                      <a:pt x="782" y="1662"/>
                      <a:pt x="737" y="1571"/>
                    </a:cubicBezTo>
                    <a:cubicBezTo>
                      <a:pt x="730" y="1545"/>
                      <a:pt x="724" y="1519"/>
                      <a:pt x="717" y="1486"/>
                    </a:cubicBezTo>
                    <a:cubicBezTo>
                      <a:pt x="724" y="874"/>
                      <a:pt x="971" y="489"/>
                      <a:pt x="1180" y="281"/>
                    </a:cubicBezTo>
                    <a:lnTo>
                      <a:pt x="1428" y="33"/>
                    </a:lnTo>
                    <a:lnTo>
                      <a:pt x="1076" y="7"/>
                    </a:lnTo>
                    <a:cubicBezTo>
                      <a:pt x="1044" y="7"/>
                      <a:pt x="1012" y="1"/>
                      <a:pt x="98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7"/>
              <p:cNvSpPr/>
              <p:nvPr/>
            </p:nvSpPr>
            <p:spPr>
              <a:xfrm>
                <a:off x="2154811" y="3552584"/>
                <a:ext cx="99576" cy="131666"/>
              </a:xfrm>
              <a:custGeom>
                <a:avLst/>
                <a:gdLst/>
                <a:ahLst/>
                <a:cxnLst/>
                <a:rect l="l" t="t" r="r" b="b"/>
                <a:pathLst>
                  <a:path w="3944" h="5215" extrusionOk="0">
                    <a:moveTo>
                      <a:pt x="2041" y="0"/>
                    </a:moveTo>
                    <a:lnTo>
                      <a:pt x="1989" y="13"/>
                    </a:lnTo>
                    <a:cubicBezTo>
                      <a:pt x="1897" y="33"/>
                      <a:pt x="1813" y="59"/>
                      <a:pt x="1721" y="85"/>
                    </a:cubicBezTo>
                    <a:cubicBezTo>
                      <a:pt x="1259" y="235"/>
                      <a:pt x="705" y="567"/>
                      <a:pt x="692" y="1277"/>
                    </a:cubicBezTo>
                    <a:cubicBezTo>
                      <a:pt x="672" y="1291"/>
                      <a:pt x="27" y="1701"/>
                      <a:pt x="20" y="2711"/>
                    </a:cubicBezTo>
                    <a:cubicBezTo>
                      <a:pt x="14" y="3226"/>
                      <a:pt x="1" y="4438"/>
                      <a:pt x="1747" y="5012"/>
                    </a:cubicBezTo>
                    <a:cubicBezTo>
                      <a:pt x="1956" y="5084"/>
                      <a:pt x="2510" y="5214"/>
                      <a:pt x="2725" y="5214"/>
                    </a:cubicBezTo>
                    <a:cubicBezTo>
                      <a:pt x="2751" y="5214"/>
                      <a:pt x="2777" y="5214"/>
                      <a:pt x="2797" y="5208"/>
                    </a:cubicBezTo>
                    <a:cubicBezTo>
                      <a:pt x="2816" y="5208"/>
                      <a:pt x="2835" y="5209"/>
                      <a:pt x="2854" y="5209"/>
                    </a:cubicBezTo>
                    <a:cubicBezTo>
                      <a:pt x="2990" y="5209"/>
                      <a:pt x="3121" y="5188"/>
                      <a:pt x="3247" y="5142"/>
                    </a:cubicBezTo>
                    <a:cubicBezTo>
                      <a:pt x="3540" y="5058"/>
                      <a:pt x="3892" y="4803"/>
                      <a:pt x="3911" y="4093"/>
                    </a:cubicBezTo>
                    <a:cubicBezTo>
                      <a:pt x="3918" y="3865"/>
                      <a:pt x="3924" y="3565"/>
                      <a:pt x="3911" y="3285"/>
                    </a:cubicBezTo>
                    <a:cubicBezTo>
                      <a:pt x="3944" y="2992"/>
                      <a:pt x="3774" y="2359"/>
                      <a:pt x="3709" y="2229"/>
                    </a:cubicBezTo>
                    <a:cubicBezTo>
                      <a:pt x="3644" y="2060"/>
                      <a:pt x="3540" y="1903"/>
                      <a:pt x="3409" y="1779"/>
                    </a:cubicBezTo>
                    <a:cubicBezTo>
                      <a:pt x="3168" y="1551"/>
                      <a:pt x="2849" y="1440"/>
                      <a:pt x="2425" y="1440"/>
                    </a:cubicBezTo>
                    <a:lnTo>
                      <a:pt x="2282" y="1440"/>
                    </a:lnTo>
                    <a:cubicBezTo>
                      <a:pt x="2256" y="1434"/>
                      <a:pt x="2223" y="1434"/>
                      <a:pt x="2197" y="1434"/>
                    </a:cubicBezTo>
                    <a:lnTo>
                      <a:pt x="2139" y="1434"/>
                    </a:lnTo>
                    <a:cubicBezTo>
                      <a:pt x="2041" y="1408"/>
                      <a:pt x="1702" y="1304"/>
                      <a:pt x="1728" y="991"/>
                    </a:cubicBezTo>
                    <a:cubicBezTo>
                      <a:pt x="1747" y="730"/>
                      <a:pt x="2106" y="548"/>
                      <a:pt x="2256" y="476"/>
                    </a:cubicBezTo>
                    <a:lnTo>
                      <a:pt x="2347" y="437"/>
                    </a:lnTo>
                    <a:lnTo>
                      <a:pt x="204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7"/>
              <p:cNvSpPr/>
              <p:nvPr/>
            </p:nvSpPr>
            <p:spPr>
              <a:xfrm>
                <a:off x="2152842" y="3550110"/>
                <a:ext cx="103540" cy="136109"/>
              </a:xfrm>
              <a:custGeom>
                <a:avLst/>
                <a:gdLst/>
                <a:ahLst/>
                <a:cxnLst/>
                <a:rect l="l" t="t" r="r" b="b"/>
                <a:pathLst>
                  <a:path w="4101" h="5391" extrusionOk="0">
                    <a:moveTo>
                      <a:pt x="2086" y="189"/>
                    </a:moveTo>
                    <a:lnTo>
                      <a:pt x="2301" y="502"/>
                    </a:lnTo>
                    <a:cubicBezTo>
                      <a:pt x="2125" y="580"/>
                      <a:pt x="1754" y="782"/>
                      <a:pt x="1728" y="1082"/>
                    </a:cubicBezTo>
                    <a:cubicBezTo>
                      <a:pt x="1702" y="1415"/>
                      <a:pt x="2008" y="1571"/>
                      <a:pt x="2217" y="1617"/>
                    </a:cubicBezTo>
                    <a:cubicBezTo>
                      <a:pt x="2236" y="1610"/>
                      <a:pt x="2256" y="1610"/>
                      <a:pt x="2275" y="1610"/>
                    </a:cubicBezTo>
                    <a:cubicBezTo>
                      <a:pt x="2314" y="1610"/>
                      <a:pt x="2347" y="1617"/>
                      <a:pt x="2379" y="1623"/>
                    </a:cubicBezTo>
                    <a:cubicBezTo>
                      <a:pt x="2406" y="1630"/>
                      <a:pt x="2438" y="1636"/>
                      <a:pt x="2464" y="1649"/>
                    </a:cubicBezTo>
                    <a:cubicBezTo>
                      <a:pt x="2458" y="1636"/>
                      <a:pt x="2451" y="1623"/>
                      <a:pt x="2445" y="1617"/>
                    </a:cubicBezTo>
                    <a:lnTo>
                      <a:pt x="2503" y="1617"/>
                    </a:lnTo>
                    <a:cubicBezTo>
                      <a:pt x="2901" y="1617"/>
                      <a:pt x="3207" y="1721"/>
                      <a:pt x="3429" y="1929"/>
                    </a:cubicBezTo>
                    <a:cubicBezTo>
                      <a:pt x="3553" y="2047"/>
                      <a:pt x="3650" y="2190"/>
                      <a:pt x="3716" y="2353"/>
                    </a:cubicBezTo>
                    <a:cubicBezTo>
                      <a:pt x="3748" y="2392"/>
                      <a:pt x="3944" y="3083"/>
                      <a:pt x="3905" y="3376"/>
                    </a:cubicBezTo>
                    <a:cubicBezTo>
                      <a:pt x="3918" y="3637"/>
                      <a:pt x="3918" y="3911"/>
                      <a:pt x="3905" y="4185"/>
                    </a:cubicBezTo>
                    <a:cubicBezTo>
                      <a:pt x="3892" y="4706"/>
                      <a:pt x="3690" y="5045"/>
                      <a:pt x="3298" y="5162"/>
                    </a:cubicBezTo>
                    <a:cubicBezTo>
                      <a:pt x="3176" y="5203"/>
                      <a:pt x="3042" y="5228"/>
                      <a:pt x="2912" y="5228"/>
                    </a:cubicBezTo>
                    <a:cubicBezTo>
                      <a:pt x="2898" y="5228"/>
                      <a:pt x="2883" y="5228"/>
                      <a:pt x="2868" y="5227"/>
                    </a:cubicBezTo>
                    <a:cubicBezTo>
                      <a:pt x="2849" y="5227"/>
                      <a:pt x="2829" y="5234"/>
                      <a:pt x="2803" y="5234"/>
                    </a:cubicBezTo>
                    <a:cubicBezTo>
                      <a:pt x="2601" y="5234"/>
                      <a:pt x="2067" y="5110"/>
                      <a:pt x="1858" y="5038"/>
                    </a:cubicBezTo>
                    <a:cubicBezTo>
                      <a:pt x="164" y="4478"/>
                      <a:pt x="177" y="3311"/>
                      <a:pt x="183" y="2809"/>
                    </a:cubicBezTo>
                    <a:cubicBezTo>
                      <a:pt x="190" y="1845"/>
                      <a:pt x="796" y="1460"/>
                      <a:pt x="822" y="1447"/>
                    </a:cubicBezTo>
                    <a:cubicBezTo>
                      <a:pt x="841" y="1434"/>
                      <a:pt x="854" y="1408"/>
                      <a:pt x="861" y="1382"/>
                    </a:cubicBezTo>
                    <a:cubicBezTo>
                      <a:pt x="874" y="717"/>
                      <a:pt x="1395" y="404"/>
                      <a:pt x="1832" y="261"/>
                    </a:cubicBezTo>
                    <a:cubicBezTo>
                      <a:pt x="1917" y="235"/>
                      <a:pt x="2001" y="209"/>
                      <a:pt x="2086" y="189"/>
                    </a:cubicBezTo>
                    <a:close/>
                    <a:moveTo>
                      <a:pt x="2158" y="0"/>
                    </a:moveTo>
                    <a:lnTo>
                      <a:pt x="2158" y="7"/>
                    </a:lnTo>
                    <a:lnTo>
                      <a:pt x="2054" y="33"/>
                    </a:lnTo>
                    <a:cubicBezTo>
                      <a:pt x="1962" y="52"/>
                      <a:pt x="1871" y="79"/>
                      <a:pt x="1780" y="105"/>
                    </a:cubicBezTo>
                    <a:cubicBezTo>
                      <a:pt x="1109" y="326"/>
                      <a:pt x="724" y="756"/>
                      <a:pt x="698" y="1330"/>
                    </a:cubicBezTo>
                    <a:cubicBezTo>
                      <a:pt x="548" y="1441"/>
                      <a:pt x="27" y="1884"/>
                      <a:pt x="20" y="2803"/>
                    </a:cubicBezTo>
                    <a:cubicBezTo>
                      <a:pt x="14" y="3292"/>
                      <a:pt x="1" y="4595"/>
                      <a:pt x="1806" y="5188"/>
                    </a:cubicBezTo>
                    <a:cubicBezTo>
                      <a:pt x="2021" y="5260"/>
                      <a:pt x="2575" y="5390"/>
                      <a:pt x="2803" y="5390"/>
                    </a:cubicBezTo>
                    <a:cubicBezTo>
                      <a:pt x="2836" y="5390"/>
                      <a:pt x="2862" y="5390"/>
                      <a:pt x="2888" y="5384"/>
                    </a:cubicBezTo>
                    <a:cubicBezTo>
                      <a:pt x="2904" y="5384"/>
                      <a:pt x="2919" y="5385"/>
                      <a:pt x="2935" y="5385"/>
                    </a:cubicBezTo>
                    <a:cubicBezTo>
                      <a:pt x="3076" y="5385"/>
                      <a:pt x="3216" y="5359"/>
                      <a:pt x="3351" y="5312"/>
                    </a:cubicBezTo>
                    <a:cubicBezTo>
                      <a:pt x="3670" y="5214"/>
                      <a:pt x="4055" y="4941"/>
                      <a:pt x="4074" y="4185"/>
                    </a:cubicBezTo>
                    <a:cubicBezTo>
                      <a:pt x="4081" y="3963"/>
                      <a:pt x="4081" y="3663"/>
                      <a:pt x="4074" y="3383"/>
                    </a:cubicBezTo>
                    <a:cubicBezTo>
                      <a:pt x="4100" y="3090"/>
                      <a:pt x="3950" y="2464"/>
                      <a:pt x="3865" y="2288"/>
                    </a:cubicBezTo>
                    <a:cubicBezTo>
                      <a:pt x="3794" y="2105"/>
                      <a:pt x="3676" y="1943"/>
                      <a:pt x="3540" y="1806"/>
                    </a:cubicBezTo>
                    <a:cubicBezTo>
                      <a:pt x="3285" y="1564"/>
                      <a:pt x="2947" y="1447"/>
                      <a:pt x="2503" y="1447"/>
                    </a:cubicBezTo>
                    <a:lnTo>
                      <a:pt x="2366" y="1447"/>
                    </a:lnTo>
                    <a:cubicBezTo>
                      <a:pt x="2340" y="1447"/>
                      <a:pt x="2308" y="1441"/>
                      <a:pt x="2275" y="1441"/>
                    </a:cubicBezTo>
                    <a:lnTo>
                      <a:pt x="2230" y="1441"/>
                    </a:lnTo>
                    <a:cubicBezTo>
                      <a:pt x="2132" y="1421"/>
                      <a:pt x="1871" y="1330"/>
                      <a:pt x="1891" y="1089"/>
                    </a:cubicBezTo>
                    <a:cubicBezTo>
                      <a:pt x="1910" y="867"/>
                      <a:pt x="2262" y="691"/>
                      <a:pt x="2373" y="646"/>
                    </a:cubicBezTo>
                    <a:lnTo>
                      <a:pt x="2549" y="561"/>
                    </a:lnTo>
                    <a:lnTo>
                      <a:pt x="2438" y="398"/>
                    </a:lnTo>
                    <a:lnTo>
                      <a:pt x="2217" y="92"/>
                    </a:lnTo>
                    <a:lnTo>
                      <a:pt x="215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46" name="Google Shape;11746;p87"/>
          <p:cNvGrpSpPr/>
          <p:nvPr/>
        </p:nvGrpSpPr>
        <p:grpSpPr>
          <a:xfrm>
            <a:off x="2942205" y="3064707"/>
            <a:ext cx="550623" cy="1310497"/>
            <a:chOff x="2942205" y="3050537"/>
            <a:chExt cx="550623" cy="1310497"/>
          </a:xfrm>
        </p:grpSpPr>
        <p:sp>
          <p:nvSpPr>
            <p:cNvPr id="11747" name="Google Shape;11747;p87"/>
            <p:cNvSpPr/>
            <p:nvPr/>
          </p:nvSpPr>
          <p:spPr>
            <a:xfrm>
              <a:off x="2991084" y="4311978"/>
              <a:ext cx="453016" cy="49056"/>
            </a:xfrm>
            <a:custGeom>
              <a:avLst/>
              <a:gdLst/>
              <a:ahLst/>
              <a:cxnLst/>
              <a:rect l="l" t="t" r="r" b="b"/>
              <a:pathLst>
                <a:path w="17943" h="1943" extrusionOk="0">
                  <a:moveTo>
                    <a:pt x="8975" y="0"/>
                  </a:moveTo>
                  <a:cubicBezTo>
                    <a:pt x="4015" y="0"/>
                    <a:pt x="0" y="437"/>
                    <a:pt x="0" y="972"/>
                  </a:cubicBezTo>
                  <a:cubicBezTo>
                    <a:pt x="0" y="1506"/>
                    <a:pt x="4021"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8" name="Google Shape;11748;p87"/>
            <p:cNvGrpSpPr/>
            <p:nvPr/>
          </p:nvGrpSpPr>
          <p:grpSpPr>
            <a:xfrm>
              <a:off x="2942205" y="3050537"/>
              <a:ext cx="550623" cy="1278079"/>
              <a:chOff x="2942205" y="3050537"/>
              <a:chExt cx="550623" cy="1278079"/>
            </a:xfrm>
          </p:grpSpPr>
          <p:sp>
            <p:nvSpPr>
              <p:cNvPr id="11749" name="Google Shape;11749;p87"/>
              <p:cNvSpPr/>
              <p:nvPr/>
            </p:nvSpPr>
            <p:spPr>
              <a:xfrm>
                <a:off x="2942205" y="3050537"/>
                <a:ext cx="550623" cy="1278079"/>
              </a:xfrm>
              <a:custGeom>
                <a:avLst/>
                <a:gdLst/>
                <a:ahLst/>
                <a:cxnLst/>
                <a:rect l="l" t="t" r="r" b="b"/>
                <a:pathLst>
                  <a:path w="21809" h="50622" extrusionOk="0">
                    <a:moveTo>
                      <a:pt x="3774" y="7802"/>
                    </a:moveTo>
                    <a:lnTo>
                      <a:pt x="3774" y="7834"/>
                    </a:lnTo>
                    <a:lnTo>
                      <a:pt x="3755" y="7834"/>
                    </a:lnTo>
                    <a:lnTo>
                      <a:pt x="3774" y="7802"/>
                    </a:lnTo>
                    <a:close/>
                    <a:moveTo>
                      <a:pt x="10689" y="0"/>
                    </a:moveTo>
                    <a:cubicBezTo>
                      <a:pt x="6753" y="0"/>
                      <a:pt x="3559" y="3187"/>
                      <a:pt x="3559" y="7130"/>
                    </a:cubicBezTo>
                    <a:cubicBezTo>
                      <a:pt x="3559" y="7365"/>
                      <a:pt x="3572" y="7600"/>
                      <a:pt x="3598" y="7834"/>
                    </a:cubicBezTo>
                    <a:cubicBezTo>
                      <a:pt x="2972" y="7906"/>
                      <a:pt x="2542" y="8512"/>
                      <a:pt x="2699" y="9131"/>
                    </a:cubicBezTo>
                    <a:cubicBezTo>
                      <a:pt x="2821" y="9609"/>
                      <a:pt x="3247" y="9920"/>
                      <a:pt x="3710" y="9920"/>
                    </a:cubicBezTo>
                    <a:cubicBezTo>
                      <a:pt x="3841" y="9920"/>
                      <a:pt x="3976" y="9895"/>
                      <a:pt x="4106" y="9842"/>
                    </a:cubicBezTo>
                    <a:cubicBezTo>
                      <a:pt x="4830" y="12044"/>
                      <a:pt x="6681" y="13804"/>
                      <a:pt x="8747" y="14560"/>
                    </a:cubicBezTo>
                    <a:cubicBezTo>
                      <a:pt x="8793" y="14573"/>
                      <a:pt x="8871" y="14593"/>
                      <a:pt x="8871" y="14606"/>
                    </a:cubicBezTo>
                    <a:lnTo>
                      <a:pt x="8871" y="16620"/>
                    </a:lnTo>
                    <a:lnTo>
                      <a:pt x="5651" y="16620"/>
                    </a:lnTo>
                    <a:cubicBezTo>
                      <a:pt x="5651" y="16620"/>
                      <a:pt x="5645" y="16685"/>
                      <a:pt x="5625" y="16698"/>
                    </a:cubicBezTo>
                    <a:cubicBezTo>
                      <a:pt x="5051" y="16705"/>
                      <a:pt x="4537" y="17076"/>
                      <a:pt x="4361" y="17623"/>
                    </a:cubicBezTo>
                    <a:lnTo>
                      <a:pt x="215" y="33239"/>
                    </a:lnTo>
                    <a:cubicBezTo>
                      <a:pt x="0" y="33872"/>
                      <a:pt x="294" y="34563"/>
                      <a:pt x="900" y="34849"/>
                    </a:cubicBezTo>
                    <a:cubicBezTo>
                      <a:pt x="1081" y="34936"/>
                      <a:pt x="1273" y="34977"/>
                      <a:pt x="1463" y="34977"/>
                    </a:cubicBezTo>
                    <a:cubicBezTo>
                      <a:pt x="1903" y="34977"/>
                      <a:pt x="2329" y="34756"/>
                      <a:pt x="2575" y="34360"/>
                    </a:cubicBezTo>
                    <a:cubicBezTo>
                      <a:pt x="2647" y="34407"/>
                      <a:pt x="2726" y="34429"/>
                      <a:pt x="2804" y="34429"/>
                    </a:cubicBezTo>
                    <a:cubicBezTo>
                      <a:pt x="2987" y="34429"/>
                      <a:pt x="3161" y="34309"/>
                      <a:pt x="3207"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85" y="32360"/>
                    </a:lnTo>
                    <a:cubicBezTo>
                      <a:pt x="6622" y="40187"/>
                      <a:pt x="6798" y="48725"/>
                      <a:pt x="6798" y="48725"/>
                    </a:cubicBezTo>
                    <a:cubicBezTo>
                      <a:pt x="6798" y="48725"/>
                      <a:pt x="4517" y="49090"/>
                      <a:pt x="4517" y="50615"/>
                    </a:cubicBezTo>
                    <a:lnTo>
                      <a:pt x="8936" y="50615"/>
                    </a:lnTo>
                    <a:lnTo>
                      <a:pt x="10631" y="33428"/>
                    </a:lnTo>
                    <a:lnTo>
                      <a:pt x="10663" y="33455"/>
                    </a:lnTo>
                    <a:lnTo>
                      <a:pt x="11035" y="33455"/>
                    </a:lnTo>
                    <a:lnTo>
                      <a:pt x="11035" y="33448"/>
                    </a:lnTo>
                    <a:lnTo>
                      <a:pt x="12892" y="50622"/>
                    </a:lnTo>
                    <a:lnTo>
                      <a:pt x="17311" y="50622"/>
                    </a:lnTo>
                    <a:cubicBezTo>
                      <a:pt x="17311" y="49090"/>
                      <a:pt x="15023" y="48732"/>
                      <a:pt x="15023" y="48732"/>
                    </a:cubicBezTo>
                    <a:cubicBezTo>
                      <a:pt x="15023" y="48732"/>
                      <a:pt x="15193" y="40096"/>
                      <a:pt x="15317" y="32216"/>
                    </a:cubicBezTo>
                    <a:cubicBezTo>
                      <a:pt x="15323" y="31897"/>
                      <a:pt x="15356" y="30567"/>
                      <a:pt x="15356" y="30567"/>
                    </a:cubicBezTo>
                    <a:lnTo>
                      <a:pt x="15343" y="30567"/>
                    </a:lnTo>
                    <a:cubicBezTo>
                      <a:pt x="15408" y="26474"/>
                      <a:pt x="15454" y="22779"/>
                      <a:pt x="15454" y="20863"/>
                    </a:cubicBezTo>
                    <a:lnTo>
                      <a:pt x="18510" y="31923"/>
                    </a:lnTo>
                    <a:cubicBezTo>
                      <a:pt x="18302" y="31988"/>
                      <a:pt x="18152" y="32334"/>
                      <a:pt x="18204" y="32542"/>
                    </a:cubicBezTo>
                    <a:lnTo>
                      <a:pt x="18562" y="34113"/>
                    </a:lnTo>
                    <a:cubicBezTo>
                      <a:pt x="18602" y="34305"/>
                      <a:pt x="18769" y="34428"/>
                      <a:pt x="18956" y="34428"/>
                    </a:cubicBezTo>
                    <a:cubicBezTo>
                      <a:pt x="18985" y="34428"/>
                      <a:pt x="19015" y="34425"/>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8" y="34582"/>
                      <a:pt x="21808" y="33885"/>
                      <a:pt x="21600" y="33246"/>
                    </a:cubicBezTo>
                    <a:lnTo>
                      <a:pt x="17292" y="17663"/>
                    </a:lnTo>
                    <a:cubicBezTo>
                      <a:pt x="17116" y="17141"/>
                      <a:pt x="16653" y="16744"/>
                      <a:pt x="16138" y="16705"/>
                    </a:cubicBezTo>
                    <a:cubicBezTo>
                      <a:pt x="16125" y="16691"/>
                      <a:pt x="16112" y="16626"/>
                      <a:pt x="16112" y="16626"/>
                    </a:cubicBezTo>
                    <a:lnTo>
                      <a:pt x="12612" y="16626"/>
                    </a:lnTo>
                    <a:lnTo>
                      <a:pt x="12612" y="14704"/>
                    </a:lnTo>
                    <a:cubicBezTo>
                      <a:pt x="12612" y="14704"/>
                      <a:pt x="12638" y="14697"/>
                      <a:pt x="12651" y="14691"/>
                    </a:cubicBezTo>
                    <a:cubicBezTo>
                      <a:pt x="12664" y="14691"/>
                      <a:pt x="12684" y="14684"/>
                      <a:pt x="12697" y="14678"/>
                    </a:cubicBezTo>
                    <a:cubicBezTo>
                      <a:pt x="14893" y="14013"/>
                      <a:pt x="16913" y="12201"/>
                      <a:pt x="17689" y="9887"/>
                    </a:cubicBezTo>
                    <a:cubicBezTo>
                      <a:pt x="17774" y="9907"/>
                      <a:pt x="17859" y="9920"/>
                      <a:pt x="17943" y="9920"/>
                    </a:cubicBezTo>
                    <a:cubicBezTo>
                      <a:pt x="17947" y="9920"/>
                      <a:pt x="17952" y="9920"/>
                      <a:pt x="17956" y="9920"/>
                    </a:cubicBezTo>
                    <a:cubicBezTo>
                      <a:pt x="18511" y="9920"/>
                      <a:pt x="18973" y="9485"/>
                      <a:pt x="19006" y="8929"/>
                    </a:cubicBezTo>
                    <a:cubicBezTo>
                      <a:pt x="19032" y="8369"/>
                      <a:pt x="18608" y="7880"/>
                      <a:pt x="18048" y="7834"/>
                    </a:cubicBezTo>
                    <a:lnTo>
                      <a:pt x="18048" y="7828"/>
                    </a:lnTo>
                    <a:cubicBezTo>
                      <a:pt x="18048" y="7815"/>
                      <a:pt x="18041" y="7802"/>
                      <a:pt x="18041" y="7789"/>
                    </a:cubicBezTo>
                    <a:cubicBezTo>
                      <a:pt x="18035" y="6068"/>
                      <a:pt x="17637" y="4295"/>
                      <a:pt x="16685" y="2998"/>
                    </a:cubicBezTo>
                    <a:cubicBezTo>
                      <a:pt x="17656" y="2464"/>
                      <a:pt x="17774" y="1786"/>
                      <a:pt x="18152" y="1147"/>
                    </a:cubicBezTo>
                    <a:lnTo>
                      <a:pt x="18152" y="1147"/>
                    </a:lnTo>
                    <a:cubicBezTo>
                      <a:pt x="17943" y="1170"/>
                      <a:pt x="17732" y="1181"/>
                      <a:pt x="17520" y="1181"/>
                    </a:cubicBezTo>
                    <a:cubicBezTo>
                      <a:pt x="15276" y="1181"/>
                      <a:pt x="12899" y="0"/>
                      <a:pt x="10689"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0" name="Google Shape;11750;p87"/>
              <p:cNvGrpSpPr/>
              <p:nvPr/>
            </p:nvGrpSpPr>
            <p:grpSpPr>
              <a:xfrm>
                <a:off x="2976264" y="3168065"/>
                <a:ext cx="478718" cy="1086021"/>
                <a:chOff x="2976264" y="3168065"/>
                <a:chExt cx="478718" cy="1086021"/>
              </a:xfrm>
            </p:grpSpPr>
            <p:sp>
              <p:nvSpPr>
                <p:cNvPr id="11751" name="Google Shape;11751;p87"/>
                <p:cNvSpPr/>
                <p:nvPr/>
              </p:nvSpPr>
              <p:spPr>
                <a:xfrm>
                  <a:off x="2976264" y="3716491"/>
                  <a:ext cx="68522" cy="119951"/>
                </a:xfrm>
                <a:custGeom>
                  <a:avLst/>
                  <a:gdLst/>
                  <a:ahLst/>
                  <a:cxnLst/>
                  <a:rect l="l" t="t" r="r" b="b"/>
                  <a:pathLst>
                    <a:path w="2714" h="4751" extrusionOk="0">
                      <a:moveTo>
                        <a:pt x="2269" y="1"/>
                      </a:moveTo>
                      <a:cubicBezTo>
                        <a:pt x="2234" y="1"/>
                        <a:pt x="2197" y="6"/>
                        <a:pt x="2158" y="19"/>
                      </a:cubicBezTo>
                      <a:cubicBezTo>
                        <a:pt x="450" y="593"/>
                        <a:pt x="1" y="3161"/>
                        <a:pt x="79" y="4699"/>
                      </a:cubicBezTo>
                      <a:cubicBezTo>
                        <a:pt x="79" y="4731"/>
                        <a:pt x="106" y="4750"/>
                        <a:pt x="132" y="4750"/>
                      </a:cubicBezTo>
                      <a:cubicBezTo>
                        <a:pt x="149" y="4750"/>
                        <a:pt x="166" y="4742"/>
                        <a:pt x="176" y="4725"/>
                      </a:cubicBezTo>
                      <a:cubicBezTo>
                        <a:pt x="535" y="4079"/>
                        <a:pt x="763" y="3402"/>
                        <a:pt x="1024" y="2717"/>
                      </a:cubicBezTo>
                      <a:cubicBezTo>
                        <a:pt x="1369" y="1818"/>
                        <a:pt x="1871" y="1303"/>
                        <a:pt x="2510" y="619"/>
                      </a:cubicBezTo>
                      <a:cubicBezTo>
                        <a:pt x="2713" y="398"/>
                        <a:pt x="2559" y="1"/>
                        <a:pt x="22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7"/>
                <p:cNvSpPr/>
                <p:nvPr/>
              </p:nvSpPr>
              <p:spPr>
                <a:xfrm>
                  <a:off x="3000047" y="3758831"/>
                  <a:ext cx="39588" cy="65871"/>
                </a:xfrm>
                <a:custGeom>
                  <a:avLst/>
                  <a:gdLst/>
                  <a:ahLst/>
                  <a:cxnLst/>
                  <a:rect l="l" t="t" r="r" b="b"/>
                  <a:pathLst>
                    <a:path w="1568" h="2609" extrusionOk="0">
                      <a:moveTo>
                        <a:pt x="1310" y="1"/>
                      </a:moveTo>
                      <a:cubicBezTo>
                        <a:pt x="1276" y="1"/>
                        <a:pt x="1242" y="12"/>
                        <a:pt x="1209" y="37"/>
                      </a:cubicBezTo>
                      <a:cubicBezTo>
                        <a:pt x="883" y="284"/>
                        <a:pt x="720" y="656"/>
                        <a:pt x="564" y="1027"/>
                      </a:cubicBezTo>
                      <a:cubicBezTo>
                        <a:pt x="369" y="1464"/>
                        <a:pt x="186" y="1920"/>
                        <a:pt x="36" y="2376"/>
                      </a:cubicBezTo>
                      <a:cubicBezTo>
                        <a:pt x="0" y="2489"/>
                        <a:pt x="105" y="2609"/>
                        <a:pt x="211" y="2609"/>
                      </a:cubicBezTo>
                      <a:cubicBezTo>
                        <a:pt x="240" y="2609"/>
                        <a:pt x="270" y="2600"/>
                        <a:pt x="297" y="2578"/>
                      </a:cubicBezTo>
                      <a:cubicBezTo>
                        <a:pt x="668" y="2318"/>
                        <a:pt x="962" y="1959"/>
                        <a:pt x="1144" y="1542"/>
                      </a:cubicBezTo>
                      <a:cubicBezTo>
                        <a:pt x="1340" y="1138"/>
                        <a:pt x="1568" y="675"/>
                        <a:pt x="1522" y="219"/>
                      </a:cubicBezTo>
                      <a:cubicBezTo>
                        <a:pt x="1512" y="110"/>
                        <a:pt x="1416" y="1"/>
                        <a:pt x="13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7"/>
                <p:cNvSpPr/>
                <p:nvPr/>
              </p:nvSpPr>
              <p:spPr>
                <a:xfrm>
                  <a:off x="3021684" y="3580659"/>
                  <a:ext cx="59912" cy="110205"/>
                </a:xfrm>
                <a:custGeom>
                  <a:avLst/>
                  <a:gdLst/>
                  <a:ahLst/>
                  <a:cxnLst/>
                  <a:rect l="l" t="t" r="r" b="b"/>
                  <a:pathLst>
                    <a:path w="2373" h="4365" extrusionOk="0">
                      <a:moveTo>
                        <a:pt x="1377" y="0"/>
                      </a:moveTo>
                      <a:cubicBezTo>
                        <a:pt x="925" y="0"/>
                        <a:pt x="616" y="342"/>
                        <a:pt x="509" y="772"/>
                      </a:cubicBezTo>
                      <a:cubicBezTo>
                        <a:pt x="274" y="1743"/>
                        <a:pt x="0" y="2870"/>
                        <a:pt x="20" y="3874"/>
                      </a:cubicBezTo>
                      <a:cubicBezTo>
                        <a:pt x="29" y="4173"/>
                        <a:pt x="324" y="4364"/>
                        <a:pt x="606" y="4364"/>
                      </a:cubicBezTo>
                      <a:cubicBezTo>
                        <a:pt x="730" y="4364"/>
                        <a:pt x="852" y="4327"/>
                        <a:pt x="945" y="4245"/>
                      </a:cubicBezTo>
                      <a:cubicBezTo>
                        <a:pt x="1819" y="3463"/>
                        <a:pt x="2014" y="2088"/>
                        <a:pt x="2262" y="1000"/>
                      </a:cubicBezTo>
                      <a:cubicBezTo>
                        <a:pt x="2373" y="530"/>
                        <a:pt x="1949" y="68"/>
                        <a:pt x="1506" y="9"/>
                      </a:cubicBezTo>
                      <a:cubicBezTo>
                        <a:pt x="1462" y="3"/>
                        <a:pt x="1419" y="0"/>
                        <a:pt x="13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7"/>
                <p:cNvSpPr/>
                <p:nvPr/>
              </p:nvSpPr>
              <p:spPr>
                <a:xfrm>
                  <a:off x="3064554" y="3484820"/>
                  <a:ext cx="76626" cy="82383"/>
                </a:xfrm>
                <a:custGeom>
                  <a:avLst/>
                  <a:gdLst/>
                  <a:ahLst/>
                  <a:cxnLst/>
                  <a:rect l="l" t="t" r="r" b="b"/>
                  <a:pathLst>
                    <a:path w="3035" h="3263" extrusionOk="0">
                      <a:moveTo>
                        <a:pt x="2038" y="1"/>
                      </a:moveTo>
                      <a:cubicBezTo>
                        <a:pt x="1451" y="1"/>
                        <a:pt x="821" y="436"/>
                        <a:pt x="518" y="898"/>
                      </a:cubicBezTo>
                      <a:cubicBezTo>
                        <a:pt x="277" y="1257"/>
                        <a:pt x="290" y="1596"/>
                        <a:pt x="192" y="1993"/>
                      </a:cubicBezTo>
                      <a:cubicBezTo>
                        <a:pt x="108" y="2352"/>
                        <a:pt x="49" y="2717"/>
                        <a:pt x="16" y="3082"/>
                      </a:cubicBezTo>
                      <a:cubicBezTo>
                        <a:pt x="1" y="3196"/>
                        <a:pt x="100" y="3263"/>
                        <a:pt x="199" y="3263"/>
                      </a:cubicBezTo>
                      <a:cubicBezTo>
                        <a:pt x="264" y="3263"/>
                        <a:pt x="329" y="3235"/>
                        <a:pt x="362" y="3173"/>
                      </a:cubicBezTo>
                      <a:cubicBezTo>
                        <a:pt x="486" y="2932"/>
                        <a:pt x="597" y="2684"/>
                        <a:pt x="714" y="2443"/>
                      </a:cubicBezTo>
                      <a:cubicBezTo>
                        <a:pt x="838" y="2182"/>
                        <a:pt x="1027" y="2019"/>
                        <a:pt x="1203" y="1798"/>
                      </a:cubicBezTo>
                      <a:cubicBezTo>
                        <a:pt x="1333" y="1622"/>
                        <a:pt x="1502" y="1485"/>
                        <a:pt x="1705" y="1387"/>
                      </a:cubicBezTo>
                      <a:cubicBezTo>
                        <a:pt x="2030" y="1263"/>
                        <a:pt x="2356" y="1361"/>
                        <a:pt x="2682" y="1165"/>
                      </a:cubicBezTo>
                      <a:cubicBezTo>
                        <a:pt x="2982" y="989"/>
                        <a:pt x="3034" y="572"/>
                        <a:pt x="2793" y="325"/>
                      </a:cubicBezTo>
                      <a:cubicBezTo>
                        <a:pt x="2576" y="95"/>
                        <a:pt x="2311" y="1"/>
                        <a:pt x="20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7"/>
                <p:cNvSpPr/>
                <p:nvPr/>
              </p:nvSpPr>
              <p:spPr>
                <a:xfrm>
                  <a:off x="3110378" y="3514536"/>
                  <a:ext cx="118764" cy="101596"/>
                </a:xfrm>
                <a:custGeom>
                  <a:avLst/>
                  <a:gdLst/>
                  <a:ahLst/>
                  <a:cxnLst/>
                  <a:rect l="l" t="t" r="r" b="b"/>
                  <a:pathLst>
                    <a:path w="4704" h="4024" extrusionOk="0">
                      <a:moveTo>
                        <a:pt x="2490" y="1"/>
                      </a:moveTo>
                      <a:cubicBezTo>
                        <a:pt x="2445" y="1"/>
                        <a:pt x="2399" y="3"/>
                        <a:pt x="2353" y="8"/>
                      </a:cubicBezTo>
                      <a:cubicBezTo>
                        <a:pt x="1473" y="106"/>
                        <a:pt x="574" y="640"/>
                        <a:pt x="385" y="914"/>
                      </a:cubicBezTo>
                      <a:cubicBezTo>
                        <a:pt x="0" y="1468"/>
                        <a:pt x="137" y="2100"/>
                        <a:pt x="391" y="2674"/>
                      </a:cubicBezTo>
                      <a:cubicBezTo>
                        <a:pt x="742" y="3475"/>
                        <a:pt x="1557" y="4023"/>
                        <a:pt x="2372" y="4023"/>
                      </a:cubicBezTo>
                      <a:cubicBezTo>
                        <a:pt x="2783" y="4023"/>
                        <a:pt x="3194" y="3884"/>
                        <a:pt x="3546" y="3567"/>
                      </a:cubicBezTo>
                      <a:cubicBezTo>
                        <a:pt x="4703" y="2523"/>
                        <a:pt x="3958" y="1"/>
                        <a:pt x="24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7"/>
                <p:cNvSpPr/>
                <p:nvPr/>
              </p:nvSpPr>
              <p:spPr>
                <a:xfrm>
                  <a:off x="3162388" y="3474090"/>
                  <a:ext cx="36104" cy="28504"/>
                </a:xfrm>
                <a:custGeom>
                  <a:avLst/>
                  <a:gdLst/>
                  <a:ahLst/>
                  <a:cxnLst/>
                  <a:rect l="l" t="t" r="r" b="b"/>
                  <a:pathLst>
                    <a:path w="1430" h="1129" extrusionOk="0">
                      <a:moveTo>
                        <a:pt x="413" y="0"/>
                      </a:moveTo>
                      <a:cubicBezTo>
                        <a:pt x="204" y="0"/>
                        <a:pt x="1" y="207"/>
                        <a:pt x="52" y="424"/>
                      </a:cubicBezTo>
                      <a:cubicBezTo>
                        <a:pt x="26" y="541"/>
                        <a:pt x="13" y="658"/>
                        <a:pt x="19" y="782"/>
                      </a:cubicBezTo>
                      <a:cubicBezTo>
                        <a:pt x="19" y="919"/>
                        <a:pt x="111" y="1043"/>
                        <a:pt x="241" y="1076"/>
                      </a:cubicBezTo>
                      <a:cubicBezTo>
                        <a:pt x="495" y="1108"/>
                        <a:pt x="749" y="1128"/>
                        <a:pt x="1004" y="1128"/>
                      </a:cubicBezTo>
                      <a:cubicBezTo>
                        <a:pt x="1011" y="1128"/>
                        <a:pt x="1019" y="1128"/>
                        <a:pt x="1026" y="1128"/>
                      </a:cubicBezTo>
                      <a:cubicBezTo>
                        <a:pt x="1322" y="1128"/>
                        <a:pt x="1429" y="751"/>
                        <a:pt x="1245" y="548"/>
                      </a:cubicBezTo>
                      <a:cubicBezTo>
                        <a:pt x="1147" y="437"/>
                        <a:pt x="1036" y="346"/>
                        <a:pt x="912" y="267"/>
                      </a:cubicBezTo>
                      <a:cubicBezTo>
                        <a:pt x="762" y="170"/>
                        <a:pt x="678" y="65"/>
                        <a:pt x="502" y="13"/>
                      </a:cubicBezTo>
                      <a:cubicBezTo>
                        <a:pt x="473" y="4"/>
                        <a:pt x="443" y="0"/>
                        <a:pt x="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7"/>
                <p:cNvSpPr/>
                <p:nvPr/>
              </p:nvSpPr>
              <p:spPr>
                <a:xfrm>
                  <a:off x="3179001" y="3433012"/>
                  <a:ext cx="38351" cy="58675"/>
                </a:xfrm>
                <a:custGeom>
                  <a:avLst/>
                  <a:gdLst/>
                  <a:ahLst/>
                  <a:cxnLst/>
                  <a:rect l="l" t="t" r="r" b="b"/>
                  <a:pathLst>
                    <a:path w="1519" h="2324" extrusionOk="0">
                      <a:moveTo>
                        <a:pt x="259" y="1"/>
                      </a:moveTo>
                      <a:cubicBezTo>
                        <a:pt x="245" y="1"/>
                        <a:pt x="229" y="9"/>
                        <a:pt x="222" y="24"/>
                      </a:cubicBezTo>
                      <a:lnTo>
                        <a:pt x="222" y="37"/>
                      </a:lnTo>
                      <a:cubicBezTo>
                        <a:pt x="52" y="128"/>
                        <a:pt x="0" y="408"/>
                        <a:pt x="202" y="526"/>
                      </a:cubicBezTo>
                      <a:cubicBezTo>
                        <a:pt x="248" y="1132"/>
                        <a:pt x="541" y="1686"/>
                        <a:pt x="887" y="2201"/>
                      </a:cubicBezTo>
                      <a:cubicBezTo>
                        <a:pt x="941" y="2280"/>
                        <a:pt x="1038" y="2324"/>
                        <a:pt x="1129" y="2324"/>
                      </a:cubicBezTo>
                      <a:cubicBezTo>
                        <a:pt x="1233" y="2324"/>
                        <a:pt x="1332" y="2267"/>
                        <a:pt x="1356" y="2142"/>
                      </a:cubicBezTo>
                      <a:cubicBezTo>
                        <a:pt x="1519" y="1347"/>
                        <a:pt x="1317" y="278"/>
                        <a:pt x="417" y="24"/>
                      </a:cubicBezTo>
                      <a:cubicBezTo>
                        <a:pt x="393" y="16"/>
                        <a:pt x="366" y="10"/>
                        <a:pt x="339" y="10"/>
                      </a:cubicBezTo>
                      <a:cubicBezTo>
                        <a:pt x="322" y="10"/>
                        <a:pt x="304" y="12"/>
                        <a:pt x="287" y="17"/>
                      </a:cubicBezTo>
                      <a:cubicBezTo>
                        <a:pt x="281" y="6"/>
                        <a:pt x="270" y="1"/>
                        <a:pt x="2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7"/>
                <p:cNvSpPr/>
                <p:nvPr/>
              </p:nvSpPr>
              <p:spPr>
                <a:xfrm>
                  <a:off x="3156859" y="3628907"/>
                  <a:ext cx="50621" cy="52212"/>
                </a:xfrm>
                <a:custGeom>
                  <a:avLst/>
                  <a:gdLst/>
                  <a:ahLst/>
                  <a:cxnLst/>
                  <a:rect l="l" t="t" r="r" b="b"/>
                  <a:pathLst>
                    <a:path w="2005" h="2068" extrusionOk="0">
                      <a:moveTo>
                        <a:pt x="1455" y="1"/>
                      </a:moveTo>
                      <a:cubicBezTo>
                        <a:pt x="1388" y="1"/>
                        <a:pt x="1321" y="9"/>
                        <a:pt x="1255" y="27"/>
                      </a:cubicBezTo>
                      <a:cubicBezTo>
                        <a:pt x="1131" y="47"/>
                        <a:pt x="1014" y="99"/>
                        <a:pt x="916" y="190"/>
                      </a:cubicBezTo>
                      <a:cubicBezTo>
                        <a:pt x="525" y="464"/>
                        <a:pt x="245" y="985"/>
                        <a:pt x="121" y="1396"/>
                      </a:cubicBezTo>
                      <a:cubicBezTo>
                        <a:pt x="1" y="1784"/>
                        <a:pt x="289" y="2067"/>
                        <a:pt x="658" y="2067"/>
                      </a:cubicBezTo>
                      <a:cubicBezTo>
                        <a:pt x="729" y="2067"/>
                        <a:pt x="803" y="2057"/>
                        <a:pt x="877" y="2035"/>
                      </a:cubicBezTo>
                      <a:cubicBezTo>
                        <a:pt x="1242" y="1924"/>
                        <a:pt x="1555" y="1891"/>
                        <a:pt x="1783" y="1578"/>
                      </a:cubicBezTo>
                      <a:cubicBezTo>
                        <a:pt x="1979" y="1311"/>
                        <a:pt x="2005" y="946"/>
                        <a:pt x="1998" y="633"/>
                      </a:cubicBezTo>
                      <a:cubicBezTo>
                        <a:pt x="1992" y="568"/>
                        <a:pt x="1985" y="510"/>
                        <a:pt x="1966" y="451"/>
                      </a:cubicBezTo>
                      <a:cubicBezTo>
                        <a:pt x="1992" y="262"/>
                        <a:pt x="1874" y="86"/>
                        <a:pt x="1692" y="34"/>
                      </a:cubicBezTo>
                      <a:cubicBezTo>
                        <a:pt x="1614" y="13"/>
                        <a:pt x="1535" y="1"/>
                        <a:pt x="14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7"/>
                <p:cNvSpPr/>
                <p:nvPr/>
              </p:nvSpPr>
              <p:spPr>
                <a:xfrm>
                  <a:off x="3156859" y="3684098"/>
                  <a:ext cx="50621" cy="52288"/>
                </a:xfrm>
                <a:custGeom>
                  <a:avLst/>
                  <a:gdLst/>
                  <a:ahLst/>
                  <a:cxnLst/>
                  <a:rect l="l" t="t" r="r" b="b"/>
                  <a:pathLst>
                    <a:path w="2005" h="2071" extrusionOk="0">
                      <a:moveTo>
                        <a:pt x="1464" y="1"/>
                      </a:moveTo>
                      <a:cubicBezTo>
                        <a:pt x="1394" y="1"/>
                        <a:pt x="1324" y="9"/>
                        <a:pt x="1255" y="25"/>
                      </a:cubicBezTo>
                      <a:cubicBezTo>
                        <a:pt x="1131" y="44"/>
                        <a:pt x="1008" y="103"/>
                        <a:pt x="916" y="188"/>
                      </a:cubicBezTo>
                      <a:cubicBezTo>
                        <a:pt x="525" y="461"/>
                        <a:pt x="245" y="989"/>
                        <a:pt x="121" y="1400"/>
                      </a:cubicBezTo>
                      <a:cubicBezTo>
                        <a:pt x="1" y="1788"/>
                        <a:pt x="289" y="2071"/>
                        <a:pt x="658" y="2071"/>
                      </a:cubicBezTo>
                      <a:cubicBezTo>
                        <a:pt x="729" y="2071"/>
                        <a:pt x="803" y="2061"/>
                        <a:pt x="877" y="2039"/>
                      </a:cubicBezTo>
                      <a:cubicBezTo>
                        <a:pt x="1242" y="1928"/>
                        <a:pt x="1555" y="1895"/>
                        <a:pt x="1783" y="1582"/>
                      </a:cubicBezTo>
                      <a:cubicBezTo>
                        <a:pt x="1979" y="1322"/>
                        <a:pt x="2005" y="950"/>
                        <a:pt x="1998" y="637"/>
                      </a:cubicBezTo>
                      <a:cubicBezTo>
                        <a:pt x="1992" y="572"/>
                        <a:pt x="1985" y="513"/>
                        <a:pt x="1966" y="455"/>
                      </a:cubicBezTo>
                      <a:cubicBezTo>
                        <a:pt x="1992" y="266"/>
                        <a:pt x="1874" y="83"/>
                        <a:pt x="1692" y="31"/>
                      </a:cubicBezTo>
                      <a:cubicBezTo>
                        <a:pt x="1617" y="11"/>
                        <a:pt x="1540" y="1"/>
                        <a:pt x="14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7"/>
                <p:cNvSpPr/>
                <p:nvPr/>
              </p:nvSpPr>
              <p:spPr>
                <a:xfrm>
                  <a:off x="3156859" y="3739491"/>
                  <a:ext cx="50621" cy="52187"/>
                </a:xfrm>
                <a:custGeom>
                  <a:avLst/>
                  <a:gdLst/>
                  <a:ahLst/>
                  <a:cxnLst/>
                  <a:rect l="l" t="t" r="r" b="b"/>
                  <a:pathLst>
                    <a:path w="2005" h="2067" extrusionOk="0">
                      <a:moveTo>
                        <a:pt x="1455" y="1"/>
                      </a:moveTo>
                      <a:cubicBezTo>
                        <a:pt x="1388" y="1"/>
                        <a:pt x="1321" y="9"/>
                        <a:pt x="1255" y="27"/>
                      </a:cubicBezTo>
                      <a:cubicBezTo>
                        <a:pt x="1131" y="47"/>
                        <a:pt x="1014" y="99"/>
                        <a:pt x="916" y="190"/>
                      </a:cubicBezTo>
                      <a:cubicBezTo>
                        <a:pt x="525" y="464"/>
                        <a:pt x="245" y="985"/>
                        <a:pt x="121" y="1402"/>
                      </a:cubicBezTo>
                      <a:cubicBezTo>
                        <a:pt x="1" y="1785"/>
                        <a:pt x="289" y="2067"/>
                        <a:pt x="658" y="2067"/>
                      </a:cubicBezTo>
                      <a:cubicBezTo>
                        <a:pt x="729" y="2067"/>
                        <a:pt x="803" y="2056"/>
                        <a:pt x="877" y="2034"/>
                      </a:cubicBezTo>
                      <a:cubicBezTo>
                        <a:pt x="1242" y="1924"/>
                        <a:pt x="1555" y="1898"/>
                        <a:pt x="1783" y="1585"/>
                      </a:cubicBezTo>
                      <a:cubicBezTo>
                        <a:pt x="1979" y="1318"/>
                        <a:pt x="2005" y="946"/>
                        <a:pt x="1998" y="633"/>
                      </a:cubicBezTo>
                      <a:cubicBezTo>
                        <a:pt x="1992" y="575"/>
                        <a:pt x="1985" y="509"/>
                        <a:pt x="1966" y="451"/>
                      </a:cubicBezTo>
                      <a:cubicBezTo>
                        <a:pt x="1992" y="262"/>
                        <a:pt x="1874" y="86"/>
                        <a:pt x="1692" y="34"/>
                      </a:cubicBezTo>
                      <a:cubicBezTo>
                        <a:pt x="1614" y="12"/>
                        <a:pt x="1535" y="1"/>
                        <a:pt x="14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7"/>
                <p:cNvSpPr/>
                <p:nvPr/>
              </p:nvSpPr>
              <p:spPr>
                <a:xfrm>
                  <a:off x="3118129" y="3629437"/>
                  <a:ext cx="32923" cy="44511"/>
                </a:xfrm>
                <a:custGeom>
                  <a:avLst/>
                  <a:gdLst/>
                  <a:ahLst/>
                  <a:cxnLst/>
                  <a:rect l="l" t="t" r="r" b="b"/>
                  <a:pathLst>
                    <a:path w="1304" h="1763" extrusionOk="0">
                      <a:moveTo>
                        <a:pt x="478" y="1"/>
                      </a:moveTo>
                      <a:cubicBezTo>
                        <a:pt x="239" y="1"/>
                        <a:pt x="1" y="207"/>
                        <a:pt x="52" y="528"/>
                      </a:cubicBezTo>
                      <a:cubicBezTo>
                        <a:pt x="117" y="919"/>
                        <a:pt x="208" y="1668"/>
                        <a:pt x="691" y="1753"/>
                      </a:cubicBezTo>
                      <a:cubicBezTo>
                        <a:pt x="726" y="1759"/>
                        <a:pt x="762" y="1763"/>
                        <a:pt x="798" y="1763"/>
                      </a:cubicBezTo>
                      <a:cubicBezTo>
                        <a:pt x="947" y="1763"/>
                        <a:pt x="1093" y="1704"/>
                        <a:pt x="1166" y="1557"/>
                      </a:cubicBezTo>
                      <a:cubicBezTo>
                        <a:pt x="1303" y="1297"/>
                        <a:pt x="1205" y="1056"/>
                        <a:pt x="1082" y="801"/>
                      </a:cubicBezTo>
                      <a:cubicBezTo>
                        <a:pt x="997" y="638"/>
                        <a:pt x="925" y="476"/>
                        <a:pt x="867" y="300"/>
                      </a:cubicBezTo>
                      <a:cubicBezTo>
                        <a:pt x="794" y="91"/>
                        <a:pt x="636" y="1"/>
                        <a:pt x="4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7"/>
                <p:cNvSpPr/>
                <p:nvPr/>
              </p:nvSpPr>
              <p:spPr>
                <a:xfrm>
                  <a:off x="3114872" y="3672282"/>
                  <a:ext cx="31761" cy="47667"/>
                </a:xfrm>
                <a:custGeom>
                  <a:avLst/>
                  <a:gdLst/>
                  <a:ahLst/>
                  <a:cxnLst/>
                  <a:rect l="l" t="t" r="r" b="b"/>
                  <a:pathLst>
                    <a:path w="1258" h="1888" extrusionOk="0">
                      <a:moveTo>
                        <a:pt x="271" y="0"/>
                      </a:moveTo>
                      <a:cubicBezTo>
                        <a:pt x="141" y="0"/>
                        <a:pt x="1" y="104"/>
                        <a:pt x="5" y="251"/>
                      </a:cubicBezTo>
                      <a:cubicBezTo>
                        <a:pt x="5" y="760"/>
                        <a:pt x="50" y="1522"/>
                        <a:pt x="533" y="1822"/>
                      </a:cubicBezTo>
                      <a:cubicBezTo>
                        <a:pt x="606" y="1868"/>
                        <a:pt x="681" y="1888"/>
                        <a:pt x="754" y="1888"/>
                      </a:cubicBezTo>
                      <a:cubicBezTo>
                        <a:pt x="1025" y="1888"/>
                        <a:pt x="1258" y="1607"/>
                        <a:pt x="1191" y="1314"/>
                      </a:cubicBezTo>
                      <a:cubicBezTo>
                        <a:pt x="1132" y="1086"/>
                        <a:pt x="950" y="936"/>
                        <a:pt x="826" y="747"/>
                      </a:cubicBezTo>
                      <a:cubicBezTo>
                        <a:pt x="683" y="551"/>
                        <a:pt x="565" y="343"/>
                        <a:pt x="461" y="121"/>
                      </a:cubicBezTo>
                      <a:cubicBezTo>
                        <a:pt x="422" y="36"/>
                        <a:pt x="349"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7"/>
                <p:cNvSpPr/>
                <p:nvPr/>
              </p:nvSpPr>
              <p:spPr>
                <a:xfrm>
                  <a:off x="3107071" y="3719823"/>
                  <a:ext cx="39033" cy="45143"/>
                </a:xfrm>
                <a:custGeom>
                  <a:avLst/>
                  <a:gdLst/>
                  <a:ahLst/>
                  <a:cxnLst/>
                  <a:rect l="l" t="t" r="r" b="b"/>
                  <a:pathLst>
                    <a:path w="1546" h="1788" extrusionOk="0">
                      <a:moveTo>
                        <a:pt x="288" y="1"/>
                      </a:moveTo>
                      <a:cubicBezTo>
                        <a:pt x="192" y="1"/>
                        <a:pt x="103" y="51"/>
                        <a:pt x="86" y="167"/>
                      </a:cubicBezTo>
                      <a:cubicBezTo>
                        <a:pt x="1" y="689"/>
                        <a:pt x="183" y="1119"/>
                        <a:pt x="496" y="1536"/>
                      </a:cubicBezTo>
                      <a:cubicBezTo>
                        <a:pt x="608" y="1688"/>
                        <a:pt x="771" y="1787"/>
                        <a:pt x="944" y="1787"/>
                      </a:cubicBezTo>
                      <a:cubicBezTo>
                        <a:pt x="1024" y="1787"/>
                        <a:pt x="1107" y="1766"/>
                        <a:pt x="1187" y="1718"/>
                      </a:cubicBezTo>
                      <a:cubicBezTo>
                        <a:pt x="1448" y="1562"/>
                        <a:pt x="1546" y="1138"/>
                        <a:pt x="1291" y="923"/>
                      </a:cubicBezTo>
                      <a:cubicBezTo>
                        <a:pt x="992" y="695"/>
                        <a:pt x="731" y="421"/>
                        <a:pt x="509" y="109"/>
                      </a:cubicBezTo>
                      <a:cubicBezTo>
                        <a:pt x="463" y="41"/>
                        <a:pt x="373"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7"/>
                <p:cNvSpPr/>
                <p:nvPr/>
              </p:nvSpPr>
              <p:spPr>
                <a:xfrm>
                  <a:off x="3109697" y="3774535"/>
                  <a:ext cx="33933" cy="37619"/>
                </a:xfrm>
                <a:custGeom>
                  <a:avLst/>
                  <a:gdLst/>
                  <a:ahLst/>
                  <a:cxnLst/>
                  <a:rect l="l" t="t" r="r" b="b"/>
                  <a:pathLst>
                    <a:path w="1344" h="1490" extrusionOk="0">
                      <a:moveTo>
                        <a:pt x="201" y="0"/>
                      </a:moveTo>
                      <a:cubicBezTo>
                        <a:pt x="86" y="0"/>
                        <a:pt x="0" y="123"/>
                        <a:pt x="21" y="242"/>
                      </a:cubicBezTo>
                      <a:cubicBezTo>
                        <a:pt x="27" y="288"/>
                        <a:pt x="1" y="392"/>
                        <a:pt x="1" y="464"/>
                      </a:cubicBezTo>
                      <a:cubicBezTo>
                        <a:pt x="14" y="588"/>
                        <a:pt x="40" y="705"/>
                        <a:pt x="86" y="822"/>
                      </a:cubicBezTo>
                      <a:cubicBezTo>
                        <a:pt x="125" y="933"/>
                        <a:pt x="177" y="1037"/>
                        <a:pt x="229" y="1135"/>
                      </a:cubicBezTo>
                      <a:cubicBezTo>
                        <a:pt x="366" y="1363"/>
                        <a:pt x="536" y="1455"/>
                        <a:pt x="790" y="1487"/>
                      </a:cubicBezTo>
                      <a:cubicBezTo>
                        <a:pt x="802" y="1488"/>
                        <a:pt x="813" y="1489"/>
                        <a:pt x="825" y="1489"/>
                      </a:cubicBezTo>
                      <a:cubicBezTo>
                        <a:pt x="996" y="1489"/>
                        <a:pt x="1167" y="1360"/>
                        <a:pt x="1246" y="1220"/>
                      </a:cubicBezTo>
                      <a:cubicBezTo>
                        <a:pt x="1344" y="1057"/>
                        <a:pt x="1344" y="855"/>
                        <a:pt x="1253" y="686"/>
                      </a:cubicBezTo>
                      <a:cubicBezTo>
                        <a:pt x="1187" y="562"/>
                        <a:pt x="1083" y="470"/>
                        <a:pt x="953" y="418"/>
                      </a:cubicBezTo>
                      <a:cubicBezTo>
                        <a:pt x="914" y="399"/>
                        <a:pt x="875" y="373"/>
                        <a:pt x="842" y="353"/>
                      </a:cubicBezTo>
                      <a:cubicBezTo>
                        <a:pt x="842" y="353"/>
                        <a:pt x="769" y="301"/>
                        <a:pt x="770" y="301"/>
                      </a:cubicBezTo>
                      <a:lnTo>
                        <a:pt x="770" y="301"/>
                      </a:lnTo>
                      <a:cubicBezTo>
                        <a:pt x="770" y="301"/>
                        <a:pt x="776" y="304"/>
                        <a:pt x="790" y="314"/>
                      </a:cubicBezTo>
                      <a:cubicBezTo>
                        <a:pt x="705" y="242"/>
                        <a:pt x="614" y="184"/>
                        <a:pt x="523" y="125"/>
                      </a:cubicBezTo>
                      <a:cubicBezTo>
                        <a:pt x="444" y="86"/>
                        <a:pt x="360" y="73"/>
                        <a:pt x="295" y="27"/>
                      </a:cubicBezTo>
                      <a:cubicBezTo>
                        <a:pt x="262" y="8"/>
                        <a:pt x="231"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7"/>
                <p:cNvSpPr/>
                <p:nvPr/>
              </p:nvSpPr>
              <p:spPr>
                <a:xfrm>
                  <a:off x="3177688" y="3800363"/>
                  <a:ext cx="78823" cy="63775"/>
                </a:xfrm>
                <a:custGeom>
                  <a:avLst/>
                  <a:gdLst/>
                  <a:ahLst/>
                  <a:cxnLst/>
                  <a:rect l="l" t="t" r="r" b="b"/>
                  <a:pathLst>
                    <a:path w="3122" h="2526" extrusionOk="0">
                      <a:moveTo>
                        <a:pt x="1559" y="0"/>
                      </a:moveTo>
                      <a:cubicBezTo>
                        <a:pt x="1157" y="0"/>
                        <a:pt x="761" y="81"/>
                        <a:pt x="385" y="269"/>
                      </a:cubicBezTo>
                      <a:cubicBezTo>
                        <a:pt x="72" y="432"/>
                        <a:pt x="0" y="764"/>
                        <a:pt x="91" y="1057"/>
                      </a:cubicBezTo>
                      <a:cubicBezTo>
                        <a:pt x="169" y="1742"/>
                        <a:pt x="587" y="2380"/>
                        <a:pt x="1317" y="2504"/>
                      </a:cubicBezTo>
                      <a:cubicBezTo>
                        <a:pt x="1402" y="2519"/>
                        <a:pt x="1484" y="2526"/>
                        <a:pt x="1563" y="2526"/>
                      </a:cubicBezTo>
                      <a:cubicBezTo>
                        <a:pt x="2403" y="2526"/>
                        <a:pt x="2895" y="1739"/>
                        <a:pt x="3050" y="953"/>
                      </a:cubicBezTo>
                      <a:cubicBezTo>
                        <a:pt x="3122" y="608"/>
                        <a:pt x="2959" y="269"/>
                        <a:pt x="2607" y="164"/>
                      </a:cubicBezTo>
                      <a:cubicBezTo>
                        <a:pt x="2261" y="61"/>
                        <a:pt x="1908" y="0"/>
                        <a:pt x="1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3111843" y="3828792"/>
                  <a:ext cx="48500" cy="114649"/>
                </a:xfrm>
                <a:custGeom>
                  <a:avLst/>
                  <a:gdLst/>
                  <a:ahLst/>
                  <a:cxnLst/>
                  <a:rect l="l" t="t" r="r" b="b"/>
                  <a:pathLst>
                    <a:path w="1921" h="4541" extrusionOk="0">
                      <a:moveTo>
                        <a:pt x="1024" y="1"/>
                      </a:moveTo>
                      <a:cubicBezTo>
                        <a:pt x="744" y="1"/>
                        <a:pt x="470" y="146"/>
                        <a:pt x="379" y="492"/>
                      </a:cubicBezTo>
                      <a:cubicBezTo>
                        <a:pt x="40" y="1737"/>
                        <a:pt x="1" y="3236"/>
                        <a:pt x="496" y="4448"/>
                      </a:cubicBezTo>
                      <a:cubicBezTo>
                        <a:pt x="516" y="4510"/>
                        <a:pt x="570" y="4541"/>
                        <a:pt x="623" y="4541"/>
                      </a:cubicBezTo>
                      <a:cubicBezTo>
                        <a:pt x="677" y="4541"/>
                        <a:pt x="731" y="4510"/>
                        <a:pt x="751" y="4448"/>
                      </a:cubicBezTo>
                      <a:cubicBezTo>
                        <a:pt x="1220" y="3307"/>
                        <a:pt x="1265" y="2023"/>
                        <a:pt x="1722" y="863"/>
                      </a:cubicBezTo>
                      <a:cubicBezTo>
                        <a:pt x="1921" y="358"/>
                        <a:pt x="1464" y="1"/>
                        <a:pt x="10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7"/>
                <p:cNvSpPr/>
                <p:nvPr/>
              </p:nvSpPr>
              <p:spPr>
                <a:xfrm>
                  <a:off x="3106414" y="3951495"/>
                  <a:ext cx="48526" cy="129141"/>
                </a:xfrm>
                <a:custGeom>
                  <a:avLst/>
                  <a:gdLst/>
                  <a:ahLst/>
                  <a:cxnLst/>
                  <a:rect l="l" t="t" r="r" b="b"/>
                  <a:pathLst>
                    <a:path w="1922" h="5115" extrusionOk="0">
                      <a:moveTo>
                        <a:pt x="1324" y="0"/>
                      </a:moveTo>
                      <a:cubicBezTo>
                        <a:pt x="1159" y="0"/>
                        <a:pt x="988" y="76"/>
                        <a:pt x="868" y="246"/>
                      </a:cubicBezTo>
                      <a:cubicBezTo>
                        <a:pt x="27" y="1439"/>
                        <a:pt x="1" y="3733"/>
                        <a:pt x="803" y="4952"/>
                      </a:cubicBezTo>
                      <a:cubicBezTo>
                        <a:pt x="872" y="5058"/>
                        <a:pt x="999" y="5114"/>
                        <a:pt x="1121" y="5114"/>
                      </a:cubicBezTo>
                      <a:cubicBezTo>
                        <a:pt x="1262" y="5114"/>
                        <a:pt x="1397" y="5038"/>
                        <a:pt x="1428" y="4874"/>
                      </a:cubicBezTo>
                      <a:cubicBezTo>
                        <a:pt x="1546" y="4222"/>
                        <a:pt x="1428" y="3570"/>
                        <a:pt x="1409" y="2912"/>
                      </a:cubicBezTo>
                      <a:cubicBezTo>
                        <a:pt x="1389" y="2104"/>
                        <a:pt x="1669" y="1419"/>
                        <a:pt x="1832" y="657"/>
                      </a:cubicBezTo>
                      <a:cubicBezTo>
                        <a:pt x="1921" y="262"/>
                        <a:pt x="1632" y="0"/>
                        <a:pt x="13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7"/>
                <p:cNvSpPr/>
                <p:nvPr/>
              </p:nvSpPr>
              <p:spPr>
                <a:xfrm>
                  <a:off x="3155344" y="3867471"/>
                  <a:ext cx="47869" cy="172491"/>
                </a:xfrm>
                <a:custGeom>
                  <a:avLst/>
                  <a:gdLst/>
                  <a:ahLst/>
                  <a:cxnLst/>
                  <a:rect l="l" t="t" r="r" b="b"/>
                  <a:pathLst>
                    <a:path w="1896" h="6832" extrusionOk="0">
                      <a:moveTo>
                        <a:pt x="944" y="1"/>
                      </a:moveTo>
                      <a:cubicBezTo>
                        <a:pt x="580" y="1"/>
                        <a:pt x="217" y="240"/>
                        <a:pt x="201" y="720"/>
                      </a:cubicBezTo>
                      <a:cubicBezTo>
                        <a:pt x="149" y="2655"/>
                        <a:pt x="214" y="4545"/>
                        <a:pt x="18" y="6481"/>
                      </a:cubicBezTo>
                      <a:cubicBezTo>
                        <a:pt x="0" y="6682"/>
                        <a:pt x="200" y="6831"/>
                        <a:pt x="387" y="6831"/>
                      </a:cubicBezTo>
                      <a:cubicBezTo>
                        <a:pt x="472" y="6831"/>
                        <a:pt x="554" y="6800"/>
                        <a:pt x="611" y="6729"/>
                      </a:cubicBezTo>
                      <a:cubicBezTo>
                        <a:pt x="1895" y="5132"/>
                        <a:pt x="1752" y="2649"/>
                        <a:pt x="1687" y="720"/>
                      </a:cubicBezTo>
                      <a:cubicBezTo>
                        <a:pt x="1670" y="240"/>
                        <a:pt x="1307"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7"/>
                <p:cNvSpPr/>
                <p:nvPr/>
              </p:nvSpPr>
              <p:spPr>
                <a:xfrm>
                  <a:off x="3386283" y="3720783"/>
                  <a:ext cx="68698" cy="119926"/>
                </a:xfrm>
                <a:custGeom>
                  <a:avLst/>
                  <a:gdLst/>
                  <a:ahLst/>
                  <a:cxnLst/>
                  <a:rect l="l" t="t" r="r" b="b"/>
                  <a:pathLst>
                    <a:path w="2721" h="4750" extrusionOk="0">
                      <a:moveTo>
                        <a:pt x="445" y="0"/>
                      </a:moveTo>
                      <a:cubicBezTo>
                        <a:pt x="155" y="0"/>
                        <a:pt x="1" y="397"/>
                        <a:pt x="204" y="618"/>
                      </a:cubicBezTo>
                      <a:cubicBezTo>
                        <a:pt x="850" y="1302"/>
                        <a:pt x="1345" y="1817"/>
                        <a:pt x="1690" y="2723"/>
                      </a:cubicBezTo>
                      <a:cubicBezTo>
                        <a:pt x="1958" y="3408"/>
                        <a:pt x="2186" y="4085"/>
                        <a:pt x="2538" y="4724"/>
                      </a:cubicBezTo>
                      <a:cubicBezTo>
                        <a:pt x="2550" y="4742"/>
                        <a:pt x="2569" y="4750"/>
                        <a:pt x="2587" y="4750"/>
                      </a:cubicBezTo>
                      <a:cubicBezTo>
                        <a:pt x="2615" y="4750"/>
                        <a:pt x="2642" y="4730"/>
                        <a:pt x="2642" y="4698"/>
                      </a:cubicBezTo>
                      <a:cubicBezTo>
                        <a:pt x="2720" y="3160"/>
                        <a:pt x="2270" y="592"/>
                        <a:pt x="556" y="19"/>
                      </a:cubicBezTo>
                      <a:cubicBezTo>
                        <a:pt x="518" y="6"/>
                        <a:pt x="480" y="0"/>
                        <a:pt x="4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7"/>
                <p:cNvSpPr/>
                <p:nvPr/>
              </p:nvSpPr>
              <p:spPr>
                <a:xfrm>
                  <a:off x="3391585" y="3763148"/>
                  <a:ext cx="39487" cy="65845"/>
                </a:xfrm>
                <a:custGeom>
                  <a:avLst/>
                  <a:gdLst/>
                  <a:ahLst/>
                  <a:cxnLst/>
                  <a:rect l="l" t="t" r="r" b="b"/>
                  <a:pathLst>
                    <a:path w="1564" h="2608" extrusionOk="0">
                      <a:moveTo>
                        <a:pt x="259" y="0"/>
                      </a:moveTo>
                      <a:cubicBezTo>
                        <a:pt x="151" y="0"/>
                        <a:pt x="56" y="113"/>
                        <a:pt x="46" y="218"/>
                      </a:cubicBezTo>
                      <a:cubicBezTo>
                        <a:pt x="1" y="674"/>
                        <a:pt x="229" y="1137"/>
                        <a:pt x="418" y="1541"/>
                      </a:cubicBezTo>
                      <a:cubicBezTo>
                        <a:pt x="607" y="1958"/>
                        <a:pt x="900" y="2316"/>
                        <a:pt x="1265" y="2577"/>
                      </a:cubicBezTo>
                      <a:cubicBezTo>
                        <a:pt x="1294" y="2598"/>
                        <a:pt x="1324" y="2607"/>
                        <a:pt x="1354" y="2607"/>
                      </a:cubicBezTo>
                      <a:cubicBezTo>
                        <a:pt x="1462" y="2607"/>
                        <a:pt x="1563" y="2487"/>
                        <a:pt x="1533" y="2375"/>
                      </a:cubicBezTo>
                      <a:cubicBezTo>
                        <a:pt x="1376" y="1919"/>
                        <a:pt x="1200" y="1462"/>
                        <a:pt x="998" y="1026"/>
                      </a:cubicBezTo>
                      <a:cubicBezTo>
                        <a:pt x="842" y="654"/>
                        <a:pt x="685" y="283"/>
                        <a:pt x="359" y="35"/>
                      </a:cubicBezTo>
                      <a:cubicBezTo>
                        <a:pt x="326" y="11"/>
                        <a:pt x="292" y="0"/>
                        <a:pt x="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3350457" y="3580558"/>
                  <a:ext cx="58599" cy="110609"/>
                </a:xfrm>
                <a:custGeom>
                  <a:avLst/>
                  <a:gdLst/>
                  <a:ahLst/>
                  <a:cxnLst/>
                  <a:rect l="l" t="t" r="r" b="b"/>
                  <a:pathLst>
                    <a:path w="2321" h="4381" extrusionOk="0">
                      <a:moveTo>
                        <a:pt x="993" y="0"/>
                      </a:moveTo>
                      <a:cubicBezTo>
                        <a:pt x="958" y="0"/>
                        <a:pt x="923" y="2"/>
                        <a:pt x="887" y="7"/>
                      </a:cubicBezTo>
                      <a:cubicBezTo>
                        <a:pt x="437" y="52"/>
                        <a:pt x="0" y="502"/>
                        <a:pt x="98" y="978"/>
                      </a:cubicBezTo>
                      <a:cubicBezTo>
                        <a:pt x="320" y="2073"/>
                        <a:pt x="489" y="3454"/>
                        <a:pt x="1343" y="4249"/>
                      </a:cubicBezTo>
                      <a:cubicBezTo>
                        <a:pt x="1437" y="4339"/>
                        <a:pt x="1565" y="4380"/>
                        <a:pt x="1695" y="4380"/>
                      </a:cubicBezTo>
                      <a:cubicBezTo>
                        <a:pt x="1972" y="4380"/>
                        <a:pt x="2262" y="4196"/>
                        <a:pt x="2275" y="3904"/>
                      </a:cubicBezTo>
                      <a:cubicBezTo>
                        <a:pt x="2321" y="2900"/>
                        <a:pt x="2080" y="1766"/>
                        <a:pt x="1865" y="789"/>
                      </a:cubicBezTo>
                      <a:cubicBezTo>
                        <a:pt x="1761" y="352"/>
                        <a:pt x="1450" y="0"/>
                        <a:pt x="9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7"/>
                <p:cNvSpPr/>
                <p:nvPr/>
              </p:nvSpPr>
              <p:spPr>
                <a:xfrm>
                  <a:off x="3289913" y="3480452"/>
                  <a:ext cx="76500" cy="82433"/>
                </a:xfrm>
                <a:custGeom>
                  <a:avLst/>
                  <a:gdLst/>
                  <a:ahLst/>
                  <a:cxnLst/>
                  <a:rect l="l" t="t" r="r" b="b"/>
                  <a:pathLst>
                    <a:path w="3030" h="3265" extrusionOk="0">
                      <a:moveTo>
                        <a:pt x="996" y="0"/>
                      </a:moveTo>
                      <a:cubicBezTo>
                        <a:pt x="722" y="0"/>
                        <a:pt x="458" y="94"/>
                        <a:pt x="241" y="322"/>
                      </a:cubicBezTo>
                      <a:cubicBezTo>
                        <a:pt x="0" y="576"/>
                        <a:pt x="52" y="987"/>
                        <a:pt x="352" y="1169"/>
                      </a:cubicBezTo>
                      <a:cubicBezTo>
                        <a:pt x="678" y="1358"/>
                        <a:pt x="1004" y="1260"/>
                        <a:pt x="1330" y="1391"/>
                      </a:cubicBezTo>
                      <a:cubicBezTo>
                        <a:pt x="1525" y="1482"/>
                        <a:pt x="1701" y="1619"/>
                        <a:pt x="1831" y="1795"/>
                      </a:cubicBezTo>
                      <a:cubicBezTo>
                        <a:pt x="2007" y="2016"/>
                        <a:pt x="2190" y="2186"/>
                        <a:pt x="2320" y="2440"/>
                      </a:cubicBezTo>
                      <a:cubicBezTo>
                        <a:pt x="2438" y="2688"/>
                        <a:pt x="2548" y="2929"/>
                        <a:pt x="2672" y="3176"/>
                      </a:cubicBezTo>
                      <a:cubicBezTo>
                        <a:pt x="2705" y="3237"/>
                        <a:pt x="2767" y="3264"/>
                        <a:pt x="2829" y="3264"/>
                      </a:cubicBezTo>
                      <a:cubicBezTo>
                        <a:pt x="2929" y="3264"/>
                        <a:pt x="3030" y="3195"/>
                        <a:pt x="3018" y="3079"/>
                      </a:cubicBezTo>
                      <a:cubicBezTo>
                        <a:pt x="2985" y="2714"/>
                        <a:pt x="2920" y="2349"/>
                        <a:pt x="2842" y="1990"/>
                      </a:cubicBezTo>
                      <a:cubicBezTo>
                        <a:pt x="2744" y="1599"/>
                        <a:pt x="2757" y="1260"/>
                        <a:pt x="2516" y="895"/>
                      </a:cubicBezTo>
                      <a:cubicBezTo>
                        <a:pt x="2213" y="433"/>
                        <a:pt x="1583" y="0"/>
                        <a:pt x="9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7"/>
                <p:cNvSpPr/>
                <p:nvPr/>
              </p:nvSpPr>
              <p:spPr>
                <a:xfrm>
                  <a:off x="3208515" y="3517843"/>
                  <a:ext cx="116467" cy="99551"/>
                </a:xfrm>
                <a:custGeom>
                  <a:avLst/>
                  <a:gdLst/>
                  <a:ahLst/>
                  <a:cxnLst/>
                  <a:rect l="l" t="t" r="r" b="b"/>
                  <a:pathLst>
                    <a:path w="4613" h="3943" extrusionOk="0">
                      <a:moveTo>
                        <a:pt x="2163" y="0"/>
                      </a:moveTo>
                      <a:cubicBezTo>
                        <a:pt x="732" y="0"/>
                        <a:pt x="1" y="2470"/>
                        <a:pt x="1132" y="3494"/>
                      </a:cubicBezTo>
                      <a:cubicBezTo>
                        <a:pt x="1478" y="3806"/>
                        <a:pt x="1883" y="3943"/>
                        <a:pt x="2287" y="3943"/>
                      </a:cubicBezTo>
                      <a:cubicBezTo>
                        <a:pt x="3085" y="3943"/>
                        <a:pt x="3882" y="3408"/>
                        <a:pt x="4228" y="2621"/>
                      </a:cubicBezTo>
                      <a:cubicBezTo>
                        <a:pt x="4469" y="2060"/>
                        <a:pt x="4612" y="1435"/>
                        <a:pt x="4234" y="887"/>
                      </a:cubicBezTo>
                      <a:cubicBezTo>
                        <a:pt x="4052" y="620"/>
                        <a:pt x="3165" y="92"/>
                        <a:pt x="2299" y="7"/>
                      </a:cubicBezTo>
                      <a:cubicBezTo>
                        <a:pt x="2253" y="2"/>
                        <a:pt x="2207" y="0"/>
                        <a:pt x="2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7"/>
                <p:cNvSpPr/>
                <p:nvPr/>
              </p:nvSpPr>
              <p:spPr>
                <a:xfrm>
                  <a:off x="3232576" y="3474090"/>
                  <a:ext cx="36255" cy="28504"/>
                </a:xfrm>
                <a:custGeom>
                  <a:avLst/>
                  <a:gdLst/>
                  <a:ahLst/>
                  <a:cxnLst/>
                  <a:rect l="l" t="t" r="r" b="b"/>
                  <a:pathLst>
                    <a:path w="1436" h="1129" extrusionOk="0">
                      <a:moveTo>
                        <a:pt x="1019" y="0"/>
                      </a:moveTo>
                      <a:cubicBezTo>
                        <a:pt x="989" y="0"/>
                        <a:pt x="958" y="4"/>
                        <a:pt x="928" y="13"/>
                      </a:cubicBezTo>
                      <a:cubicBezTo>
                        <a:pt x="759" y="65"/>
                        <a:pt x="668" y="170"/>
                        <a:pt x="524" y="267"/>
                      </a:cubicBezTo>
                      <a:cubicBezTo>
                        <a:pt x="400" y="346"/>
                        <a:pt x="283" y="437"/>
                        <a:pt x="185" y="548"/>
                      </a:cubicBezTo>
                      <a:cubicBezTo>
                        <a:pt x="1" y="751"/>
                        <a:pt x="108" y="1128"/>
                        <a:pt x="410" y="1128"/>
                      </a:cubicBezTo>
                      <a:cubicBezTo>
                        <a:pt x="418" y="1128"/>
                        <a:pt x="425" y="1128"/>
                        <a:pt x="433" y="1128"/>
                      </a:cubicBezTo>
                      <a:cubicBezTo>
                        <a:pt x="687" y="1128"/>
                        <a:pt x="941" y="1108"/>
                        <a:pt x="1189" y="1076"/>
                      </a:cubicBezTo>
                      <a:cubicBezTo>
                        <a:pt x="1326" y="1043"/>
                        <a:pt x="1417" y="919"/>
                        <a:pt x="1417" y="782"/>
                      </a:cubicBezTo>
                      <a:cubicBezTo>
                        <a:pt x="1424" y="658"/>
                        <a:pt x="1411" y="541"/>
                        <a:pt x="1378" y="424"/>
                      </a:cubicBezTo>
                      <a:cubicBezTo>
                        <a:pt x="1435" y="207"/>
                        <a:pt x="1232" y="0"/>
                        <a:pt x="10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3213716" y="3433012"/>
                  <a:ext cx="38528" cy="58675"/>
                </a:xfrm>
                <a:custGeom>
                  <a:avLst/>
                  <a:gdLst/>
                  <a:ahLst/>
                  <a:cxnLst/>
                  <a:rect l="l" t="t" r="r" b="b"/>
                  <a:pathLst>
                    <a:path w="1526" h="2324" extrusionOk="0">
                      <a:moveTo>
                        <a:pt x="1265" y="1"/>
                      </a:moveTo>
                      <a:cubicBezTo>
                        <a:pt x="1253" y="1"/>
                        <a:pt x="1241" y="6"/>
                        <a:pt x="1232" y="17"/>
                      </a:cubicBezTo>
                      <a:cubicBezTo>
                        <a:pt x="1215" y="12"/>
                        <a:pt x="1198" y="10"/>
                        <a:pt x="1182" y="10"/>
                      </a:cubicBezTo>
                      <a:cubicBezTo>
                        <a:pt x="1156" y="10"/>
                        <a:pt x="1130" y="16"/>
                        <a:pt x="1102" y="24"/>
                      </a:cubicBezTo>
                      <a:cubicBezTo>
                        <a:pt x="209" y="278"/>
                        <a:pt x="0" y="1347"/>
                        <a:pt x="163" y="2142"/>
                      </a:cubicBezTo>
                      <a:cubicBezTo>
                        <a:pt x="188" y="2267"/>
                        <a:pt x="286" y="2324"/>
                        <a:pt x="390" y="2324"/>
                      </a:cubicBezTo>
                      <a:cubicBezTo>
                        <a:pt x="482" y="2324"/>
                        <a:pt x="578" y="2280"/>
                        <a:pt x="633" y="2201"/>
                      </a:cubicBezTo>
                      <a:cubicBezTo>
                        <a:pt x="978" y="1686"/>
                        <a:pt x="1271" y="1132"/>
                        <a:pt x="1317" y="526"/>
                      </a:cubicBezTo>
                      <a:cubicBezTo>
                        <a:pt x="1525" y="408"/>
                        <a:pt x="1467" y="128"/>
                        <a:pt x="1297" y="37"/>
                      </a:cubicBezTo>
                      <a:lnTo>
                        <a:pt x="1297" y="24"/>
                      </a:lnTo>
                      <a:cubicBezTo>
                        <a:pt x="1294" y="9"/>
                        <a:pt x="1280" y="1"/>
                        <a:pt x="1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7"/>
                <p:cNvSpPr/>
                <p:nvPr/>
              </p:nvSpPr>
              <p:spPr>
                <a:xfrm>
                  <a:off x="3223740" y="3628907"/>
                  <a:ext cx="50621" cy="52212"/>
                </a:xfrm>
                <a:custGeom>
                  <a:avLst/>
                  <a:gdLst/>
                  <a:ahLst/>
                  <a:cxnLst/>
                  <a:rect l="l" t="t" r="r" b="b"/>
                  <a:pathLst>
                    <a:path w="2005" h="2068" extrusionOk="0">
                      <a:moveTo>
                        <a:pt x="544" y="1"/>
                      </a:moveTo>
                      <a:cubicBezTo>
                        <a:pt x="464" y="1"/>
                        <a:pt x="385" y="13"/>
                        <a:pt x="307" y="34"/>
                      </a:cubicBezTo>
                      <a:cubicBezTo>
                        <a:pt x="125" y="86"/>
                        <a:pt x="7" y="262"/>
                        <a:pt x="34" y="451"/>
                      </a:cubicBezTo>
                      <a:cubicBezTo>
                        <a:pt x="14" y="510"/>
                        <a:pt x="7" y="568"/>
                        <a:pt x="7" y="633"/>
                      </a:cubicBezTo>
                      <a:cubicBezTo>
                        <a:pt x="1" y="946"/>
                        <a:pt x="27" y="1311"/>
                        <a:pt x="216" y="1578"/>
                      </a:cubicBezTo>
                      <a:cubicBezTo>
                        <a:pt x="444" y="1891"/>
                        <a:pt x="757" y="1924"/>
                        <a:pt x="1128" y="2035"/>
                      </a:cubicBezTo>
                      <a:cubicBezTo>
                        <a:pt x="1202" y="2057"/>
                        <a:pt x="1275" y="2067"/>
                        <a:pt x="1345" y="2067"/>
                      </a:cubicBezTo>
                      <a:cubicBezTo>
                        <a:pt x="1712" y="2067"/>
                        <a:pt x="2005" y="1784"/>
                        <a:pt x="1885" y="1396"/>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7"/>
                <p:cNvSpPr/>
                <p:nvPr/>
              </p:nvSpPr>
              <p:spPr>
                <a:xfrm>
                  <a:off x="3223740" y="3684098"/>
                  <a:ext cx="50621" cy="52288"/>
                </a:xfrm>
                <a:custGeom>
                  <a:avLst/>
                  <a:gdLst/>
                  <a:ahLst/>
                  <a:cxnLst/>
                  <a:rect l="l" t="t" r="r" b="b"/>
                  <a:pathLst>
                    <a:path w="2005" h="2071" extrusionOk="0">
                      <a:moveTo>
                        <a:pt x="536" y="1"/>
                      </a:moveTo>
                      <a:cubicBezTo>
                        <a:pt x="459" y="1"/>
                        <a:pt x="382" y="11"/>
                        <a:pt x="307" y="31"/>
                      </a:cubicBezTo>
                      <a:cubicBezTo>
                        <a:pt x="125" y="83"/>
                        <a:pt x="7" y="266"/>
                        <a:pt x="34" y="455"/>
                      </a:cubicBezTo>
                      <a:cubicBezTo>
                        <a:pt x="14" y="513"/>
                        <a:pt x="7" y="572"/>
                        <a:pt x="7" y="637"/>
                      </a:cubicBezTo>
                      <a:cubicBezTo>
                        <a:pt x="1" y="950"/>
                        <a:pt x="27" y="1322"/>
                        <a:pt x="216" y="1582"/>
                      </a:cubicBezTo>
                      <a:cubicBezTo>
                        <a:pt x="444" y="1895"/>
                        <a:pt x="757" y="1928"/>
                        <a:pt x="1128" y="2039"/>
                      </a:cubicBezTo>
                      <a:cubicBezTo>
                        <a:pt x="1202" y="2061"/>
                        <a:pt x="1275" y="2071"/>
                        <a:pt x="1345" y="2071"/>
                      </a:cubicBezTo>
                      <a:cubicBezTo>
                        <a:pt x="1712" y="2071"/>
                        <a:pt x="2005" y="1788"/>
                        <a:pt x="1885" y="1400"/>
                      </a:cubicBezTo>
                      <a:cubicBezTo>
                        <a:pt x="1754" y="989"/>
                        <a:pt x="1474" y="461"/>
                        <a:pt x="1083" y="188"/>
                      </a:cubicBezTo>
                      <a:cubicBezTo>
                        <a:pt x="992" y="103"/>
                        <a:pt x="874" y="44"/>
                        <a:pt x="744" y="25"/>
                      </a:cubicBezTo>
                      <a:cubicBezTo>
                        <a:pt x="676" y="9"/>
                        <a:pt x="606" y="1"/>
                        <a:pt x="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7"/>
                <p:cNvSpPr/>
                <p:nvPr/>
              </p:nvSpPr>
              <p:spPr>
                <a:xfrm>
                  <a:off x="3223740" y="3739491"/>
                  <a:ext cx="50621" cy="52187"/>
                </a:xfrm>
                <a:custGeom>
                  <a:avLst/>
                  <a:gdLst/>
                  <a:ahLst/>
                  <a:cxnLst/>
                  <a:rect l="l" t="t" r="r" b="b"/>
                  <a:pathLst>
                    <a:path w="2005" h="2067" extrusionOk="0">
                      <a:moveTo>
                        <a:pt x="544" y="1"/>
                      </a:moveTo>
                      <a:cubicBezTo>
                        <a:pt x="464" y="1"/>
                        <a:pt x="385" y="12"/>
                        <a:pt x="307" y="34"/>
                      </a:cubicBezTo>
                      <a:cubicBezTo>
                        <a:pt x="125" y="86"/>
                        <a:pt x="7" y="262"/>
                        <a:pt x="34" y="451"/>
                      </a:cubicBezTo>
                      <a:cubicBezTo>
                        <a:pt x="14" y="509"/>
                        <a:pt x="7" y="575"/>
                        <a:pt x="7" y="633"/>
                      </a:cubicBezTo>
                      <a:cubicBezTo>
                        <a:pt x="1" y="946"/>
                        <a:pt x="27" y="1318"/>
                        <a:pt x="216" y="1585"/>
                      </a:cubicBezTo>
                      <a:cubicBezTo>
                        <a:pt x="444" y="1898"/>
                        <a:pt x="757" y="1924"/>
                        <a:pt x="1128" y="2034"/>
                      </a:cubicBezTo>
                      <a:cubicBezTo>
                        <a:pt x="1202" y="2056"/>
                        <a:pt x="1275" y="2067"/>
                        <a:pt x="1345" y="2067"/>
                      </a:cubicBezTo>
                      <a:cubicBezTo>
                        <a:pt x="1712" y="2067"/>
                        <a:pt x="2005" y="1785"/>
                        <a:pt x="1885" y="1402"/>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7"/>
                <p:cNvSpPr/>
                <p:nvPr/>
              </p:nvSpPr>
              <p:spPr>
                <a:xfrm>
                  <a:off x="3280016" y="3629437"/>
                  <a:ext cx="32923" cy="44511"/>
                </a:xfrm>
                <a:custGeom>
                  <a:avLst/>
                  <a:gdLst/>
                  <a:ahLst/>
                  <a:cxnLst/>
                  <a:rect l="l" t="t" r="r" b="b"/>
                  <a:pathLst>
                    <a:path w="1304" h="1763" extrusionOk="0">
                      <a:moveTo>
                        <a:pt x="827" y="1"/>
                      </a:moveTo>
                      <a:cubicBezTo>
                        <a:pt x="668" y="1"/>
                        <a:pt x="510" y="91"/>
                        <a:pt x="438" y="300"/>
                      </a:cubicBezTo>
                      <a:cubicBezTo>
                        <a:pt x="379" y="476"/>
                        <a:pt x="307" y="645"/>
                        <a:pt x="229" y="801"/>
                      </a:cubicBezTo>
                      <a:cubicBezTo>
                        <a:pt x="99" y="1056"/>
                        <a:pt x="1" y="1297"/>
                        <a:pt x="138" y="1557"/>
                      </a:cubicBezTo>
                      <a:cubicBezTo>
                        <a:pt x="217" y="1704"/>
                        <a:pt x="363" y="1763"/>
                        <a:pt x="513" y="1763"/>
                      </a:cubicBezTo>
                      <a:cubicBezTo>
                        <a:pt x="549" y="1763"/>
                        <a:pt x="585" y="1759"/>
                        <a:pt x="620" y="1753"/>
                      </a:cubicBezTo>
                      <a:cubicBezTo>
                        <a:pt x="1096" y="1668"/>
                        <a:pt x="1187" y="919"/>
                        <a:pt x="1252" y="528"/>
                      </a:cubicBezTo>
                      <a:cubicBezTo>
                        <a:pt x="1303" y="207"/>
                        <a:pt x="1065" y="1"/>
                        <a:pt x="8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3284460" y="3672282"/>
                  <a:ext cx="31787" cy="47667"/>
                </a:xfrm>
                <a:custGeom>
                  <a:avLst/>
                  <a:gdLst/>
                  <a:ahLst/>
                  <a:cxnLst/>
                  <a:rect l="l" t="t" r="r" b="b"/>
                  <a:pathLst>
                    <a:path w="1259" h="1888" extrusionOk="0">
                      <a:moveTo>
                        <a:pt x="986" y="0"/>
                      </a:moveTo>
                      <a:cubicBezTo>
                        <a:pt x="909" y="0"/>
                        <a:pt x="835" y="36"/>
                        <a:pt x="796" y="121"/>
                      </a:cubicBezTo>
                      <a:cubicBezTo>
                        <a:pt x="698" y="343"/>
                        <a:pt x="574" y="551"/>
                        <a:pt x="438" y="747"/>
                      </a:cubicBezTo>
                      <a:cubicBezTo>
                        <a:pt x="307" y="936"/>
                        <a:pt x="125" y="1086"/>
                        <a:pt x="73" y="1314"/>
                      </a:cubicBezTo>
                      <a:cubicBezTo>
                        <a:pt x="1" y="1607"/>
                        <a:pt x="233" y="1888"/>
                        <a:pt x="504" y="1888"/>
                      </a:cubicBezTo>
                      <a:cubicBezTo>
                        <a:pt x="576" y="1888"/>
                        <a:pt x="651" y="1868"/>
                        <a:pt x="724" y="1822"/>
                      </a:cubicBezTo>
                      <a:cubicBezTo>
                        <a:pt x="1207" y="1522"/>
                        <a:pt x="1259" y="760"/>
                        <a:pt x="1259" y="251"/>
                      </a:cubicBezTo>
                      <a:cubicBezTo>
                        <a:pt x="1259" y="104"/>
                        <a:pt x="1117" y="0"/>
                        <a:pt x="9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7"/>
                <p:cNvSpPr/>
                <p:nvPr/>
              </p:nvSpPr>
              <p:spPr>
                <a:xfrm>
                  <a:off x="3285141" y="3719823"/>
                  <a:ext cx="39007" cy="45143"/>
                </a:xfrm>
                <a:custGeom>
                  <a:avLst/>
                  <a:gdLst/>
                  <a:ahLst/>
                  <a:cxnLst/>
                  <a:rect l="l" t="t" r="r" b="b"/>
                  <a:pathLst>
                    <a:path w="1545" h="1788" extrusionOk="0">
                      <a:moveTo>
                        <a:pt x="1258" y="1"/>
                      </a:moveTo>
                      <a:cubicBezTo>
                        <a:pt x="1173" y="1"/>
                        <a:pt x="1083" y="41"/>
                        <a:pt x="1036" y="109"/>
                      </a:cubicBezTo>
                      <a:cubicBezTo>
                        <a:pt x="815" y="421"/>
                        <a:pt x="554" y="695"/>
                        <a:pt x="254" y="923"/>
                      </a:cubicBezTo>
                      <a:cubicBezTo>
                        <a:pt x="0" y="1138"/>
                        <a:pt x="98" y="1562"/>
                        <a:pt x="358" y="1718"/>
                      </a:cubicBezTo>
                      <a:cubicBezTo>
                        <a:pt x="439" y="1766"/>
                        <a:pt x="521" y="1787"/>
                        <a:pt x="601" y="1787"/>
                      </a:cubicBezTo>
                      <a:cubicBezTo>
                        <a:pt x="775" y="1787"/>
                        <a:pt x="938" y="1688"/>
                        <a:pt x="1049" y="1536"/>
                      </a:cubicBezTo>
                      <a:cubicBezTo>
                        <a:pt x="1362" y="1119"/>
                        <a:pt x="1545" y="689"/>
                        <a:pt x="1460" y="167"/>
                      </a:cubicBezTo>
                      <a:cubicBezTo>
                        <a:pt x="1443" y="51"/>
                        <a:pt x="1353" y="1"/>
                        <a:pt x="1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7"/>
                <p:cNvSpPr/>
                <p:nvPr/>
              </p:nvSpPr>
              <p:spPr>
                <a:xfrm>
                  <a:off x="3287439" y="3774535"/>
                  <a:ext cx="34084" cy="37619"/>
                </a:xfrm>
                <a:custGeom>
                  <a:avLst/>
                  <a:gdLst/>
                  <a:ahLst/>
                  <a:cxnLst/>
                  <a:rect l="l" t="t" r="r" b="b"/>
                  <a:pathLst>
                    <a:path w="1350" h="1490" extrusionOk="0">
                      <a:moveTo>
                        <a:pt x="1147" y="0"/>
                      </a:moveTo>
                      <a:cubicBezTo>
                        <a:pt x="1118" y="0"/>
                        <a:pt x="1087" y="8"/>
                        <a:pt x="1056" y="27"/>
                      </a:cubicBezTo>
                      <a:cubicBezTo>
                        <a:pt x="991" y="73"/>
                        <a:pt x="900" y="86"/>
                        <a:pt x="828" y="125"/>
                      </a:cubicBezTo>
                      <a:cubicBezTo>
                        <a:pt x="733" y="182"/>
                        <a:pt x="651" y="239"/>
                        <a:pt x="569" y="308"/>
                      </a:cubicBezTo>
                      <a:lnTo>
                        <a:pt x="569" y="308"/>
                      </a:lnTo>
                      <a:cubicBezTo>
                        <a:pt x="550" y="322"/>
                        <a:pt x="509" y="353"/>
                        <a:pt x="509" y="353"/>
                      </a:cubicBezTo>
                      <a:cubicBezTo>
                        <a:pt x="470" y="373"/>
                        <a:pt x="430" y="399"/>
                        <a:pt x="391" y="418"/>
                      </a:cubicBezTo>
                      <a:cubicBezTo>
                        <a:pt x="261" y="470"/>
                        <a:pt x="157" y="562"/>
                        <a:pt x="98" y="686"/>
                      </a:cubicBezTo>
                      <a:cubicBezTo>
                        <a:pt x="0" y="855"/>
                        <a:pt x="7" y="1057"/>
                        <a:pt x="98" y="1220"/>
                      </a:cubicBezTo>
                      <a:cubicBezTo>
                        <a:pt x="177" y="1360"/>
                        <a:pt x="354" y="1489"/>
                        <a:pt x="520" y="1489"/>
                      </a:cubicBezTo>
                      <a:cubicBezTo>
                        <a:pt x="531" y="1489"/>
                        <a:pt x="543" y="1488"/>
                        <a:pt x="554" y="1487"/>
                      </a:cubicBezTo>
                      <a:cubicBezTo>
                        <a:pt x="808" y="1455"/>
                        <a:pt x="984" y="1363"/>
                        <a:pt x="1115" y="1135"/>
                      </a:cubicBezTo>
                      <a:cubicBezTo>
                        <a:pt x="1173" y="1037"/>
                        <a:pt x="1219" y="933"/>
                        <a:pt x="1258" y="822"/>
                      </a:cubicBezTo>
                      <a:cubicBezTo>
                        <a:pt x="1304" y="705"/>
                        <a:pt x="1336" y="588"/>
                        <a:pt x="1343" y="464"/>
                      </a:cubicBezTo>
                      <a:cubicBezTo>
                        <a:pt x="1349" y="392"/>
                        <a:pt x="1317" y="288"/>
                        <a:pt x="1330" y="242"/>
                      </a:cubicBezTo>
                      <a:cubicBezTo>
                        <a:pt x="1345" y="123"/>
                        <a:pt x="1258" y="0"/>
                        <a:pt x="11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7"/>
                <p:cNvSpPr/>
                <p:nvPr/>
              </p:nvSpPr>
              <p:spPr>
                <a:xfrm>
                  <a:off x="3275169" y="3828792"/>
                  <a:ext cx="48500" cy="114649"/>
                </a:xfrm>
                <a:custGeom>
                  <a:avLst/>
                  <a:gdLst/>
                  <a:ahLst/>
                  <a:cxnLst/>
                  <a:rect l="l" t="t" r="r" b="b"/>
                  <a:pathLst>
                    <a:path w="1921" h="4541" extrusionOk="0">
                      <a:moveTo>
                        <a:pt x="894" y="1"/>
                      </a:moveTo>
                      <a:cubicBezTo>
                        <a:pt x="455" y="1"/>
                        <a:pt x="1" y="358"/>
                        <a:pt x="199" y="863"/>
                      </a:cubicBezTo>
                      <a:cubicBezTo>
                        <a:pt x="656" y="2023"/>
                        <a:pt x="695" y="3307"/>
                        <a:pt x="1171" y="4448"/>
                      </a:cubicBezTo>
                      <a:cubicBezTo>
                        <a:pt x="1187" y="4510"/>
                        <a:pt x="1239" y="4541"/>
                        <a:pt x="1292" y="4541"/>
                      </a:cubicBezTo>
                      <a:cubicBezTo>
                        <a:pt x="1345" y="4541"/>
                        <a:pt x="1399" y="4510"/>
                        <a:pt x="1418" y="4448"/>
                      </a:cubicBezTo>
                      <a:cubicBezTo>
                        <a:pt x="1920" y="3236"/>
                        <a:pt x="1881" y="1737"/>
                        <a:pt x="1542" y="492"/>
                      </a:cubicBezTo>
                      <a:cubicBezTo>
                        <a:pt x="1448" y="146"/>
                        <a:pt x="1174" y="1"/>
                        <a:pt x="8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7"/>
                <p:cNvSpPr/>
                <p:nvPr/>
              </p:nvSpPr>
              <p:spPr>
                <a:xfrm>
                  <a:off x="3280723" y="3951495"/>
                  <a:ext cx="43602" cy="116214"/>
                </a:xfrm>
                <a:custGeom>
                  <a:avLst/>
                  <a:gdLst/>
                  <a:ahLst/>
                  <a:cxnLst/>
                  <a:rect l="l" t="t" r="r" b="b"/>
                  <a:pathLst>
                    <a:path w="1727" h="4603" extrusionOk="0">
                      <a:moveTo>
                        <a:pt x="537" y="0"/>
                      </a:moveTo>
                      <a:cubicBezTo>
                        <a:pt x="262" y="0"/>
                        <a:pt x="1" y="235"/>
                        <a:pt x="77" y="592"/>
                      </a:cubicBezTo>
                      <a:cubicBezTo>
                        <a:pt x="227" y="1282"/>
                        <a:pt x="481" y="1895"/>
                        <a:pt x="462" y="2619"/>
                      </a:cubicBezTo>
                      <a:cubicBezTo>
                        <a:pt x="442" y="3212"/>
                        <a:pt x="338" y="3798"/>
                        <a:pt x="442" y="4385"/>
                      </a:cubicBezTo>
                      <a:cubicBezTo>
                        <a:pt x="470" y="4534"/>
                        <a:pt x="591" y="4602"/>
                        <a:pt x="718" y="4602"/>
                      </a:cubicBezTo>
                      <a:cubicBezTo>
                        <a:pt x="829" y="4602"/>
                        <a:pt x="945" y="4551"/>
                        <a:pt x="1009" y="4457"/>
                      </a:cubicBezTo>
                      <a:cubicBezTo>
                        <a:pt x="1726" y="3362"/>
                        <a:pt x="1707" y="1296"/>
                        <a:pt x="944" y="220"/>
                      </a:cubicBezTo>
                      <a:cubicBezTo>
                        <a:pt x="837" y="68"/>
                        <a:pt x="685" y="0"/>
                        <a:pt x="5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7"/>
                <p:cNvSpPr/>
                <p:nvPr/>
              </p:nvSpPr>
              <p:spPr>
                <a:xfrm>
                  <a:off x="3232298" y="3867471"/>
                  <a:ext cx="47718" cy="172163"/>
                </a:xfrm>
                <a:custGeom>
                  <a:avLst/>
                  <a:gdLst/>
                  <a:ahLst/>
                  <a:cxnLst/>
                  <a:rect l="l" t="t" r="r" b="b"/>
                  <a:pathLst>
                    <a:path w="1890" h="6819" extrusionOk="0">
                      <a:moveTo>
                        <a:pt x="952" y="1"/>
                      </a:moveTo>
                      <a:cubicBezTo>
                        <a:pt x="589" y="1"/>
                        <a:pt x="226" y="240"/>
                        <a:pt x="209" y="720"/>
                      </a:cubicBezTo>
                      <a:cubicBezTo>
                        <a:pt x="144" y="2642"/>
                        <a:pt x="1" y="5119"/>
                        <a:pt x="1278" y="6716"/>
                      </a:cubicBezTo>
                      <a:cubicBezTo>
                        <a:pt x="1336" y="6787"/>
                        <a:pt x="1418" y="6819"/>
                        <a:pt x="1504" y="6819"/>
                      </a:cubicBezTo>
                      <a:cubicBezTo>
                        <a:pt x="1690" y="6819"/>
                        <a:pt x="1889" y="6671"/>
                        <a:pt x="1871" y="6474"/>
                      </a:cubicBezTo>
                      <a:cubicBezTo>
                        <a:pt x="1682" y="4545"/>
                        <a:pt x="1748" y="2649"/>
                        <a:pt x="1689" y="720"/>
                      </a:cubicBezTo>
                      <a:cubicBezTo>
                        <a:pt x="1676" y="240"/>
                        <a:pt x="1314" y="1"/>
                        <a:pt x="9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7"/>
                <p:cNvSpPr/>
                <p:nvPr/>
              </p:nvSpPr>
              <p:spPr>
                <a:xfrm>
                  <a:off x="3147063" y="4072304"/>
                  <a:ext cx="31307" cy="181782"/>
                </a:xfrm>
                <a:custGeom>
                  <a:avLst/>
                  <a:gdLst/>
                  <a:ahLst/>
                  <a:cxnLst/>
                  <a:rect l="l" t="t" r="r" b="b"/>
                  <a:pathLst>
                    <a:path w="1240" h="7200" extrusionOk="0">
                      <a:moveTo>
                        <a:pt x="599" y="0"/>
                      </a:moveTo>
                      <a:cubicBezTo>
                        <a:pt x="536" y="0"/>
                        <a:pt x="468" y="52"/>
                        <a:pt x="464" y="121"/>
                      </a:cubicBezTo>
                      <a:cubicBezTo>
                        <a:pt x="444" y="1184"/>
                        <a:pt x="457" y="2226"/>
                        <a:pt x="359" y="3276"/>
                      </a:cubicBezTo>
                      <a:cubicBezTo>
                        <a:pt x="261" y="4429"/>
                        <a:pt x="1" y="5596"/>
                        <a:pt x="33" y="6750"/>
                      </a:cubicBezTo>
                      <a:cubicBezTo>
                        <a:pt x="46" y="7054"/>
                        <a:pt x="255" y="7199"/>
                        <a:pt x="471" y="7199"/>
                      </a:cubicBezTo>
                      <a:cubicBezTo>
                        <a:pt x="696" y="7199"/>
                        <a:pt x="929" y="7044"/>
                        <a:pt x="965" y="6750"/>
                      </a:cubicBezTo>
                      <a:cubicBezTo>
                        <a:pt x="1109" y="5609"/>
                        <a:pt x="1148" y="4429"/>
                        <a:pt x="1193" y="3276"/>
                      </a:cubicBezTo>
                      <a:cubicBezTo>
                        <a:pt x="1239" y="2181"/>
                        <a:pt x="1161" y="1073"/>
                        <a:pt x="692" y="63"/>
                      </a:cubicBezTo>
                      <a:cubicBezTo>
                        <a:pt x="672" y="19"/>
                        <a:pt x="636" y="0"/>
                        <a:pt x="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7"/>
                <p:cNvSpPr/>
                <p:nvPr/>
              </p:nvSpPr>
              <p:spPr>
                <a:xfrm>
                  <a:off x="3113989" y="4102121"/>
                  <a:ext cx="40093" cy="120986"/>
                </a:xfrm>
                <a:custGeom>
                  <a:avLst/>
                  <a:gdLst/>
                  <a:ahLst/>
                  <a:cxnLst/>
                  <a:rect l="l" t="t" r="r" b="b"/>
                  <a:pathLst>
                    <a:path w="1588" h="4792" extrusionOk="0">
                      <a:moveTo>
                        <a:pt x="850" y="0"/>
                      </a:moveTo>
                      <a:cubicBezTo>
                        <a:pt x="683" y="0"/>
                        <a:pt x="514" y="82"/>
                        <a:pt x="398" y="276"/>
                      </a:cubicBezTo>
                      <a:cubicBezTo>
                        <a:pt x="1" y="941"/>
                        <a:pt x="27" y="1873"/>
                        <a:pt x="59" y="2616"/>
                      </a:cubicBezTo>
                      <a:cubicBezTo>
                        <a:pt x="85" y="3164"/>
                        <a:pt x="40" y="4376"/>
                        <a:pt x="509" y="4747"/>
                      </a:cubicBezTo>
                      <a:cubicBezTo>
                        <a:pt x="542" y="4777"/>
                        <a:pt x="582" y="4791"/>
                        <a:pt x="623" y="4791"/>
                      </a:cubicBezTo>
                      <a:cubicBezTo>
                        <a:pt x="664" y="4791"/>
                        <a:pt x="705" y="4777"/>
                        <a:pt x="737" y="4747"/>
                      </a:cubicBezTo>
                      <a:cubicBezTo>
                        <a:pt x="1154" y="4402"/>
                        <a:pt x="998" y="3574"/>
                        <a:pt x="998" y="3098"/>
                      </a:cubicBezTo>
                      <a:cubicBezTo>
                        <a:pt x="998" y="2297"/>
                        <a:pt x="991" y="1560"/>
                        <a:pt x="1363" y="837"/>
                      </a:cubicBezTo>
                      <a:cubicBezTo>
                        <a:pt x="1587" y="397"/>
                        <a:pt x="1221" y="0"/>
                        <a:pt x="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7"/>
                <p:cNvSpPr/>
                <p:nvPr/>
              </p:nvSpPr>
              <p:spPr>
                <a:xfrm>
                  <a:off x="3253052" y="4072304"/>
                  <a:ext cx="31282" cy="181782"/>
                </a:xfrm>
                <a:custGeom>
                  <a:avLst/>
                  <a:gdLst/>
                  <a:ahLst/>
                  <a:cxnLst/>
                  <a:rect l="l" t="t" r="r" b="b"/>
                  <a:pathLst>
                    <a:path w="1239" h="7200" extrusionOk="0">
                      <a:moveTo>
                        <a:pt x="642" y="0"/>
                      </a:moveTo>
                      <a:cubicBezTo>
                        <a:pt x="604" y="0"/>
                        <a:pt x="567" y="19"/>
                        <a:pt x="548" y="63"/>
                      </a:cubicBezTo>
                      <a:cubicBezTo>
                        <a:pt x="85" y="1073"/>
                        <a:pt x="0" y="2181"/>
                        <a:pt x="46" y="3276"/>
                      </a:cubicBezTo>
                      <a:cubicBezTo>
                        <a:pt x="91" y="4429"/>
                        <a:pt x="130" y="5609"/>
                        <a:pt x="274" y="6750"/>
                      </a:cubicBezTo>
                      <a:cubicBezTo>
                        <a:pt x="314" y="7044"/>
                        <a:pt x="549" y="7199"/>
                        <a:pt x="773" y="7199"/>
                      </a:cubicBezTo>
                      <a:cubicBezTo>
                        <a:pt x="990" y="7199"/>
                        <a:pt x="1196" y="7054"/>
                        <a:pt x="1206" y="6750"/>
                      </a:cubicBezTo>
                      <a:cubicBezTo>
                        <a:pt x="1238" y="5596"/>
                        <a:pt x="984" y="4429"/>
                        <a:pt x="880" y="3276"/>
                      </a:cubicBezTo>
                      <a:cubicBezTo>
                        <a:pt x="789" y="2226"/>
                        <a:pt x="795" y="1184"/>
                        <a:pt x="776" y="121"/>
                      </a:cubicBezTo>
                      <a:cubicBezTo>
                        <a:pt x="776" y="52"/>
                        <a:pt x="707"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7"/>
                <p:cNvSpPr/>
                <p:nvPr/>
              </p:nvSpPr>
              <p:spPr>
                <a:xfrm>
                  <a:off x="3277491" y="4102121"/>
                  <a:ext cx="40068" cy="120986"/>
                </a:xfrm>
                <a:custGeom>
                  <a:avLst/>
                  <a:gdLst/>
                  <a:ahLst/>
                  <a:cxnLst/>
                  <a:rect l="l" t="t" r="r" b="b"/>
                  <a:pathLst>
                    <a:path w="1587" h="4792" extrusionOk="0">
                      <a:moveTo>
                        <a:pt x="737" y="0"/>
                      </a:moveTo>
                      <a:cubicBezTo>
                        <a:pt x="366" y="0"/>
                        <a:pt x="0" y="397"/>
                        <a:pt x="225" y="837"/>
                      </a:cubicBezTo>
                      <a:cubicBezTo>
                        <a:pt x="596" y="1560"/>
                        <a:pt x="590" y="2297"/>
                        <a:pt x="590" y="3098"/>
                      </a:cubicBezTo>
                      <a:cubicBezTo>
                        <a:pt x="590" y="3574"/>
                        <a:pt x="433" y="4402"/>
                        <a:pt x="844" y="4747"/>
                      </a:cubicBezTo>
                      <a:cubicBezTo>
                        <a:pt x="877" y="4777"/>
                        <a:pt x="917" y="4791"/>
                        <a:pt x="958" y="4791"/>
                      </a:cubicBezTo>
                      <a:cubicBezTo>
                        <a:pt x="999" y="4791"/>
                        <a:pt x="1039" y="4777"/>
                        <a:pt x="1072" y="4747"/>
                      </a:cubicBezTo>
                      <a:cubicBezTo>
                        <a:pt x="1541" y="4376"/>
                        <a:pt x="1496" y="3164"/>
                        <a:pt x="1522" y="2616"/>
                      </a:cubicBezTo>
                      <a:cubicBezTo>
                        <a:pt x="1554" y="1873"/>
                        <a:pt x="1587" y="941"/>
                        <a:pt x="1189" y="276"/>
                      </a:cubicBezTo>
                      <a:cubicBezTo>
                        <a:pt x="1074" y="82"/>
                        <a:pt x="905" y="0"/>
                        <a:pt x="7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3097199" y="3168065"/>
                  <a:ext cx="106494" cy="74859"/>
                </a:xfrm>
                <a:custGeom>
                  <a:avLst/>
                  <a:gdLst/>
                  <a:ahLst/>
                  <a:cxnLst/>
                  <a:rect l="l" t="t" r="r" b="b"/>
                  <a:pathLst>
                    <a:path w="4218" h="2965" extrusionOk="0">
                      <a:moveTo>
                        <a:pt x="2117" y="1"/>
                      </a:moveTo>
                      <a:cubicBezTo>
                        <a:pt x="1413" y="1"/>
                        <a:pt x="712" y="474"/>
                        <a:pt x="444" y="1107"/>
                      </a:cubicBezTo>
                      <a:cubicBezTo>
                        <a:pt x="236" y="1602"/>
                        <a:pt x="86" y="2117"/>
                        <a:pt x="1" y="2651"/>
                      </a:cubicBezTo>
                      <a:cubicBezTo>
                        <a:pt x="451" y="2188"/>
                        <a:pt x="1070" y="1921"/>
                        <a:pt x="1715" y="1921"/>
                      </a:cubicBezTo>
                      <a:cubicBezTo>
                        <a:pt x="2504" y="1928"/>
                        <a:pt x="3240" y="2312"/>
                        <a:pt x="3683" y="2964"/>
                      </a:cubicBezTo>
                      <a:cubicBezTo>
                        <a:pt x="3729" y="2847"/>
                        <a:pt x="3775" y="2729"/>
                        <a:pt x="3833" y="2619"/>
                      </a:cubicBezTo>
                      <a:cubicBezTo>
                        <a:pt x="4218" y="1830"/>
                        <a:pt x="3898" y="989"/>
                        <a:pt x="3305" y="422"/>
                      </a:cubicBezTo>
                      <a:cubicBezTo>
                        <a:pt x="3058" y="188"/>
                        <a:pt x="2738" y="96"/>
                        <a:pt x="2419" y="31"/>
                      </a:cubicBezTo>
                      <a:cubicBezTo>
                        <a:pt x="2319" y="11"/>
                        <a:pt x="2218" y="1"/>
                        <a:pt x="21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7"/>
                <p:cNvSpPr/>
                <p:nvPr/>
              </p:nvSpPr>
              <p:spPr>
                <a:xfrm>
                  <a:off x="3104117" y="3314955"/>
                  <a:ext cx="103868" cy="80994"/>
                </a:xfrm>
                <a:custGeom>
                  <a:avLst/>
                  <a:gdLst/>
                  <a:ahLst/>
                  <a:cxnLst/>
                  <a:rect l="l" t="t" r="r" b="b"/>
                  <a:pathLst>
                    <a:path w="4114" h="3208" extrusionOk="0">
                      <a:moveTo>
                        <a:pt x="3312" y="1"/>
                      </a:moveTo>
                      <a:cubicBezTo>
                        <a:pt x="2855" y="574"/>
                        <a:pt x="2165" y="907"/>
                        <a:pt x="1435" y="913"/>
                      </a:cubicBezTo>
                      <a:cubicBezTo>
                        <a:pt x="920" y="907"/>
                        <a:pt x="411" y="737"/>
                        <a:pt x="1" y="424"/>
                      </a:cubicBezTo>
                      <a:lnTo>
                        <a:pt x="1" y="424"/>
                      </a:lnTo>
                      <a:cubicBezTo>
                        <a:pt x="397" y="1681"/>
                        <a:pt x="1622" y="3208"/>
                        <a:pt x="3011" y="3208"/>
                      </a:cubicBezTo>
                      <a:cubicBezTo>
                        <a:pt x="3085" y="3208"/>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7"/>
                <p:cNvSpPr/>
                <p:nvPr/>
              </p:nvSpPr>
              <p:spPr>
                <a:xfrm>
                  <a:off x="3097199" y="3249967"/>
                  <a:ext cx="70617" cy="70441"/>
                </a:xfrm>
                <a:custGeom>
                  <a:avLst/>
                  <a:gdLst/>
                  <a:ahLst/>
                  <a:cxnLst/>
                  <a:rect l="l" t="t" r="r" b="b"/>
                  <a:pathLst>
                    <a:path w="2797" h="2790" fill="none" extrusionOk="0">
                      <a:moveTo>
                        <a:pt x="2797" y="1193"/>
                      </a:moveTo>
                      <a:cubicBezTo>
                        <a:pt x="2797" y="2255"/>
                        <a:pt x="1513" y="2790"/>
                        <a:pt x="757" y="2040"/>
                      </a:cubicBezTo>
                      <a:cubicBezTo>
                        <a:pt x="1" y="1291"/>
                        <a:pt x="535" y="0"/>
                        <a:pt x="1604" y="0"/>
                      </a:cubicBezTo>
                      <a:cubicBezTo>
                        <a:pt x="2256" y="0"/>
                        <a:pt x="2790" y="535"/>
                        <a:pt x="2797" y="1193"/>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7"/>
                <p:cNvSpPr/>
                <p:nvPr/>
              </p:nvSpPr>
              <p:spPr>
                <a:xfrm>
                  <a:off x="3227527" y="3168065"/>
                  <a:ext cx="106342" cy="74859"/>
                </a:xfrm>
                <a:custGeom>
                  <a:avLst/>
                  <a:gdLst/>
                  <a:ahLst/>
                  <a:cxnLst/>
                  <a:rect l="l" t="t" r="r" b="b"/>
                  <a:pathLst>
                    <a:path w="4212" h="2965" extrusionOk="0">
                      <a:moveTo>
                        <a:pt x="2102" y="1"/>
                      </a:moveTo>
                      <a:cubicBezTo>
                        <a:pt x="2001" y="1"/>
                        <a:pt x="1900" y="11"/>
                        <a:pt x="1800" y="31"/>
                      </a:cubicBezTo>
                      <a:cubicBezTo>
                        <a:pt x="1474" y="96"/>
                        <a:pt x="1154" y="188"/>
                        <a:pt x="913" y="422"/>
                      </a:cubicBezTo>
                      <a:cubicBezTo>
                        <a:pt x="320" y="989"/>
                        <a:pt x="1" y="1830"/>
                        <a:pt x="385" y="2619"/>
                      </a:cubicBezTo>
                      <a:cubicBezTo>
                        <a:pt x="438" y="2729"/>
                        <a:pt x="490" y="2847"/>
                        <a:pt x="529" y="2964"/>
                      </a:cubicBezTo>
                      <a:cubicBezTo>
                        <a:pt x="978" y="2312"/>
                        <a:pt x="1715" y="1928"/>
                        <a:pt x="2504" y="1921"/>
                      </a:cubicBezTo>
                      <a:cubicBezTo>
                        <a:pt x="3142" y="1921"/>
                        <a:pt x="3761" y="2188"/>
                        <a:pt x="4211" y="2651"/>
                      </a:cubicBezTo>
                      <a:cubicBezTo>
                        <a:pt x="4126" y="2117"/>
                        <a:pt x="3983" y="1602"/>
                        <a:pt x="3775" y="1107"/>
                      </a:cubicBezTo>
                      <a:cubicBezTo>
                        <a:pt x="3501" y="474"/>
                        <a:pt x="2804" y="1"/>
                        <a:pt x="21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3223083" y="3314955"/>
                  <a:ext cx="103868" cy="80994"/>
                </a:xfrm>
                <a:custGeom>
                  <a:avLst/>
                  <a:gdLst/>
                  <a:ahLst/>
                  <a:cxnLst/>
                  <a:rect l="l" t="t" r="r" b="b"/>
                  <a:pathLst>
                    <a:path w="4114" h="3208" extrusionOk="0">
                      <a:moveTo>
                        <a:pt x="809" y="1"/>
                      </a:moveTo>
                      <a:cubicBezTo>
                        <a:pt x="627" y="763"/>
                        <a:pt x="262" y="1428"/>
                        <a:pt x="99" y="2210"/>
                      </a:cubicBezTo>
                      <a:cubicBezTo>
                        <a:pt x="1" y="2686"/>
                        <a:pt x="425" y="3142"/>
                        <a:pt x="881" y="3194"/>
                      </a:cubicBezTo>
                      <a:cubicBezTo>
                        <a:pt x="955" y="3203"/>
                        <a:pt x="1030" y="3208"/>
                        <a:pt x="1103" y="3208"/>
                      </a:cubicBezTo>
                      <a:cubicBezTo>
                        <a:pt x="2493" y="3208"/>
                        <a:pt x="3717" y="1681"/>
                        <a:pt x="4113" y="424"/>
                      </a:cubicBezTo>
                      <a:lnTo>
                        <a:pt x="4113" y="424"/>
                      </a:lnTo>
                      <a:cubicBezTo>
                        <a:pt x="3703" y="737"/>
                        <a:pt x="3194" y="907"/>
                        <a:pt x="2680" y="913"/>
                      </a:cubicBezTo>
                      <a:cubicBezTo>
                        <a:pt x="1950" y="907"/>
                        <a:pt x="1259" y="574"/>
                        <a:pt x="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7"/>
                <p:cNvSpPr/>
                <p:nvPr/>
              </p:nvSpPr>
              <p:spPr>
                <a:xfrm>
                  <a:off x="3263252" y="3249967"/>
                  <a:ext cx="70617" cy="70441"/>
                </a:xfrm>
                <a:custGeom>
                  <a:avLst/>
                  <a:gdLst/>
                  <a:ahLst/>
                  <a:cxnLst/>
                  <a:rect l="l" t="t" r="r" b="b"/>
                  <a:pathLst>
                    <a:path w="2797" h="2790" fill="none" extrusionOk="0">
                      <a:moveTo>
                        <a:pt x="7" y="1193"/>
                      </a:moveTo>
                      <a:cubicBezTo>
                        <a:pt x="0" y="2255"/>
                        <a:pt x="1284" y="2790"/>
                        <a:pt x="2040" y="2040"/>
                      </a:cubicBezTo>
                      <a:cubicBezTo>
                        <a:pt x="2796" y="1291"/>
                        <a:pt x="2262" y="0"/>
                        <a:pt x="1199" y="0"/>
                      </a:cubicBezTo>
                      <a:cubicBezTo>
                        <a:pt x="541" y="0"/>
                        <a:pt x="7" y="535"/>
                        <a:pt x="7" y="1193"/>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796" name="Google Shape;11796;p87"/>
          <p:cNvGrpSpPr/>
          <p:nvPr/>
        </p:nvGrpSpPr>
        <p:grpSpPr>
          <a:xfrm>
            <a:off x="3928852" y="3064707"/>
            <a:ext cx="550799" cy="1310497"/>
            <a:chOff x="3928852" y="3050537"/>
            <a:chExt cx="550799" cy="1310497"/>
          </a:xfrm>
        </p:grpSpPr>
        <p:sp>
          <p:nvSpPr>
            <p:cNvPr id="11797" name="Google Shape;11797;p87"/>
            <p:cNvSpPr/>
            <p:nvPr/>
          </p:nvSpPr>
          <p:spPr>
            <a:xfrm>
              <a:off x="3977731" y="4311978"/>
              <a:ext cx="453041" cy="49056"/>
            </a:xfrm>
            <a:custGeom>
              <a:avLst/>
              <a:gdLst/>
              <a:ahLst/>
              <a:cxnLst/>
              <a:rect l="l" t="t" r="r" b="b"/>
              <a:pathLst>
                <a:path w="17944" h="1943" extrusionOk="0">
                  <a:moveTo>
                    <a:pt x="8969" y="0"/>
                  </a:moveTo>
                  <a:cubicBezTo>
                    <a:pt x="4015" y="0"/>
                    <a:pt x="0" y="437"/>
                    <a:pt x="0" y="972"/>
                  </a:cubicBezTo>
                  <a:cubicBezTo>
                    <a:pt x="0" y="1506"/>
                    <a:pt x="4015" y="1943"/>
                    <a:pt x="8969" y="1943"/>
                  </a:cubicBezTo>
                  <a:cubicBezTo>
                    <a:pt x="13929" y="1943"/>
                    <a:pt x="17943" y="1506"/>
                    <a:pt x="17943" y="972"/>
                  </a:cubicBezTo>
                  <a:cubicBezTo>
                    <a:pt x="17943" y="437"/>
                    <a:pt x="13929"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8" name="Google Shape;11798;p87"/>
            <p:cNvGrpSpPr/>
            <p:nvPr/>
          </p:nvGrpSpPr>
          <p:grpSpPr>
            <a:xfrm>
              <a:off x="3928852" y="3050537"/>
              <a:ext cx="550799" cy="1278256"/>
              <a:chOff x="3928852" y="3050537"/>
              <a:chExt cx="550799" cy="1278256"/>
            </a:xfrm>
          </p:grpSpPr>
          <p:sp>
            <p:nvSpPr>
              <p:cNvPr id="11799" name="Google Shape;11799;p87"/>
              <p:cNvSpPr/>
              <p:nvPr/>
            </p:nvSpPr>
            <p:spPr>
              <a:xfrm>
                <a:off x="3928852" y="3050537"/>
                <a:ext cx="550799" cy="1278256"/>
              </a:xfrm>
              <a:custGeom>
                <a:avLst/>
                <a:gdLst/>
                <a:ahLst/>
                <a:cxnLst/>
                <a:rect l="l" t="t" r="r" b="b"/>
                <a:pathLst>
                  <a:path w="21816" h="50629" extrusionOk="0">
                    <a:moveTo>
                      <a:pt x="3781" y="7802"/>
                    </a:moveTo>
                    <a:lnTo>
                      <a:pt x="3781" y="7834"/>
                    </a:lnTo>
                    <a:lnTo>
                      <a:pt x="3755" y="7834"/>
                    </a:lnTo>
                    <a:lnTo>
                      <a:pt x="3781" y="7802"/>
                    </a:lnTo>
                    <a:close/>
                    <a:moveTo>
                      <a:pt x="10690" y="0"/>
                    </a:moveTo>
                    <a:cubicBezTo>
                      <a:pt x="6753" y="0"/>
                      <a:pt x="3559" y="3187"/>
                      <a:pt x="3559" y="7130"/>
                    </a:cubicBezTo>
                    <a:cubicBezTo>
                      <a:pt x="3559" y="7365"/>
                      <a:pt x="3579" y="7600"/>
                      <a:pt x="3605" y="7834"/>
                    </a:cubicBezTo>
                    <a:cubicBezTo>
                      <a:pt x="2973" y="7906"/>
                      <a:pt x="2549" y="8512"/>
                      <a:pt x="2699" y="9131"/>
                    </a:cubicBezTo>
                    <a:cubicBezTo>
                      <a:pt x="2821" y="9609"/>
                      <a:pt x="3252" y="9920"/>
                      <a:pt x="3713" y="9920"/>
                    </a:cubicBezTo>
                    <a:cubicBezTo>
                      <a:pt x="3844" y="9920"/>
                      <a:pt x="3977" y="9895"/>
                      <a:pt x="4107" y="9842"/>
                    </a:cubicBezTo>
                    <a:cubicBezTo>
                      <a:pt x="4837" y="12044"/>
                      <a:pt x="6688" y="13804"/>
                      <a:pt x="8754" y="14560"/>
                    </a:cubicBezTo>
                    <a:cubicBezTo>
                      <a:pt x="8793" y="14573"/>
                      <a:pt x="8884" y="14593"/>
                      <a:pt x="8884" y="14606"/>
                    </a:cubicBezTo>
                    <a:lnTo>
                      <a:pt x="8884" y="16620"/>
                    </a:lnTo>
                    <a:lnTo>
                      <a:pt x="5651" y="16620"/>
                    </a:lnTo>
                    <a:cubicBezTo>
                      <a:pt x="5651" y="16620"/>
                      <a:pt x="5638" y="16685"/>
                      <a:pt x="5625" y="16698"/>
                    </a:cubicBezTo>
                    <a:cubicBezTo>
                      <a:pt x="5045" y="16705"/>
                      <a:pt x="4537" y="17076"/>
                      <a:pt x="4361" y="17623"/>
                    </a:cubicBezTo>
                    <a:lnTo>
                      <a:pt x="216" y="33239"/>
                    </a:lnTo>
                    <a:cubicBezTo>
                      <a:pt x="1" y="33872"/>
                      <a:pt x="294" y="34563"/>
                      <a:pt x="900" y="34849"/>
                    </a:cubicBezTo>
                    <a:cubicBezTo>
                      <a:pt x="1081" y="34936"/>
                      <a:pt x="1274" y="34977"/>
                      <a:pt x="1464" y="34977"/>
                    </a:cubicBezTo>
                    <a:cubicBezTo>
                      <a:pt x="1903" y="34977"/>
                      <a:pt x="2330" y="34756"/>
                      <a:pt x="2575" y="34360"/>
                    </a:cubicBezTo>
                    <a:cubicBezTo>
                      <a:pt x="2621" y="34387"/>
                      <a:pt x="2666"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70" y="33461"/>
                    </a:lnTo>
                    <a:lnTo>
                      <a:pt x="11035" y="33461"/>
                    </a:lnTo>
                    <a:lnTo>
                      <a:pt x="11035" y="33455"/>
                    </a:lnTo>
                    <a:lnTo>
                      <a:pt x="12893"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43" y="30574"/>
                    </a:lnTo>
                    <a:cubicBezTo>
                      <a:pt x="15408" y="26481"/>
                      <a:pt x="15454" y="22785"/>
                      <a:pt x="15454" y="20863"/>
                    </a:cubicBezTo>
                    <a:lnTo>
                      <a:pt x="18511" y="31929"/>
                    </a:lnTo>
                    <a:cubicBezTo>
                      <a:pt x="18302" y="31995"/>
                      <a:pt x="18159" y="32334"/>
                      <a:pt x="18204" y="32542"/>
                    </a:cubicBezTo>
                    <a:lnTo>
                      <a:pt x="18563" y="34119"/>
                    </a:lnTo>
                    <a:cubicBezTo>
                      <a:pt x="18606" y="34317"/>
                      <a:pt x="18779" y="34435"/>
                      <a:pt x="18957" y="34435"/>
                    </a:cubicBezTo>
                    <a:cubicBezTo>
                      <a:pt x="19049" y="34435"/>
                      <a:pt x="19143" y="34403"/>
                      <a:pt x="19221" y="34334"/>
                    </a:cubicBezTo>
                    <a:cubicBezTo>
                      <a:pt x="19463" y="34749"/>
                      <a:pt x="19903" y="34984"/>
                      <a:pt x="20357" y="34984"/>
                    </a:cubicBezTo>
                    <a:cubicBezTo>
                      <a:pt x="20538" y="34984"/>
                      <a:pt x="20722" y="34947"/>
                      <a:pt x="20896" y="34869"/>
                    </a:cubicBezTo>
                    <a:cubicBezTo>
                      <a:pt x="21509" y="34589"/>
                      <a:pt x="21815" y="33891"/>
                      <a:pt x="21600" y="33252"/>
                    </a:cubicBezTo>
                    <a:lnTo>
                      <a:pt x="21600" y="33246"/>
                    </a:lnTo>
                    <a:lnTo>
                      <a:pt x="17292" y="17663"/>
                    </a:lnTo>
                    <a:cubicBezTo>
                      <a:pt x="17116" y="17141"/>
                      <a:pt x="16653" y="16744"/>
                      <a:pt x="16138" y="16705"/>
                    </a:cubicBezTo>
                    <a:cubicBezTo>
                      <a:pt x="16125" y="16691"/>
                      <a:pt x="16112" y="16626"/>
                      <a:pt x="16112" y="16626"/>
                    </a:cubicBezTo>
                    <a:lnTo>
                      <a:pt x="12625" y="16626"/>
                    </a:lnTo>
                    <a:lnTo>
                      <a:pt x="12625" y="14704"/>
                    </a:lnTo>
                    <a:cubicBezTo>
                      <a:pt x="12625" y="14704"/>
                      <a:pt x="12651" y="14697"/>
                      <a:pt x="12658" y="14691"/>
                    </a:cubicBezTo>
                    <a:lnTo>
                      <a:pt x="12704" y="14678"/>
                    </a:lnTo>
                    <a:cubicBezTo>
                      <a:pt x="14900" y="14013"/>
                      <a:pt x="16914" y="12194"/>
                      <a:pt x="17696" y="9887"/>
                    </a:cubicBezTo>
                    <a:cubicBezTo>
                      <a:pt x="17774" y="9907"/>
                      <a:pt x="17859" y="9920"/>
                      <a:pt x="17944" y="9920"/>
                    </a:cubicBezTo>
                    <a:cubicBezTo>
                      <a:pt x="17948" y="9920"/>
                      <a:pt x="17952" y="9920"/>
                      <a:pt x="17956" y="9920"/>
                    </a:cubicBezTo>
                    <a:cubicBezTo>
                      <a:pt x="18511" y="9920"/>
                      <a:pt x="18967" y="9485"/>
                      <a:pt x="18999" y="8929"/>
                    </a:cubicBezTo>
                    <a:cubicBezTo>
                      <a:pt x="19032" y="8375"/>
                      <a:pt x="18615" y="7893"/>
                      <a:pt x="18061" y="7834"/>
                    </a:cubicBezTo>
                    <a:lnTo>
                      <a:pt x="18061" y="7828"/>
                    </a:lnTo>
                    <a:cubicBezTo>
                      <a:pt x="18061" y="7815"/>
                      <a:pt x="18048" y="7802"/>
                      <a:pt x="18048"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0" name="Google Shape;11800;p87"/>
              <p:cNvGrpSpPr/>
              <p:nvPr/>
            </p:nvGrpSpPr>
            <p:grpSpPr>
              <a:xfrm>
                <a:off x="4097202" y="3317252"/>
                <a:ext cx="209832" cy="593417"/>
                <a:chOff x="4097202" y="3317252"/>
                <a:chExt cx="209832" cy="593417"/>
              </a:xfrm>
            </p:grpSpPr>
            <p:grpSp>
              <p:nvGrpSpPr>
                <p:cNvPr id="11801" name="Google Shape;11801;p87"/>
                <p:cNvGrpSpPr/>
                <p:nvPr/>
              </p:nvGrpSpPr>
              <p:grpSpPr>
                <a:xfrm>
                  <a:off x="4155271" y="3317252"/>
                  <a:ext cx="96622" cy="294739"/>
                  <a:chOff x="4155271" y="3317252"/>
                  <a:chExt cx="96622" cy="294739"/>
                </a:xfrm>
              </p:grpSpPr>
              <p:sp>
                <p:nvSpPr>
                  <p:cNvPr id="11802" name="Google Shape;11802;p87"/>
                  <p:cNvSpPr/>
                  <p:nvPr/>
                </p:nvSpPr>
                <p:spPr>
                  <a:xfrm>
                    <a:off x="4191804" y="3350175"/>
                    <a:ext cx="21435" cy="261817"/>
                  </a:xfrm>
                  <a:custGeom>
                    <a:avLst/>
                    <a:gdLst/>
                    <a:ahLst/>
                    <a:cxnLst/>
                    <a:rect l="l" t="t" r="r" b="b"/>
                    <a:pathLst>
                      <a:path w="849" h="10370" extrusionOk="0">
                        <a:moveTo>
                          <a:pt x="1" y="0"/>
                        </a:moveTo>
                        <a:lnTo>
                          <a:pt x="1" y="10370"/>
                        </a:lnTo>
                        <a:lnTo>
                          <a:pt x="848" y="10370"/>
                        </a:lnTo>
                        <a:lnTo>
                          <a:pt x="848" y="0"/>
                        </a:ln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7"/>
                  <p:cNvSpPr/>
                  <p:nvPr/>
                </p:nvSpPr>
                <p:spPr>
                  <a:xfrm>
                    <a:off x="4155271" y="3317252"/>
                    <a:ext cx="96622" cy="60089"/>
                  </a:xfrm>
                  <a:custGeom>
                    <a:avLst/>
                    <a:gdLst/>
                    <a:ahLst/>
                    <a:cxnLst/>
                    <a:rect l="l" t="t" r="r" b="b"/>
                    <a:pathLst>
                      <a:path w="3827" h="2380" extrusionOk="0">
                        <a:moveTo>
                          <a:pt x="1911" y="1"/>
                        </a:moveTo>
                        <a:cubicBezTo>
                          <a:pt x="855" y="1"/>
                          <a:pt x="1" y="535"/>
                          <a:pt x="1" y="1194"/>
                        </a:cubicBezTo>
                        <a:cubicBezTo>
                          <a:pt x="1" y="1852"/>
                          <a:pt x="855" y="2380"/>
                          <a:pt x="1911" y="2380"/>
                        </a:cubicBezTo>
                        <a:cubicBezTo>
                          <a:pt x="2973" y="2380"/>
                          <a:pt x="3827" y="1852"/>
                          <a:pt x="3827" y="1194"/>
                        </a:cubicBezTo>
                        <a:cubicBezTo>
                          <a:pt x="3827" y="535"/>
                          <a:pt x="2973" y="1"/>
                          <a:pt x="1911"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4" name="Google Shape;11804;p87"/>
                <p:cNvSpPr/>
                <p:nvPr/>
              </p:nvSpPr>
              <p:spPr>
                <a:xfrm>
                  <a:off x="4138835" y="3605149"/>
                  <a:ext cx="148455" cy="137346"/>
                </a:xfrm>
                <a:custGeom>
                  <a:avLst/>
                  <a:gdLst/>
                  <a:ahLst/>
                  <a:cxnLst/>
                  <a:rect l="l" t="t" r="r" b="b"/>
                  <a:pathLst>
                    <a:path w="5880" h="5440" extrusionOk="0">
                      <a:moveTo>
                        <a:pt x="3434" y="0"/>
                      </a:moveTo>
                      <a:cubicBezTo>
                        <a:pt x="3129" y="0"/>
                        <a:pt x="2783" y="173"/>
                        <a:pt x="2783" y="173"/>
                      </a:cubicBezTo>
                      <a:cubicBezTo>
                        <a:pt x="2725" y="1444"/>
                        <a:pt x="3819" y="1763"/>
                        <a:pt x="3272" y="3145"/>
                      </a:cubicBezTo>
                      <a:cubicBezTo>
                        <a:pt x="3194" y="3338"/>
                        <a:pt x="3083" y="3412"/>
                        <a:pt x="2954" y="3412"/>
                      </a:cubicBezTo>
                      <a:cubicBezTo>
                        <a:pt x="2770" y="3412"/>
                        <a:pt x="2550" y="3259"/>
                        <a:pt x="2347" y="3086"/>
                      </a:cubicBezTo>
                      <a:cubicBezTo>
                        <a:pt x="2142" y="2920"/>
                        <a:pt x="1689" y="2641"/>
                        <a:pt x="1242" y="2641"/>
                      </a:cubicBezTo>
                      <a:cubicBezTo>
                        <a:pt x="1077" y="2641"/>
                        <a:pt x="913" y="2679"/>
                        <a:pt x="763" y="2774"/>
                      </a:cubicBezTo>
                      <a:cubicBezTo>
                        <a:pt x="0" y="3236"/>
                        <a:pt x="124" y="5439"/>
                        <a:pt x="124" y="5439"/>
                      </a:cubicBezTo>
                      <a:lnTo>
                        <a:pt x="789" y="5394"/>
                      </a:lnTo>
                      <a:cubicBezTo>
                        <a:pt x="789" y="5394"/>
                        <a:pt x="1095" y="3614"/>
                        <a:pt x="1095" y="3608"/>
                      </a:cubicBezTo>
                      <a:cubicBezTo>
                        <a:pt x="1095" y="3608"/>
                        <a:pt x="1102" y="3601"/>
                        <a:pt x="1102" y="3601"/>
                      </a:cubicBezTo>
                      <a:cubicBezTo>
                        <a:pt x="1102" y="3601"/>
                        <a:pt x="1108" y="3595"/>
                        <a:pt x="1108" y="3595"/>
                      </a:cubicBezTo>
                      <a:lnTo>
                        <a:pt x="1115" y="3588"/>
                      </a:lnTo>
                      <a:lnTo>
                        <a:pt x="1115" y="3575"/>
                      </a:lnTo>
                      <a:lnTo>
                        <a:pt x="1115" y="3569"/>
                      </a:lnTo>
                      <a:lnTo>
                        <a:pt x="1121" y="3562"/>
                      </a:lnTo>
                      <a:lnTo>
                        <a:pt x="1128" y="3556"/>
                      </a:lnTo>
                      <a:lnTo>
                        <a:pt x="1134" y="3556"/>
                      </a:lnTo>
                      <a:lnTo>
                        <a:pt x="1141" y="3549"/>
                      </a:lnTo>
                      <a:lnTo>
                        <a:pt x="1147" y="3549"/>
                      </a:lnTo>
                      <a:lnTo>
                        <a:pt x="1154" y="3543"/>
                      </a:lnTo>
                      <a:lnTo>
                        <a:pt x="1180" y="3543"/>
                      </a:lnTo>
                      <a:cubicBezTo>
                        <a:pt x="1180" y="3543"/>
                        <a:pt x="1239" y="3588"/>
                        <a:pt x="1239" y="3588"/>
                      </a:cubicBezTo>
                      <a:cubicBezTo>
                        <a:pt x="1239" y="3588"/>
                        <a:pt x="1245" y="3582"/>
                        <a:pt x="1245" y="3582"/>
                      </a:cubicBezTo>
                      <a:lnTo>
                        <a:pt x="1258" y="3582"/>
                      </a:lnTo>
                      <a:cubicBezTo>
                        <a:pt x="1258" y="3582"/>
                        <a:pt x="1265" y="3588"/>
                        <a:pt x="1265" y="3595"/>
                      </a:cubicBezTo>
                      <a:cubicBezTo>
                        <a:pt x="1265" y="3595"/>
                        <a:pt x="1265" y="3601"/>
                        <a:pt x="1265" y="3601"/>
                      </a:cubicBezTo>
                      <a:cubicBezTo>
                        <a:pt x="1265" y="3608"/>
                        <a:pt x="1265" y="3608"/>
                        <a:pt x="1265" y="3608"/>
                      </a:cubicBezTo>
                      <a:cubicBezTo>
                        <a:pt x="1304" y="3790"/>
                        <a:pt x="1369" y="3966"/>
                        <a:pt x="1447" y="4136"/>
                      </a:cubicBezTo>
                      <a:cubicBezTo>
                        <a:pt x="1643" y="4423"/>
                        <a:pt x="1916" y="4840"/>
                        <a:pt x="2679" y="5029"/>
                      </a:cubicBezTo>
                      <a:cubicBezTo>
                        <a:pt x="2882" y="5079"/>
                        <a:pt x="3079" y="5102"/>
                        <a:pt x="3269" y="5102"/>
                      </a:cubicBezTo>
                      <a:cubicBezTo>
                        <a:pt x="4290" y="5102"/>
                        <a:pt x="5100" y="4413"/>
                        <a:pt x="5540" y="3412"/>
                      </a:cubicBezTo>
                      <a:cubicBezTo>
                        <a:pt x="5879" y="2663"/>
                        <a:pt x="5768" y="1314"/>
                        <a:pt x="5103" y="1027"/>
                      </a:cubicBezTo>
                      <a:cubicBezTo>
                        <a:pt x="4961" y="964"/>
                        <a:pt x="4840" y="940"/>
                        <a:pt x="4736" y="940"/>
                      </a:cubicBezTo>
                      <a:cubicBezTo>
                        <a:pt x="4400" y="940"/>
                        <a:pt x="4228" y="1187"/>
                        <a:pt x="4026" y="1187"/>
                      </a:cubicBezTo>
                      <a:cubicBezTo>
                        <a:pt x="3997" y="1187"/>
                        <a:pt x="3968" y="1182"/>
                        <a:pt x="3937" y="1170"/>
                      </a:cubicBezTo>
                      <a:cubicBezTo>
                        <a:pt x="3617" y="1053"/>
                        <a:pt x="3507" y="4"/>
                        <a:pt x="3507" y="4"/>
                      </a:cubicBezTo>
                      <a:cubicBezTo>
                        <a:pt x="3483" y="1"/>
                        <a:pt x="3458" y="0"/>
                        <a:pt x="34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7"/>
                <p:cNvSpPr/>
                <p:nvPr/>
              </p:nvSpPr>
              <p:spPr>
                <a:xfrm>
                  <a:off x="4100005" y="3582275"/>
                  <a:ext cx="167694" cy="101646"/>
                </a:xfrm>
                <a:custGeom>
                  <a:avLst/>
                  <a:gdLst/>
                  <a:ahLst/>
                  <a:cxnLst/>
                  <a:rect l="l" t="t" r="r" b="b"/>
                  <a:pathLst>
                    <a:path w="6642" h="4026" extrusionOk="0">
                      <a:moveTo>
                        <a:pt x="4886" y="1"/>
                      </a:moveTo>
                      <a:cubicBezTo>
                        <a:pt x="4691" y="1"/>
                        <a:pt x="4372" y="32"/>
                        <a:pt x="4236" y="69"/>
                      </a:cubicBezTo>
                      <a:cubicBezTo>
                        <a:pt x="4158" y="69"/>
                        <a:pt x="3643" y="88"/>
                        <a:pt x="3624" y="88"/>
                      </a:cubicBezTo>
                      <a:cubicBezTo>
                        <a:pt x="3383" y="88"/>
                        <a:pt x="3128" y="75"/>
                        <a:pt x="2887" y="69"/>
                      </a:cubicBezTo>
                      <a:cubicBezTo>
                        <a:pt x="2646" y="62"/>
                        <a:pt x="2418" y="56"/>
                        <a:pt x="2196" y="56"/>
                      </a:cubicBezTo>
                      <a:cubicBezTo>
                        <a:pt x="1493" y="56"/>
                        <a:pt x="795" y="128"/>
                        <a:pt x="469" y="649"/>
                      </a:cubicBezTo>
                      <a:cubicBezTo>
                        <a:pt x="0" y="1392"/>
                        <a:pt x="98" y="2148"/>
                        <a:pt x="189" y="2813"/>
                      </a:cubicBezTo>
                      <a:cubicBezTo>
                        <a:pt x="209" y="2956"/>
                        <a:pt x="222" y="3093"/>
                        <a:pt x="235" y="3230"/>
                      </a:cubicBezTo>
                      <a:cubicBezTo>
                        <a:pt x="280" y="3706"/>
                        <a:pt x="352" y="4025"/>
                        <a:pt x="574" y="4025"/>
                      </a:cubicBezTo>
                      <a:cubicBezTo>
                        <a:pt x="756" y="4025"/>
                        <a:pt x="1030" y="3849"/>
                        <a:pt x="1395" y="3510"/>
                      </a:cubicBezTo>
                      <a:cubicBezTo>
                        <a:pt x="1408" y="3504"/>
                        <a:pt x="1421" y="3497"/>
                        <a:pt x="1434" y="3491"/>
                      </a:cubicBezTo>
                      <a:cubicBezTo>
                        <a:pt x="1453" y="3484"/>
                        <a:pt x="3350" y="2911"/>
                        <a:pt x="4021" y="2402"/>
                      </a:cubicBezTo>
                      <a:cubicBezTo>
                        <a:pt x="4210" y="2337"/>
                        <a:pt x="4399" y="2265"/>
                        <a:pt x="4588" y="2194"/>
                      </a:cubicBezTo>
                      <a:cubicBezTo>
                        <a:pt x="4999" y="2109"/>
                        <a:pt x="5651" y="1907"/>
                        <a:pt x="6048" y="1353"/>
                      </a:cubicBezTo>
                      <a:lnTo>
                        <a:pt x="6166" y="1190"/>
                      </a:lnTo>
                      <a:cubicBezTo>
                        <a:pt x="6413" y="864"/>
                        <a:pt x="6641" y="532"/>
                        <a:pt x="6550" y="356"/>
                      </a:cubicBezTo>
                      <a:cubicBezTo>
                        <a:pt x="6452" y="154"/>
                        <a:pt x="5944" y="30"/>
                        <a:pt x="5038" y="17"/>
                      </a:cubicBezTo>
                      <a:cubicBezTo>
                        <a:pt x="5020" y="6"/>
                        <a:pt x="4962" y="1"/>
                        <a:pt x="48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7"/>
                <p:cNvSpPr/>
                <p:nvPr/>
              </p:nvSpPr>
              <p:spPr>
                <a:xfrm>
                  <a:off x="4122046" y="3755473"/>
                  <a:ext cx="151258" cy="124091"/>
                </a:xfrm>
                <a:custGeom>
                  <a:avLst/>
                  <a:gdLst/>
                  <a:ahLst/>
                  <a:cxnLst/>
                  <a:rect l="l" t="t" r="r" b="b"/>
                  <a:pathLst>
                    <a:path w="5991" h="4915" extrusionOk="0">
                      <a:moveTo>
                        <a:pt x="4876" y="1180"/>
                      </a:moveTo>
                      <a:cubicBezTo>
                        <a:pt x="4908" y="1199"/>
                        <a:pt x="4941" y="1212"/>
                        <a:pt x="4980" y="1225"/>
                      </a:cubicBezTo>
                      <a:cubicBezTo>
                        <a:pt x="4973" y="1310"/>
                        <a:pt x="4993" y="1395"/>
                        <a:pt x="5032" y="1467"/>
                      </a:cubicBezTo>
                      <a:cubicBezTo>
                        <a:pt x="4941" y="1486"/>
                        <a:pt x="4862" y="1532"/>
                        <a:pt x="4797" y="1597"/>
                      </a:cubicBezTo>
                      <a:cubicBezTo>
                        <a:pt x="4726" y="1669"/>
                        <a:pt x="4680" y="1760"/>
                        <a:pt x="4660" y="1858"/>
                      </a:cubicBezTo>
                      <a:cubicBezTo>
                        <a:pt x="4600" y="1831"/>
                        <a:pt x="4534" y="1818"/>
                        <a:pt x="4469" y="1818"/>
                      </a:cubicBezTo>
                      <a:cubicBezTo>
                        <a:pt x="4422" y="1818"/>
                        <a:pt x="4374" y="1825"/>
                        <a:pt x="4328" y="1838"/>
                      </a:cubicBezTo>
                      <a:cubicBezTo>
                        <a:pt x="4198" y="1871"/>
                        <a:pt x="4087" y="1962"/>
                        <a:pt x="4028" y="2079"/>
                      </a:cubicBezTo>
                      <a:lnTo>
                        <a:pt x="4022" y="2079"/>
                      </a:lnTo>
                      <a:cubicBezTo>
                        <a:pt x="3976" y="2040"/>
                        <a:pt x="3930" y="2008"/>
                        <a:pt x="3885" y="1981"/>
                      </a:cubicBezTo>
                      <a:cubicBezTo>
                        <a:pt x="3937" y="1968"/>
                        <a:pt x="3983" y="1942"/>
                        <a:pt x="4028" y="1910"/>
                      </a:cubicBezTo>
                      <a:cubicBezTo>
                        <a:pt x="4146" y="1819"/>
                        <a:pt x="4224" y="1682"/>
                        <a:pt x="4230" y="1538"/>
                      </a:cubicBezTo>
                      <a:cubicBezTo>
                        <a:pt x="4282" y="1556"/>
                        <a:pt x="4337" y="1565"/>
                        <a:pt x="4392" y="1565"/>
                      </a:cubicBezTo>
                      <a:cubicBezTo>
                        <a:pt x="4482" y="1565"/>
                        <a:pt x="4571" y="1541"/>
                        <a:pt x="4647" y="1493"/>
                      </a:cubicBezTo>
                      <a:cubicBezTo>
                        <a:pt x="4765" y="1421"/>
                        <a:pt x="4843" y="1310"/>
                        <a:pt x="4876" y="1180"/>
                      </a:cubicBezTo>
                      <a:close/>
                      <a:moveTo>
                        <a:pt x="2627" y="2868"/>
                      </a:moveTo>
                      <a:cubicBezTo>
                        <a:pt x="2705" y="2927"/>
                        <a:pt x="2796" y="2953"/>
                        <a:pt x="2894" y="2953"/>
                      </a:cubicBezTo>
                      <a:cubicBezTo>
                        <a:pt x="2927" y="2953"/>
                        <a:pt x="2959" y="2946"/>
                        <a:pt x="2985" y="2940"/>
                      </a:cubicBezTo>
                      <a:lnTo>
                        <a:pt x="2985" y="2940"/>
                      </a:lnTo>
                      <a:cubicBezTo>
                        <a:pt x="2953" y="2998"/>
                        <a:pt x="2933" y="3063"/>
                        <a:pt x="2927" y="3135"/>
                      </a:cubicBezTo>
                      <a:cubicBezTo>
                        <a:pt x="2866" y="3109"/>
                        <a:pt x="2803" y="3096"/>
                        <a:pt x="2740" y="3096"/>
                      </a:cubicBezTo>
                      <a:cubicBezTo>
                        <a:pt x="2647" y="3096"/>
                        <a:pt x="2555" y="3124"/>
                        <a:pt x="2477" y="3174"/>
                      </a:cubicBezTo>
                      <a:cubicBezTo>
                        <a:pt x="2360" y="3246"/>
                        <a:pt x="2282" y="3363"/>
                        <a:pt x="2255" y="3500"/>
                      </a:cubicBezTo>
                      <a:cubicBezTo>
                        <a:pt x="2185" y="3467"/>
                        <a:pt x="2110" y="3450"/>
                        <a:pt x="2033" y="3450"/>
                      </a:cubicBezTo>
                      <a:cubicBezTo>
                        <a:pt x="1988" y="3450"/>
                        <a:pt x="1942" y="3456"/>
                        <a:pt x="1897" y="3467"/>
                      </a:cubicBezTo>
                      <a:cubicBezTo>
                        <a:pt x="1793" y="3500"/>
                        <a:pt x="1701" y="3572"/>
                        <a:pt x="1636" y="3656"/>
                      </a:cubicBezTo>
                      <a:cubicBezTo>
                        <a:pt x="1558" y="3572"/>
                        <a:pt x="1454" y="3507"/>
                        <a:pt x="1336" y="3487"/>
                      </a:cubicBezTo>
                      <a:lnTo>
                        <a:pt x="1258" y="3487"/>
                      </a:lnTo>
                      <a:cubicBezTo>
                        <a:pt x="1180" y="3487"/>
                        <a:pt x="1102" y="3507"/>
                        <a:pt x="1037" y="3539"/>
                      </a:cubicBezTo>
                      <a:cubicBezTo>
                        <a:pt x="1017" y="3474"/>
                        <a:pt x="985" y="3409"/>
                        <a:pt x="945" y="3350"/>
                      </a:cubicBezTo>
                      <a:cubicBezTo>
                        <a:pt x="958" y="3337"/>
                        <a:pt x="978" y="3324"/>
                        <a:pt x="991" y="3305"/>
                      </a:cubicBezTo>
                      <a:cubicBezTo>
                        <a:pt x="1069" y="3233"/>
                        <a:pt x="1115" y="3135"/>
                        <a:pt x="1128" y="3031"/>
                      </a:cubicBezTo>
                      <a:cubicBezTo>
                        <a:pt x="1188" y="3055"/>
                        <a:pt x="1252" y="3069"/>
                        <a:pt x="1317" y="3069"/>
                      </a:cubicBezTo>
                      <a:cubicBezTo>
                        <a:pt x="1359" y="3069"/>
                        <a:pt x="1400" y="3063"/>
                        <a:pt x="1441" y="3050"/>
                      </a:cubicBezTo>
                      <a:lnTo>
                        <a:pt x="1460" y="3050"/>
                      </a:lnTo>
                      <a:cubicBezTo>
                        <a:pt x="1539" y="3089"/>
                        <a:pt x="1623" y="3103"/>
                        <a:pt x="1708" y="3103"/>
                      </a:cubicBezTo>
                      <a:cubicBezTo>
                        <a:pt x="1825" y="3096"/>
                        <a:pt x="1943" y="3044"/>
                        <a:pt x="2027" y="2966"/>
                      </a:cubicBezTo>
                      <a:lnTo>
                        <a:pt x="2125" y="2966"/>
                      </a:lnTo>
                      <a:cubicBezTo>
                        <a:pt x="2203" y="2959"/>
                        <a:pt x="2288" y="2940"/>
                        <a:pt x="2353" y="2894"/>
                      </a:cubicBezTo>
                      <a:cubicBezTo>
                        <a:pt x="2382" y="2900"/>
                        <a:pt x="2412" y="2903"/>
                        <a:pt x="2441" y="2903"/>
                      </a:cubicBezTo>
                      <a:cubicBezTo>
                        <a:pt x="2503" y="2903"/>
                        <a:pt x="2565" y="2890"/>
                        <a:pt x="2627" y="2868"/>
                      </a:cubicBezTo>
                      <a:close/>
                      <a:moveTo>
                        <a:pt x="3106" y="0"/>
                      </a:moveTo>
                      <a:cubicBezTo>
                        <a:pt x="3003" y="0"/>
                        <a:pt x="2899" y="32"/>
                        <a:pt x="2809" y="98"/>
                      </a:cubicBezTo>
                      <a:cubicBezTo>
                        <a:pt x="2699" y="176"/>
                        <a:pt x="2627" y="300"/>
                        <a:pt x="2614" y="430"/>
                      </a:cubicBezTo>
                      <a:cubicBezTo>
                        <a:pt x="2597" y="429"/>
                        <a:pt x="2580" y="428"/>
                        <a:pt x="2564" y="428"/>
                      </a:cubicBezTo>
                      <a:cubicBezTo>
                        <a:pt x="2511" y="428"/>
                        <a:pt x="2460" y="436"/>
                        <a:pt x="2405" y="456"/>
                      </a:cubicBezTo>
                      <a:cubicBezTo>
                        <a:pt x="2262" y="502"/>
                        <a:pt x="2145" y="619"/>
                        <a:pt x="2093" y="769"/>
                      </a:cubicBezTo>
                      <a:cubicBezTo>
                        <a:pt x="2009" y="711"/>
                        <a:pt x="1910" y="679"/>
                        <a:pt x="1810" y="679"/>
                      </a:cubicBezTo>
                      <a:cubicBezTo>
                        <a:pt x="1754" y="679"/>
                        <a:pt x="1697" y="689"/>
                        <a:pt x="1643" y="711"/>
                      </a:cubicBezTo>
                      <a:cubicBezTo>
                        <a:pt x="1473" y="776"/>
                        <a:pt x="1350" y="926"/>
                        <a:pt x="1323" y="1102"/>
                      </a:cubicBezTo>
                      <a:cubicBezTo>
                        <a:pt x="1259" y="1072"/>
                        <a:pt x="1191" y="1057"/>
                        <a:pt x="1123" y="1057"/>
                      </a:cubicBezTo>
                      <a:cubicBezTo>
                        <a:pt x="998" y="1057"/>
                        <a:pt x="875" y="1106"/>
                        <a:pt x="782" y="1199"/>
                      </a:cubicBezTo>
                      <a:cubicBezTo>
                        <a:pt x="600" y="1382"/>
                        <a:pt x="587" y="1675"/>
                        <a:pt x="750" y="1871"/>
                      </a:cubicBezTo>
                      <a:cubicBezTo>
                        <a:pt x="548" y="2001"/>
                        <a:pt x="476" y="2255"/>
                        <a:pt x="567" y="2477"/>
                      </a:cubicBezTo>
                      <a:cubicBezTo>
                        <a:pt x="463" y="2490"/>
                        <a:pt x="365" y="2542"/>
                        <a:pt x="287" y="2614"/>
                      </a:cubicBezTo>
                      <a:cubicBezTo>
                        <a:pt x="111" y="2796"/>
                        <a:pt x="98" y="3070"/>
                        <a:pt x="248" y="3265"/>
                      </a:cubicBezTo>
                      <a:cubicBezTo>
                        <a:pt x="242" y="3278"/>
                        <a:pt x="229" y="3285"/>
                        <a:pt x="222" y="3292"/>
                      </a:cubicBezTo>
                      <a:cubicBezTo>
                        <a:pt x="20" y="3474"/>
                        <a:pt x="0" y="3787"/>
                        <a:pt x="183" y="3989"/>
                      </a:cubicBezTo>
                      <a:cubicBezTo>
                        <a:pt x="279" y="4097"/>
                        <a:pt x="412" y="4152"/>
                        <a:pt x="548" y="4152"/>
                      </a:cubicBezTo>
                      <a:cubicBezTo>
                        <a:pt x="625" y="4152"/>
                        <a:pt x="703" y="4135"/>
                        <a:pt x="776" y="4100"/>
                      </a:cubicBezTo>
                      <a:cubicBezTo>
                        <a:pt x="822" y="4289"/>
                        <a:pt x="985" y="4432"/>
                        <a:pt x="1180" y="4465"/>
                      </a:cubicBezTo>
                      <a:cubicBezTo>
                        <a:pt x="1208" y="4470"/>
                        <a:pt x="1235" y="4472"/>
                        <a:pt x="1263" y="4472"/>
                      </a:cubicBezTo>
                      <a:cubicBezTo>
                        <a:pt x="1418" y="4472"/>
                        <a:pt x="1568" y="4396"/>
                        <a:pt x="1662" y="4263"/>
                      </a:cubicBezTo>
                      <a:cubicBezTo>
                        <a:pt x="1756" y="4376"/>
                        <a:pt x="1896" y="4438"/>
                        <a:pt x="2040" y="4438"/>
                      </a:cubicBezTo>
                      <a:cubicBezTo>
                        <a:pt x="2086" y="4438"/>
                        <a:pt x="2132" y="4432"/>
                        <a:pt x="2177" y="4419"/>
                      </a:cubicBezTo>
                      <a:cubicBezTo>
                        <a:pt x="2353" y="4360"/>
                        <a:pt x="2484" y="4217"/>
                        <a:pt x="2523" y="4035"/>
                      </a:cubicBezTo>
                      <a:cubicBezTo>
                        <a:pt x="2589" y="4069"/>
                        <a:pt x="2662" y="4086"/>
                        <a:pt x="2735" y="4086"/>
                      </a:cubicBezTo>
                      <a:cubicBezTo>
                        <a:pt x="2828" y="4086"/>
                        <a:pt x="2921" y="4059"/>
                        <a:pt x="3005" y="4008"/>
                      </a:cubicBezTo>
                      <a:cubicBezTo>
                        <a:pt x="3129" y="3924"/>
                        <a:pt x="3214" y="3793"/>
                        <a:pt x="3227" y="3643"/>
                      </a:cubicBezTo>
                      <a:cubicBezTo>
                        <a:pt x="3286" y="3667"/>
                        <a:pt x="3348" y="3679"/>
                        <a:pt x="3410" y="3679"/>
                      </a:cubicBezTo>
                      <a:cubicBezTo>
                        <a:pt x="3484" y="3679"/>
                        <a:pt x="3557" y="3662"/>
                        <a:pt x="3624" y="3630"/>
                      </a:cubicBezTo>
                      <a:cubicBezTo>
                        <a:pt x="3722" y="3585"/>
                        <a:pt x="3800" y="3507"/>
                        <a:pt x="3852" y="3409"/>
                      </a:cubicBezTo>
                      <a:cubicBezTo>
                        <a:pt x="3911" y="3461"/>
                        <a:pt x="3976" y="3494"/>
                        <a:pt x="4048" y="3513"/>
                      </a:cubicBezTo>
                      <a:cubicBezTo>
                        <a:pt x="3957" y="3520"/>
                        <a:pt x="3865" y="3552"/>
                        <a:pt x="3787" y="3611"/>
                      </a:cubicBezTo>
                      <a:cubicBezTo>
                        <a:pt x="3670" y="3696"/>
                        <a:pt x="3598" y="3826"/>
                        <a:pt x="3585" y="3969"/>
                      </a:cubicBezTo>
                      <a:cubicBezTo>
                        <a:pt x="3531" y="3948"/>
                        <a:pt x="3473" y="3937"/>
                        <a:pt x="3415" y="3937"/>
                      </a:cubicBezTo>
                      <a:cubicBezTo>
                        <a:pt x="3334" y="3937"/>
                        <a:pt x="3253" y="3957"/>
                        <a:pt x="3181" y="3995"/>
                      </a:cubicBezTo>
                      <a:cubicBezTo>
                        <a:pt x="2940" y="4126"/>
                        <a:pt x="2855" y="4426"/>
                        <a:pt x="2979" y="4667"/>
                      </a:cubicBezTo>
                      <a:cubicBezTo>
                        <a:pt x="3070" y="4817"/>
                        <a:pt x="3233" y="4914"/>
                        <a:pt x="3416" y="4914"/>
                      </a:cubicBezTo>
                      <a:cubicBezTo>
                        <a:pt x="3494" y="4914"/>
                        <a:pt x="3572" y="4895"/>
                        <a:pt x="3644" y="4856"/>
                      </a:cubicBezTo>
                      <a:cubicBezTo>
                        <a:pt x="3794" y="4771"/>
                        <a:pt x="3891" y="4628"/>
                        <a:pt x="3904" y="4458"/>
                      </a:cubicBezTo>
                      <a:cubicBezTo>
                        <a:pt x="3960" y="4479"/>
                        <a:pt x="4018" y="4489"/>
                        <a:pt x="4076" y="4489"/>
                      </a:cubicBezTo>
                      <a:cubicBezTo>
                        <a:pt x="4180" y="4489"/>
                        <a:pt x="4283" y="4456"/>
                        <a:pt x="4367" y="4393"/>
                      </a:cubicBezTo>
                      <a:cubicBezTo>
                        <a:pt x="4517" y="4289"/>
                        <a:pt x="4589" y="4113"/>
                        <a:pt x="4563" y="3930"/>
                      </a:cubicBezTo>
                      <a:lnTo>
                        <a:pt x="4563" y="3930"/>
                      </a:lnTo>
                      <a:cubicBezTo>
                        <a:pt x="4588" y="3934"/>
                        <a:pt x="4613" y="3936"/>
                        <a:pt x="4638" y="3936"/>
                      </a:cubicBezTo>
                      <a:cubicBezTo>
                        <a:pt x="4818" y="3936"/>
                        <a:pt x="4980" y="3836"/>
                        <a:pt x="5071" y="3676"/>
                      </a:cubicBezTo>
                      <a:cubicBezTo>
                        <a:pt x="5195" y="3441"/>
                        <a:pt x="5104" y="3142"/>
                        <a:pt x="4869" y="3011"/>
                      </a:cubicBezTo>
                      <a:cubicBezTo>
                        <a:pt x="4804" y="2979"/>
                        <a:pt x="4732" y="2959"/>
                        <a:pt x="4660" y="2953"/>
                      </a:cubicBezTo>
                      <a:cubicBezTo>
                        <a:pt x="4647" y="2894"/>
                        <a:pt x="4628" y="2829"/>
                        <a:pt x="4595" y="2777"/>
                      </a:cubicBezTo>
                      <a:cubicBezTo>
                        <a:pt x="4771" y="2724"/>
                        <a:pt x="4902" y="2575"/>
                        <a:pt x="4934" y="2392"/>
                      </a:cubicBezTo>
                      <a:cubicBezTo>
                        <a:pt x="5001" y="2422"/>
                        <a:pt x="5071" y="2436"/>
                        <a:pt x="5141" y="2436"/>
                      </a:cubicBezTo>
                      <a:cubicBezTo>
                        <a:pt x="5269" y="2436"/>
                        <a:pt x="5395" y="2387"/>
                        <a:pt x="5488" y="2294"/>
                      </a:cubicBezTo>
                      <a:cubicBezTo>
                        <a:pt x="5638" y="2138"/>
                        <a:pt x="5671" y="1910"/>
                        <a:pt x="5579" y="1721"/>
                      </a:cubicBezTo>
                      <a:cubicBezTo>
                        <a:pt x="5768" y="1675"/>
                        <a:pt x="5912" y="1525"/>
                        <a:pt x="5944" y="1330"/>
                      </a:cubicBezTo>
                      <a:cubicBezTo>
                        <a:pt x="5990" y="1082"/>
                        <a:pt x="5840" y="834"/>
                        <a:pt x="5592" y="769"/>
                      </a:cubicBezTo>
                      <a:cubicBezTo>
                        <a:pt x="5592" y="730"/>
                        <a:pt x="5592" y="685"/>
                        <a:pt x="5586" y="652"/>
                      </a:cubicBezTo>
                      <a:cubicBezTo>
                        <a:pt x="5540" y="411"/>
                        <a:pt x="5332" y="245"/>
                        <a:pt x="5100" y="245"/>
                      </a:cubicBezTo>
                      <a:cubicBezTo>
                        <a:pt x="5069" y="245"/>
                        <a:pt x="5037" y="248"/>
                        <a:pt x="5006" y="254"/>
                      </a:cubicBezTo>
                      <a:cubicBezTo>
                        <a:pt x="4817" y="293"/>
                        <a:pt x="4660" y="437"/>
                        <a:pt x="4621" y="632"/>
                      </a:cubicBezTo>
                      <a:cubicBezTo>
                        <a:pt x="4545" y="591"/>
                        <a:pt x="4462" y="570"/>
                        <a:pt x="4379" y="570"/>
                      </a:cubicBezTo>
                      <a:cubicBezTo>
                        <a:pt x="4294" y="570"/>
                        <a:pt x="4209" y="592"/>
                        <a:pt x="4133" y="639"/>
                      </a:cubicBezTo>
                      <a:cubicBezTo>
                        <a:pt x="3989" y="724"/>
                        <a:pt x="3904" y="874"/>
                        <a:pt x="3898" y="1036"/>
                      </a:cubicBezTo>
                      <a:cubicBezTo>
                        <a:pt x="3844" y="1019"/>
                        <a:pt x="3789" y="1010"/>
                        <a:pt x="3734" y="1010"/>
                      </a:cubicBezTo>
                      <a:cubicBezTo>
                        <a:pt x="3630" y="1010"/>
                        <a:pt x="3527" y="1042"/>
                        <a:pt x="3442" y="1102"/>
                      </a:cubicBezTo>
                      <a:cubicBezTo>
                        <a:pt x="3311" y="1199"/>
                        <a:pt x="3233" y="1349"/>
                        <a:pt x="3240" y="1512"/>
                      </a:cubicBezTo>
                      <a:cubicBezTo>
                        <a:pt x="3193" y="1499"/>
                        <a:pt x="3145" y="1492"/>
                        <a:pt x="3099" y="1492"/>
                      </a:cubicBezTo>
                      <a:cubicBezTo>
                        <a:pt x="2989" y="1492"/>
                        <a:pt x="2883" y="1528"/>
                        <a:pt x="2796" y="1597"/>
                      </a:cubicBezTo>
                      <a:cubicBezTo>
                        <a:pt x="2686" y="1682"/>
                        <a:pt x="2620" y="1812"/>
                        <a:pt x="2614" y="1949"/>
                      </a:cubicBezTo>
                      <a:cubicBezTo>
                        <a:pt x="2556" y="1928"/>
                        <a:pt x="2497" y="1918"/>
                        <a:pt x="2440" y="1918"/>
                      </a:cubicBezTo>
                      <a:cubicBezTo>
                        <a:pt x="2373" y="1918"/>
                        <a:pt x="2308" y="1931"/>
                        <a:pt x="2249" y="1955"/>
                      </a:cubicBezTo>
                      <a:cubicBezTo>
                        <a:pt x="2223" y="1968"/>
                        <a:pt x="2203" y="1975"/>
                        <a:pt x="2184" y="1988"/>
                      </a:cubicBezTo>
                      <a:cubicBezTo>
                        <a:pt x="2156" y="1983"/>
                        <a:pt x="2132" y="1979"/>
                        <a:pt x="2106" y="1979"/>
                      </a:cubicBezTo>
                      <a:cubicBezTo>
                        <a:pt x="2095" y="1979"/>
                        <a:pt x="2084" y="1980"/>
                        <a:pt x="2073" y="1981"/>
                      </a:cubicBezTo>
                      <a:cubicBezTo>
                        <a:pt x="1956" y="1988"/>
                        <a:pt x="1838" y="2034"/>
                        <a:pt x="1754" y="2118"/>
                      </a:cubicBezTo>
                      <a:cubicBezTo>
                        <a:pt x="1737" y="2115"/>
                        <a:pt x="1721" y="2113"/>
                        <a:pt x="1705" y="2113"/>
                      </a:cubicBezTo>
                      <a:cubicBezTo>
                        <a:pt x="1688" y="2113"/>
                        <a:pt x="1672" y="2115"/>
                        <a:pt x="1656" y="2118"/>
                      </a:cubicBezTo>
                      <a:cubicBezTo>
                        <a:pt x="1617" y="2118"/>
                        <a:pt x="1578" y="2125"/>
                        <a:pt x="1539" y="2138"/>
                      </a:cubicBezTo>
                      <a:cubicBezTo>
                        <a:pt x="1519" y="2125"/>
                        <a:pt x="1506" y="2118"/>
                        <a:pt x="1486" y="2112"/>
                      </a:cubicBezTo>
                      <a:cubicBezTo>
                        <a:pt x="1480" y="2105"/>
                        <a:pt x="1473" y="2092"/>
                        <a:pt x="1473" y="2079"/>
                      </a:cubicBezTo>
                      <a:cubicBezTo>
                        <a:pt x="1454" y="2040"/>
                        <a:pt x="1428" y="1995"/>
                        <a:pt x="1402" y="1962"/>
                      </a:cubicBezTo>
                      <a:cubicBezTo>
                        <a:pt x="1428" y="1942"/>
                        <a:pt x="1447" y="1923"/>
                        <a:pt x="1473" y="1903"/>
                      </a:cubicBezTo>
                      <a:cubicBezTo>
                        <a:pt x="1552" y="1825"/>
                        <a:pt x="1597" y="1727"/>
                        <a:pt x="1617" y="1623"/>
                      </a:cubicBezTo>
                      <a:cubicBezTo>
                        <a:pt x="1680" y="1651"/>
                        <a:pt x="1746" y="1664"/>
                        <a:pt x="1814" y="1664"/>
                      </a:cubicBezTo>
                      <a:cubicBezTo>
                        <a:pt x="1872" y="1664"/>
                        <a:pt x="1931" y="1654"/>
                        <a:pt x="1988" y="1636"/>
                      </a:cubicBezTo>
                      <a:cubicBezTo>
                        <a:pt x="2125" y="1584"/>
                        <a:pt x="2236" y="1467"/>
                        <a:pt x="2282" y="1330"/>
                      </a:cubicBezTo>
                      <a:cubicBezTo>
                        <a:pt x="2366" y="1385"/>
                        <a:pt x="2465" y="1415"/>
                        <a:pt x="2563" y="1415"/>
                      </a:cubicBezTo>
                      <a:cubicBezTo>
                        <a:pt x="2616" y="1415"/>
                        <a:pt x="2668" y="1407"/>
                        <a:pt x="2718" y="1388"/>
                      </a:cubicBezTo>
                      <a:cubicBezTo>
                        <a:pt x="2901" y="1330"/>
                        <a:pt x="3031" y="1173"/>
                        <a:pt x="3051" y="984"/>
                      </a:cubicBezTo>
                      <a:cubicBezTo>
                        <a:pt x="3063" y="985"/>
                        <a:pt x="3075" y="985"/>
                        <a:pt x="3087" y="985"/>
                      </a:cubicBezTo>
                      <a:cubicBezTo>
                        <a:pt x="3197" y="985"/>
                        <a:pt x="3301" y="958"/>
                        <a:pt x="3390" y="893"/>
                      </a:cubicBezTo>
                      <a:cubicBezTo>
                        <a:pt x="3611" y="730"/>
                        <a:pt x="3663" y="424"/>
                        <a:pt x="3500" y="202"/>
                      </a:cubicBezTo>
                      <a:cubicBezTo>
                        <a:pt x="3407" y="70"/>
                        <a:pt x="3258" y="0"/>
                        <a:pt x="31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7"/>
                <p:cNvSpPr/>
                <p:nvPr/>
              </p:nvSpPr>
              <p:spPr>
                <a:xfrm>
                  <a:off x="4097202" y="3724545"/>
                  <a:ext cx="209832" cy="186125"/>
                </a:xfrm>
                <a:custGeom>
                  <a:avLst/>
                  <a:gdLst/>
                  <a:ahLst/>
                  <a:cxnLst/>
                  <a:rect l="l" t="t" r="r" b="b"/>
                  <a:pathLst>
                    <a:path w="8311" h="7372" extrusionOk="0">
                      <a:moveTo>
                        <a:pt x="6755" y="1"/>
                      </a:moveTo>
                      <a:cubicBezTo>
                        <a:pt x="6626" y="1"/>
                        <a:pt x="6495" y="32"/>
                        <a:pt x="6374" y="98"/>
                      </a:cubicBezTo>
                      <a:cubicBezTo>
                        <a:pt x="6172" y="208"/>
                        <a:pt x="6029" y="410"/>
                        <a:pt x="5983" y="639"/>
                      </a:cubicBezTo>
                      <a:cubicBezTo>
                        <a:pt x="5835" y="506"/>
                        <a:pt x="5649" y="439"/>
                        <a:pt x="5458" y="439"/>
                      </a:cubicBezTo>
                      <a:cubicBezTo>
                        <a:pt x="5414" y="439"/>
                        <a:pt x="5369" y="442"/>
                        <a:pt x="5325" y="450"/>
                      </a:cubicBezTo>
                      <a:cubicBezTo>
                        <a:pt x="5071" y="489"/>
                        <a:pt x="4856" y="652"/>
                        <a:pt x="4745" y="880"/>
                      </a:cubicBezTo>
                      <a:cubicBezTo>
                        <a:pt x="4608" y="658"/>
                        <a:pt x="4374" y="521"/>
                        <a:pt x="4113" y="508"/>
                      </a:cubicBezTo>
                      <a:cubicBezTo>
                        <a:pt x="4100" y="508"/>
                        <a:pt x="4087" y="507"/>
                        <a:pt x="4074" y="507"/>
                      </a:cubicBezTo>
                      <a:cubicBezTo>
                        <a:pt x="3821" y="507"/>
                        <a:pt x="3584" y="629"/>
                        <a:pt x="3442" y="834"/>
                      </a:cubicBezTo>
                      <a:cubicBezTo>
                        <a:pt x="3337" y="586"/>
                        <a:pt x="3122" y="404"/>
                        <a:pt x="2855" y="352"/>
                      </a:cubicBezTo>
                      <a:cubicBezTo>
                        <a:pt x="2808" y="344"/>
                        <a:pt x="2760" y="340"/>
                        <a:pt x="2713" y="340"/>
                      </a:cubicBezTo>
                      <a:cubicBezTo>
                        <a:pt x="2493" y="340"/>
                        <a:pt x="2282" y="426"/>
                        <a:pt x="2131" y="586"/>
                      </a:cubicBezTo>
                      <a:cubicBezTo>
                        <a:pt x="2060" y="326"/>
                        <a:pt x="1864" y="124"/>
                        <a:pt x="1610" y="39"/>
                      </a:cubicBezTo>
                      <a:cubicBezTo>
                        <a:pt x="1531" y="14"/>
                        <a:pt x="1450" y="2"/>
                        <a:pt x="1371" y="2"/>
                      </a:cubicBezTo>
                      <a:cubicBezTo>
                        <a:pt x="1036" y="2"/>
                        <a:pt x="725" y="216"/>
                        <a:pt x="619" y="554"/>
                      </a:cubicBezTo>
                      <a:cubicBezTo>
                        <a:pt x="593" y="645"/>
                        <a:pt x="580" y="736"/>
                        <a:pt x="587" y="828"/>
                      </a:cubicBezTo>
                      <a:cubicBezTo>
                        <a:pt x="294" y="932"/>
                        <a:pt x="85" y="1199"/>
                        <a:pt x="59" y="1505"/>
                      </a:cubicBezTo>
                      <a:cubicBezTo>
                        <a:pt x="33" y="1805"/>
                        <a:pt x="183" y="2092"/>
                        <a:pt x="437" y="2248"/>
                      </a:cubicBezTo>
                      <a:cubicBezTo>
                        <a:pt x="170" y="2385"/>
                        <a:pt x="0" y="2666"/>
                        <a:pt x="7" y="2965"/>
                      </a:cubicBezTo>
                      <a:cubicBezTo>
                        <a:pt x="13" y="3272"/>
                        <a:pt x="196" y="3545"/>
                        <a:pt x="476" y="3669"/>
                      </a:cubicBezTo>
                      <a:cubicBezTo>
                        <a:pt x="215" y="3845"/>
                        <a:pt x="85" y="4158"/>
                        <a:pt x="137" y="4464"/>
                      </a:cubicBezTo>
                      <a:cubicBezTo>
                        <a:pt x="202" y="4784"/>
                        <a:pt x="450" y="5038"/>
                        <a:pt x="776" y="5097"/>
                      </a:cubicBezTo>
                      <a:cubicBezTo>
                        <a:pt x="522" y="5390"/>
                        <a:pt x="515" y="5820"/>
                        <a:pt x="756" y="6113"/>
                      </a:cubicBezTo>
                      <a:cubicBezTo>
                        <a:pt x="912" y="6306"/>
                        <a:pt x="1142" y="6406"/>
                        <a:pt x="1372" y="6406"/>
                      </a:cubicBezTo>
                      <a:cubicBezTo>
                        <a:pt x="1546" y="6406"/>
                        <a:pt x="1721" y="6349"/>
                        <a:pt x="1864" y="6231"/>
                      </a:cubicBezTo>
                      <a:cubicBezTo>
                        <a:pt x="2203" y="5957"/>
                        <a:pt x="2255" y="5455"/>
                        <a:pt x="1982" y="5116"/>
                      </a:cubicBezTo>
                      <a:cubicBezTo>
                        <a:pt x="1864" y="4973"/>
                        <a:pt x="1695" y="4875"/>
                        <a:pt x="1512" y="4842"/>
                      </a:cubicBezTo>
                      <a:cubicBezTo>
                        <a:pt x="1669" y="4660"/>
                        <a:pt x="1734" y="4419"/>
                        <a:pt x="1695" y="4184"/>
                      </a:cubicBezTo>
                      <a:cubicBezTo>
                        <a:pt x="1649" y="3930"/>
                        <a:pt x="1480" y="3708"/>
                        <a:pt x="1239" y="3604"/>
                      </a:cubicBezTo>
                      <a:cubicBezTo>
                        <a:pt x="1460" y="3454"/>
                        <a:pt x="1591" y="3206"/>
                        <a:pt x="1584" y="2939"/>
                      </a:cubicBezTo>
                      <a:cubicBezTo>
                        <a:pt x="1577" y="2666"/>
                        <a:pt x="1434" y="2418"/>
                        <a:pt x="1199" y="2274"/>
                      </a:cubicBezTo>
                      <a:cubicBezTo>
                        <a:pt x="1447" y="2151"/>
                        <a:pt x="1604" y="1910"/>
                        <a:pt x="1630" y="1636"/>
                      </a:cubicBezTo>
                      <a:cubicBezTo>
                        <a:pt x="1630" y="1603"/>
                        <a:pt x="1630" y="1571"/>
                        <a:pt x="1630" y="1538"/>
                      </a:cubicBezTo>
                      <a:cubicBezTo>
                        <a:pt x="1747" y="1492"/>
                        <a:pt x="1858" y="1421"/>
                        <a:pt x="1942" y="1329"/>
                      </a:cubicBezTo>
                      <a:cubicBezTo>
                        <a:pt x="2021" y="1623"/>
                        <a:pt x="2262" y="1844"/>
                        <a:pt x="2555" y="1903"/>
                      </a:cubicBezTo>
                      <a:cubicBezTo>
                        <a:pt x="2602" y="1911"/>
                        <a:pt x="2649" y="1915"/>
                        <a:pt x="2696" y="1915"/>
                      </a:cubicBezTo>
                      <a:cubicBezTo>
                        <a:pt x="2948" y="1915"/>
                        <a:pt x="3190" y="1799"/>
                        <a:pt x="3344" y="1590"/>
                      </a:cubicBezTo>
                      <a:cubicBezTo>
                        <a:pt x="3461" y="1870"/>
                        <a:pt x="3728" y="2066"/>
                        <a:pt x="4035" y="2079"/>
                      </a:cubicBezTo>
                      <a:cubicBezTo>
                        <a:pt x="4046" y="2079"/>
                        <a:pt x="4058" y="2080"/>
                        <a:pt x="4069" y="2080"/>
                      </a:cubicBezTo>
                      <a:cubicBezTo>
                        <a:pt x="4375" y="2080"/>
                        <a:pt x="4652" y="1912"/>
                        <a:pt x="4784" y="1636"/>
                      </a:cubicBezTo>
                      <a:cubicBezTo>
                        <a:pt x="4930" y="1871"/>
                        <a:pt x="5181" y="2005"/>
                        <a:pt x="5448" y="2005"/>
                      </a:cubicBezTo>
                      <a:cubicBezTo>
                        <a:pt x="5491" y="2005"/>
                        <a:pt x="5535" y="2002"/>
                        <a:pt x="5579" y="1994"/>
                      </a:cubicBezTo>
                      <a:cubicBezTo>
                        <a:pt x="5905" y="1942"/>
                        <a:pt x="6159" y="1694"/>
                        <a:pt x="6225" y="1369"/>
                      </a:cubicBezTo>
                      <a:cubicBezTo>
                        <a:pt x="6368" y="1499"/>
                        <a:pt x="6550" y="1571"/>
                        <a:pt x="6739" y="1571"/>
                      </a:cubicBezTo>
                      <a:cubicBezTo>
                        <a:pt x="6824" y="1707"/>
                        <a:pt x="6941" y="1812"/>
                        <a:pt x="7078" y="1877"/>
                      </a:cubicBezTo>
                      <a:cubicBezTo>
                        <a:pt x="6857" y="2020"/>
                        <a:pt x="6726" y="2261"/>
                        <a:pt x="6720" y="2522"/>
                      </a:cubicBezTo>
                      <a:cubicBezTo>
                        <a:pt x="6713" y="2776"/>
                        <a:pt x="6831" y="3017"/>
                        <a:pt x="7033" y="3167"/>
                      </a:cubicBezTo>
                      <a:cubicBezTo>
                        <a:pt x="6805" y="3259"/>
                        <a:pt x="6629" y="3448"/>
                        <a:pt x="6563" y="3682"/>
                      </a:cubicBezTo>
                      <a:cubicBezTo>
                        <a:pt x="6498" y="3904"/>
                        <a:pt x="6531" y="4145"/>
                        <a:pt x="6661" y="4341"/>
                      </a:cubicBezTo>
                      <a:cubicBezTo>
                        <a:pt x="6427" y="4354"/>
                        <a:pt x="6205" y="4471"/>
                        <a:pt x="6068" y="4660"/>
                      </a:cubicBezTo>
                      <a:cubicBezTo>
                        <a:pt x="5925" y="4849"/>
                        <a:pt x="5879" y="5090"/>
                        <a:pt x="5938" y="5325"/>
                      </a:cubicBezTo>
                      <a:cubicBezTo>
                        <a:pt x="5863" y="5303"/>
                        <a:pt x="5786" y="5292"/>
                        <a:pt x="5709" y="5292"/>
                      </a:cubicBezTo>
                      <a:cubicBezTo>
                        <a:pt x="5559" y="5292"/>
                        <a:pt x="5409" y="5334"/>
                        <a:pt x="5279" y="5416"/>
                      </a:cubicBezTo>
                      <a:cubicBezTo>
                        <a:pt x="5090" y="5540"/>
                        <a:pt x="4967" y="5735"/>
                        <a:pt x="4934" y="5957"/>
                      </a:cubicBezTo>
                      <a:cubicBezTo>
                        <a:pt x="4791" y="5841"/>
                        <a:pt x="4610" y="5781"/>
                        <a:pt x="4428" y="5781"/>
                      </a:cubicBezTo>
                      <a:cubicBezTo>
                        <a:pt x="4395" y="5781"/>
                        <a:pt x="4361" y="5783"/>
                        <a:pt x="4328" y="5787"/>
                      </a:cubicBezTo>
                      <a:cubicBezTo>
                        <a:pt x="3898" y="5846"/>
                        <a:pt x="3591" y="6244"/>
                        <a:pt x="3657" y="6674"/>
                      </a:cubicBezTo>
                      <a:cubicBezTo>
                        <a:pt x="3702" y="7071"/>
                        <a:pt x="4041" y="7371"/>
                        <a:pt x="4439" y="7371"/>
                      </a:cubicBezTo>
                      <a:cubicBezTo>
                        <a:pt x="4471" y="7371"/>
                        <a:pt x="4510" y="7365"/>
                        <a:pt x="4543" y="7365"/>
                      </a:cubicBezTo>
                      <a:cubicBezTo>
                        <a:pt x="4895" y="7319"/>
                        <a:pt x="5169" y="7045"/>
                        <a:pt x="5221" y="6700"/>
                      </a:cubicBezTo>
                      <a:cubicBezTo>
                        <a:pt x="5365" y="6816"/>
                        <a:pt x="5540" y="6875"/>
                        <a:pt x="5715" y="6875"/>
                      </a:cubicBezTo>
                      <a:cubicBezTo>
                        <a:pt x="5865" y="6875"/>
                        <a:pt x="6014" y="6832"/>
                        <a:pt x="6146" y="6746"/>
                      </a:cubicBezTo>
                      <a:cubicBezTo>
                        <a:pt x="6433" y="6563"/>
                        <a:pt x="6563" y="6224"/>
                        <a:pt x="6479" y="5892"/>
                      </a:cubicBezTo>
                      <a:lnTo>
                        <a:pt x="6479" y="5892"/>
                      </a:lnTo>
                      <a:cubicBezTo>
                        <a:pt x="6554" y="5915"/>
                        <a:pt x="6631" y="5926"/>
                        <a:pt x="6707" y="5926"/>
                      </a:cubicBezTo>
                      <a:cubicBezTo>
                        <a:pt x="6953" y="5926"/>
                        <a:pt x="7190" y="5809"/>
                        <a:pt x="7339" y="5605"/>
                      </a:cubicBezTo>
                      <a:cubicBezTo>
                        <a:pt x="7541" y="5338"/>
                        <a:pt x="7548" y="4979"/>
                        <a:pt x="7365" y="4699"/>
                      </a:cubicBezTo>
                      <a:cubicBezTo>
                        <a:pt x="7704" y="4686"/>
                        <a:pt x="7991" y="4458"/>
                        <a:pt x="8082" y="4132"/>
                      </a:cubicBezTo>
                      <a:cubicBezTo>
                        <a:pt x="8173" y="3819"/>
                        <a:pt x="8062" y="3480"/>
                        <a:pt x="7802" y="3285"/>
                      </a:cubicBezTo>
                      <a:cubicBezTo>
                        <a:pt x="8102" y="3167"/>
                        <a:pt x="8297" y="2881"/>
                        <a:pt x="8304" y="2561"/>
                      </a:cubicBezTo>
                      <a:cubicBezTo>
                        <a:pt x="8310" y="2255"/>
                        <a:pt x="8134" y="1962"/>
                        <a:pt x="7847" y="1831"/>
                      </a:cubicBezTo>
                      <a:cubicBezTo>
                        <a:pt x="8108" y="1662"/>
                        <a:pt x="8245" y="1362"/>
                        <a:pt x="8199" y="1056"/>
                      </a:cubicBezTo>
                      <a:cubicBezTo>
                        <a:pt x="8147" y="671"/>
                        <a:pt x="7821" y="384"/>
                        <a:pt x="7437" y="378"/>
                      </a:cubicBezTo>
                      <a:cubicBezTo>
                        <a:pt x="7287" y="136"/>
                        <a:pt x="7025" y="1"/>
                        <a:pt x="6755"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808" name="Google Shape;11808;p87"/>
          <p:cNvGrpSpPr/>
          <p:nvPr/>
        </p:nvGrpSpPr>
        <p:grpSpPr>
          <a:xfrm>
            <a:off x="6797170" y="3064707"/>
            <a:ext cx="550623" cy="1310497"/>
            <a:chOff x="6797170" y="3050537"/>
            <a:chExt cx="550623" cy="1310497"/>
          </a:xfrm>
        </p:grpSpPr>
        <p:sp>
          <p:nvSpPr>
            <p:cNvPr id="11809" name="Google Shape;11809;p87"/>
            <p:cNvSpPr/>
            <p:nvPr/>
          </p:nvSpPr>
          <p:spPr>
            <a:xfrm>
              <a:off x="6846049" y="4311978"/>
              <a:ext cx="453041" cy="49056"/>
            </a:xfrm>
            <a:custGeom>
              <a:avLst/>
              <a:gdLst/>
              <a:ahLst/>
              <a:cxnLst/>
              <a:rect l="l" t="t" r="r" b="b"/>
              <a:pathLst>
                <a:path w="17944" h="1943" extrusionOk="0">
                  <a:moveTo>
                    <a:pt x="8968" y="0"/>
                  </a:moveTo>
                  <a:cubicBezTo>
                    <a:pt x="4015" y="0"/>
                    <a:pt x="0" y="437"/>
                    <a:pt x="0" y="972"/>
                  </a:cubicBezTo>
                  <a:cubicBezTo>
                    <a:pt x="0" y="1506"/>
                    <a:pt x="4015" y="1943"/>
                    <a:pt x="8968" y="1943"/>
                  </a:cubicBezTo>
                  <a:cubicBezTo>
                    <a:pt x="13922" y="1943"/>
                    <a:pt x="17943" y="1506"/>
                    <a:pt x="17943" y="972"/>
                  </a:cubicBezTo>
                  <a:cubicBezTo>
                    <a:pt x="17943" y="437"/>
                    <a:pt x="13922" y="0"/>
                    <a:pt x="8968"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0" name="Google Shape;11810;p87"/>
            <p:cNvGrpSpPr/>
            <p:nvPr/>
          </p:nvGrpSpPr>
          <p:grpSpPr>
            <a:xfrm>
              <a:off x="6797170" y="3050537"/>
              <a:ext cx="550623" cy="1278079"/>
              <a:chOff x="6797170" y="3050537"/>
              <a:chExt cx="550623" cy="1278079"/>
            </a:xfrm>
          </p:grpSpPr>
          <p:sp>
            <p:nvSpPr>
              <p:cNvPr id="11811" name="Google Shape;11811;p87"/>
              <p:cNvSpPr/>
              <p:nvPr/>
            </p:nvSpPr>
            <p:spPr>
              <a:xfrm>
                <a:off x="6797170" y="3050537"/>
                <a:ext cx="550623" cy="1278079"/>
              </a:xfrm>
              <a:custGeom>
                <a:avLst/>
                <a:gdLst/>
                <a:ahLst/>
                <a:cxnLst/>
                <a:rect l="l" t="t" r="r" b="b"/>
                <a:pathLst>
                  <a:path w="21809" h="50622" extrusionOk="0">
                    <a:moveTo>
                      <a:pt x="3774" y="7802"/>
                    </a:moveTo>
                    <a:lnTo>
                      <a:pt x="3774" y="7834"/>
                    </a:lnTo>
                    <a:lnTo>
                      <a:pt x="3755" y="7834"/>
                    </a:lnTo>
                    <a:lnTo>
                      <a:pt x="3774" y="7802"/>
                    </a:lnTo>
                    <a:close/>
                    <a:moveTo>
                      <a:pt x="10696" y="0"/>
                    </a:moveTo>
                    <a:cubicBezTo>
                      <a:pt x="6753" y="0"/>
                      <a:pt x="3559" y="3187"/>
                      <a:pt x="3559" y="7130"/>
                    </a:cubicBezTo>
                    <a:cubicBezTo>
                      <a:pt x="3559" y="7365"/>
                      <a:pt x="3579" y="7600"/>
                      <a:pt x="3605" y="7834"/>
                    </a:cubicBezTo>
                    <a:cubicBezTo>
                      <a:pt x="2973" y="7906"/>
                      <a:pt x="2549" y="8512"/>
                      <a:pt x="2699" y="9131"/>
                    </a:cubicBezTo>
                    <a:cubicBezTo>
                      <a:pt x="2821" y="9609"/>
                      <a:pt x="3251" y="9920"/>
                      <a:pt x="3713" y="9920"/>
                    </a:cubicBezTo>
                    <a:cubicBezTo>
                      <a:pt x="3844" y="9920"/>
                      <a:pt x="3977" y="9895"/>
                      <a:pt x="4107" y="9842"/>
                    </a:cubicBezTo>
                    <a:cubicBezTo>
                      <a:pt x="4837" y="12044"/>
                      <a:pt x="6681" y="13804"/>
                      <a:pt x="8754" y="14560"/>
                    </a:cubicBezTo>
                    <a:lnTo>
                      <a:pt x="8891" y="14606"/>
                    </a:lnTo>
                    <a:lnTo>
                      <a:pt x="8891" y="16620"/>
                    </a:lnTo>
                    <a:lnTo>
                      <a:pt x="5651" y="16620"/>
                    </a:lnTo>
                    <a:cubicBezTo>
                      <a:pt x="5651" y="16620"/>
                      <a:pt x="5645" y="16685"/>
                      <a:pt x="5625" y="16698"/>
                    </a:cubicBezTo>
                    <a:cubicBezTo>
                      <a:pt x="5045" y="16705"/>
                      <a:pt x="4537" y="17076"/>
                      <a:pt x="4361" y="17623"/>
                    </a:cubicBezTo>
                    <a:lnTo>
                      <a:pt x="216" y="33239"/>
                    </a:lnTo>
                    <a:cubicBezTo>
                      <a:pt x="1" y="33872"/>
                      <a:pt x="294" y="34563"/>
                      <a:pt x="893" y="34849"/>
                    </a:cubicBezTo>
                    <a:cubicBezTo>
                      <a:pt x="1077" y="34936"/>
                      <a:pt x="1270" y="34977"/>
                      <a:pt x="1461" y="34977"/>
                    </a:cubicBezTo>
                    <a:cubicBezTo>
                      <a:pt x="1903" y="34977"/>
                      <a:pt x="2329" y="34756"/>
                      <a:pt x="2575" y="34360"/>
                    </a:cubicBezTo>
                    <a:cubicBezTo>
                      <a:pt x="2647" y="34407"/>
                      <a:pt x="2726" y="34429"/>
                      <a:pt x="2803" y="34429"/>
                    </a:cubicBezTo>
                    <a:cubicBezTo>
                      <a:pt x="2984" y="34429"/>
                      <a:pt x="3155" y="34309"/>
                      <a:pt x="3201"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79" y="32360"/>
                    </a:lnTo>
                    <a:cubicBezTo>
                      <a:pt x="6622" y="40187"/>
                      <a:pt x="6798" y="48725"/>
                      <a:pt x="6798" y="48725"/>
                    </a:cubicBezTo>
                    <a:cubicBezTo>
                      <a:pt x="6798" y="48725"/>
                      <a:pt x="4517" y="49090"/>
                      <a:pt x="4517" y="50622"/>
                    </a:cubicBezTo>
                    <a:lnTo>
                      <a:pt x="8936" y="50622"/>
                    </a:lnTo>
                    <a:lnTo>
                      <a:pt x="10631" y="33428"/>
                    </a:lnTo>
                    <a:lnTo>
                      <a:pt x="10663" y="33455"/>
                    </a:lnTo>
                    <a:lnTo>
                      <a:pt x="11028" y="33455"/>
                    </a:lnTo>
                    <a:lnTo>
                      <a:pt x="11035" y="33448"/>
                    </a:lnTo>
                    <a:lnTo>
                      <a:pt x="12892" y="50622"/>
                    </a:lnTo>
                    <a:lnTo>
                      <a:pt x="17305" y="50622"/>
                    </a:lnTo>
                    <a:cubicBezTo>
                      <a:pt x="17305" y="49097"/>
                      <a:pt x="15024" y="48732"/>
                      <a:pt x="15024" y="48732"/>
                    </a:cubicBezTo>
                    <a:cubicBezTo>
                      <a:pt x="15024" y="48732"/>
                      <a:pt x="15193" y="40096"/>
                      <a:pt x="15317" y="32216"/>
                    </a:cubicBezTo>
                    <a:cubicBezTo>
                      <a:pt x="15323" y="31897"/>
                      <a:pt x="15356" y="30567"/>
                      <a:pt x="15356" y="30567"/>
                    </a:cubicBezTo>
                    <a:lnTo>
                      <a:pt x="15343" y="30567"/>
                    </a:lnTo>
                    <a:cubicBezTo>
                      <a:pt x="15402" y="26481"/>
                      <a:pt x="15454" y="22779"/>
                      <a:pt x="15454" y="20863"/>
                    </a:cubicBezTo>
                    <a:lnTo>
                      <a:pt x="18510" y="31923"/>
                    </a:lnTo>
                    <a:cubicBezTo>
                      <a:pt x="18302" y="31995"/>
                      <a:pt x="18152" y="32334"/>
                      <a:pt x="18204" y="32542"/>
                    </a:cubicBezTo>
                    <a:lnTo>
                      <a:pt x="18556" y="34119"/>
                    </a:lnTo>
                    <a:cubicBezTo>
                      <a:pt x="18601" y="34303"/>
                      <a:pt x="18765" y="34430"/>
                      <a:pt x="18950" y="34430"/>
                    </a:cubicBezTo>
                    <a:cubicBezTo>
                      <a:pt x="18981" y="34430"/>
                      <a:pt x="19013" y="34427"/>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9" y="34582"/>
                      <a:pt x="21808" y="33891"/>
                      <a:pt x="21600" y="33252"/>
                    </a:cubicBezTo>
                    <a:lnTo>
                      <a:pt x="21600" y="33246"/>
                    </a:lnTo>
                    <a:lnTo>
                      <a:pt x="17292" y="17663"/>
                    </a:lnTo>
                    <a:cubicBezTo>
                      <a:pt x="17116" y="17141"/>
                      <a:pt x="16653" y="16744"/>
                      <a:pt x="16138" y="16705"/>
                    </a:cubicBezTo>
                    <a:cubicBezTo>
                      <a:pt x="16125" y="16691"/>
                      <a:pt x="16112" y="16626"/>
                      <a:pt x="16112" y="16626"/>
                    </a:cubicBezTo>
                    <a:lnTo>
                      <a:pt x="12632" y="16626"/>
                    </a:lnTo>
                    <a:lnTo>
                      <a:pt x="12632" y="14704"/>
                    </a:lnTo>
                    <a:lnTo>
                      <a:pt x="12658" y="14691"/>
                    </a:lnTo>
                    <a:lnTo>
                      <a:pt x="12703" y="14678"/>
                    </a:lnTo>
                    <a:cubicBezTo>
                      <a:pt x="14900" y="14013"/>
                      <a:pt x="16914" y="12194"/>
                      <a:pt x="17696" y="9887"/>
                    </a:cubicBezTo>
                    <a:cubicBezTo>
                      <a:pt x="17774" y="9907"/>
                      <a:pt x="17859" y="9920"/>
                      <a:pt x="17943" y="9920"/>
                    </a:cubicBezTo>
                    <a:cubicBezTo>
                      <a:pt x="17948" y="9920"/>
                      <a:pt x="17952" y="9920"/>
                      <a:pt x="17956" y="9920"/>
                    </a:cubicBezTo>
                    <a:cubicBezTo>
                      <a:pt x="18511" y="9920"/>
                      <a:pt x="18973" y="9486"/>
                      <a:pt x="18999" y="8936"/>
                    </a:cubicBezTo>
                    <a:cubicBezTo>
                      <a:pt x="19032" y="8375"/>
                      <a:pt x="18621" y="7893"/>
                      <a:pt x="18067" y="7834"/>
                    </a:cubicBezTo>
                    <a:lnTo>
                      <a:pt x="18067" y="7828"/>
                    </a:lnTo>
                    <a:cubicBezTo>
                      <a:pt x="18067" y="7815"/>
                      <a:pt x="18054" y="7802"/>
                      <a:pt x="18054"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2" name="Google Shape;11812;p87"/>
              <p:cNvGrpSpPr/>
              <p:nvPr/>
            </p:nvGrpSpPr>
            <p:grpSpPr>
              <a:xfrm>
                <a:off x="6810728" y="3444626"/>
                <a:ext cx="524340" cy="876265"/>
                <a:chOff x="6810728" y="3444626"/>
                <a:chExt cx="524340" cy="876265"/>
              </a:xfrm>
            </p:grpSpPr>
            <p:sp>
              <p:nvSpPr>
                <p:cNvPr id="11813" name="Google Shape;11813;p87"/>
                <p:cNvSpPr/>
                <p:nvPr/>
              </p:nvSpPr>
              <p:spPr>
                <a:xfrm>
                  <a:off x="6952997" y="3487572"/>
                  <a:ext cx="235988" cy="25702"/>
                </a:xfrm>
                <a:custGeom>
                  <a:avLst/>
                  <a:gdLst/>
                  <a:ahLst/>
                  <a:cxnLst/>
                  <a:rect l="l" t="t" r="r" b="b"/>
                  <a:pathLst>
                    <a:path w="9347" h="1018" extrusionOk="0">
                      <a:moveTo>
                        <a:pt x="463" y="1"/>
                      </a:moveTo>
                      <a:cubicBezTo>
                        <a:pt x="209" y="1"/>
                        <a:pt x="1" y="209"/>
                        <a:pt x="1" y="463"/>
                      </a:cubicBezTo>
                      <a:lnTo>
                        <a:pt x="1" y="548"/>
                      </a:lnTo>
                      <a:cubicBezTo>
                        <a:pt x="1" y="809"/>
                        <a:pt x="209" y="1017"/>
                        <a:pt x="463" y="1017"/>
                      </a:cubicBezTo>
                      <a:lnTo>
                        <a:pt x="8878" y="1017"/>
                      </a:lnTo>
                      <a:cubicBezTo>
                        <a:pt x="9138" y="1017"/>
                        <a:pt x="9347" y="809"/>
                        <a:pt x="9347" y="548"/>
                      </a:cubicBezTo>
                      <a:lnTo>
                        <a:pt x="9347" y="463"/>
                      </a:lnTo>
                      <a:cubicBezTo>
                        <a:pt x="9347" y="209"/>
                        <a:pt x="9138"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7"/>
                <p:cNvSpPr/>
                <p:nvPr/>
              </p:nvSpPr>
              <p:spPr>
                <a:xfrm>
                  <a:off x="7038738" y="3444626"/>
                  <a:ext cx="64356" cy="25702"/>
                </a:xfrm>
                <a:custGeom>
                  <a:avLst/>
                  <a:gdLst/>
                  <a:ahLst/>
                  <a:cxnLst/>
                  <a:rect l="l" t="t" r="r" b="b"/>
                  <a:pathLst>
                    <a:path w="2549" h="1018" extrusionOk="0">
                      <a:moveTo>
                        <a:pt x="470" y="1"/>
                      </a:moveTo>
                      <a:cubicBezTo>
                        <a:pt x="209" y="1"/>
                        <a:pt x="0" y="209"/>
                        <a:pt x="0" y="470"/>
                      </a:cubicBezTo>
                      <a:lnTo>
                        <a:pt x="0" y="555"/>
                      </a:lnTo>
                      <a:cubicBezTo>
                        <a:pt x="0" y="809"/>
                        <a:pt x="209" y="1017"/>
                        <a:pt x="470" y="1017"/>
                      </a:cubicBezTo>
                      <a:lnTo>
                        <a:pt x="2086" y="1017"/>
                      </a:lnTo>
                      <a:cubicBezTo>
                        <a:pt x="2340" y="1017"/>
                        <a:pt x="2549" y="809"/>
                        <a:pt x="2549" y="555"/>
                      </a:cubicBezTo>
                      <a:lnTo>
                        <a:pt x="2549" y="470"/>
                      </a:lnTo>
                      <a:cubicBezTo>
                        <a:pt x="2549" y="209"/>
                        <a:pt x="2340" y="1"/>
                        <a:pt x="2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7038738" y="3787891"/>
                  <a:ext cx="64356" cy="25853"/>
                </a:xfrm>
                <a:custGeom>
                  <a:avLst/>
                  <a:gdLst/>
                  <a:ahLst/>
                  <a:cxnLst/>
                  <a:rect l="l" t="t" r="r" b="b"/>
                  <a:pathLst>
                    <a:path w="2549" h="1024" extrusionOk="0">
                      <a:moveTo>
                        <a:pt x="470" y="0"/>
                      </a:moveTo>
                      <a:cubicBezTo>
                        <a:pt x="209" y="0"/>
                        <a:pt x="0" y="209"/>
                        <a:pt x="0" y="469"/>
                      </a:cubicBezTo>
                      <a:lnTo>
                        <a:pt x="0" y="554"/>
                      </a:lnTo>
                      <a:cubicBezTo>
                        <a:pt x="0" y="808"/>
                        <a:pt x="209" y="1023"/>
                        <a:pt x="470" y="1023"/>
                      </a:cubicBezTo>
                      <a:lnTo>
                        <a:pt x="2086" y="1023"/>
                      </a:lnTo>
                      <a:cubicBezTo>
                        <a:pt x="2340" y="1023"/>
                        <a:pt x="2549" y="808"/>
                        <a:pt x="2549" y="554"/>
                      </a:cubicBezTo>
                      <a:lnTo>
                        <a:pt x="2549" y="469"/>
                      </a:lnTo>
                      <a:cubicBezTo>
                        <a:pt x="2549" y="209"/>
                        <a:pt x="2340" y="0"/>
                        <a:pt x="2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7"/>
                <p:cNvSpPr/>
                <p:nvPr/>
              </p:nvSpPr>
              <p:spPr>
                <a:xfrm>
                  <a:off x="7038738" y="3744945"/>
                  <a:ext cx="64356" cy="25853"/>
                </a:xfrm>
                <a:custGeom>
                  <a:avLst/>
                  <a:gdLst/>
                  <a:ahLst/>
                  <a:cxnLst/>
                  <a:rect l="l" t="t" r="r" b="b"/>
                  <a:pathLst>
                    <a:path w="2549" h="1024" extrusionOk="0">
                      <a:moveTo>
                        <a:pt x="470" y="0"/>
                      </a:moveTo>
                      <a:cubicBezTo>
                        <a:pt x="209" y="0"/>
                        <a:pt x="0" y="209"/>
                        <a:pt x="0" y="469"/>
                      </a:cubicBezTo>
                      <a:lnTo>
                        <a:pt x="0" y="554"/>
                      </a:lnTo>
                      <a:cubicBezTo>
                        <a:pt x="0" y="815"/>
                        <a:pt x="209" y="1023"/>
                        <a:pt x="470" y="1023"/>
                      </a:cubicBezTo>
                      <a:lnTo>
                        <a:pt x="2086" y="1023"/>
                      </a:lnTo>
                      <a:cubicBezTo>
                        <a:pt x="2340" y="1023"/>
                        <a:pt x="2549" y="815"/>
                        <a:pt x="2549" y="554"/>
                      </a:cubicBezTo>
                      <a:lnTo>
                        <a:pt x="2549" y="469"/>
                      </a:lnTo>
                      <a:cubicBezTo>
                        <a:pt x="2549" y="209"/>
                        <a:pt x="2340" y="0"/>
                        <a:pt x="2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7"/>
                <p:cNvSpPr/>
                <p:nvPr/>
              </p:nvSpPr>
              <p:spPr>
                <a:xfrm>
                  <a:off x="7038738" y="3706417"/>
                  <a:ext cx="64356" cy="25702"/>
                </a:xfrm>
                <a:custGeom>
                  <a:avLst/>
                  <a:gdLst/>
                  <a:ahLst/>
                  <a:cxnLst/>
                  <a:rect l="l" t="t" r="r" b="b"/>
                  <a:pathLst>
                    <a:path w="2549" h="1018" extrusionOk="0">
                      <a:moveTo>
                        <a:pt x="470" y="1"/>
                      </a:moveTo>
                      <a:cubicBezTo>
                        <a:pt x="209" y="1"/>
                        <a:pt x="0" y="209"/>
                        <a:pt x="0" y="464"/>
                      </a:cubicBezTo>
                      <a:lnTo>
                        <a:pt x="0" y="548"/>
                      </a:lnTo>
                      <a:cubicBezTo>
                        <a:pt x="0" y="809"/>
                        <a:pt x="209" y="1018"/>
                        <a:pt x="470" y="1018"/>
                      </a:cubicBezTo>
                      <a:lnTo>
                        <a:pt x="2086" y="1018"/>
                      </a:lnTo>
                      <a:cubicBezTo>
                        <a:pt x="2340" y="1018"/>
                        <a:pt x="2549" y="809"/>
                        <a:pt x="2549" y="548"/>
                      </a:cubicBezTo>
                      <a:lnTo>
                        <a:pt x="2549" y="464"/>
                      </a:lnTo>
                      <a:cubicBezTo>
                        <a:pt x="2549" y="209"/>
                        <a:pt x="2340" y="1"/>
                        <a:pt x="2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7"/>
                <p:cNvSpPr/>
                <p:nvPr/>
              </p:nvSpPr>
              <p:spPr>
                <a:xfrm>
                  <a:off x="7051563" y="3491864"/>
                  <a:ext cx="34412" cy="193042"/>
                </a:xfrm>
                <a:custGeom>
                  <a:avLst/>
                  <a:gdLst/>
                  <a:ahLst/>
                  <a:cxnLst/>
                  <a:rect l="l" t="t" r="r" b="b"/>
                  <a:pathLst>
                    <a:path w="1363" h="7646" extrusionOk="0">
                      <a:moveTo>
                        <a:pt x="685" y="0"/>
                      </a:moveTo>
                      <a:cubicBezTo>
                        <a:pt x="307" y="0"/>
                        <a:pt x="1" y="300"/>
                        <a:pt x="1" y="678"/>
                      </a:cubicBezTo>
                      <a:lnTo>
                        <a:pt x="1" y="6967"/>
                      </a:lnTo>
                      <a:cubicBezTo>
                        <a:pt x="1" y="7339"/>
                        <a:pt x="307" y="7645"/>
                        <a:pt x="685" y="7645"/>
                      </a:cubicBezTo>
                      <a:cubicBezTo>
                        <a:pt x="1057" y="7645"/>
                        <a:pt x="1363" y="7339"/>
                        <a:pt x="1363" y="6967"/>
                      </a:cubicBezTo>
                      <a:lnTo>
                        <a:pt x="1363" y="678"/>
                      </a:lnTo>
                      <a:cubicBezTo>
                        <a:pt x="1363" y="300"/>
                        <a:pt x="1057" y="0"/>
                        <a:pt x="6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7"/>
                <p:cNvSpPr/>
                <p:nvPr/>
              </p:nvSpPr>
              <p:spPr>
                <a:xfrm>
                  <a:off x="7055351" y="3540945"/>
                  <a:ext cx="106166" cy="44915"/>
                </a:xfrm>
                <a:custGeom>
                  <a:avLst/>
                  <a:gdLst/>
                  <a:ahLst/>
                  <a:cxnLst/>
                  <a:rect l="l" t="t" r="r" b="b"/>
                  <a:pathLst>
                    <a:path w="4205" h="1779" extrusionOk="0">
                      <a:moveTo>
                        <a:pt x="783" y="0"/>
                      </a:moveTo>
                      <a:cubicBezTo>
                        <a:pt x="518" y="0"/>
                        <a:pt x="262" y="154"/>
                        <a:pt x="151" y="415"/>
                      </a:cubicBezTo>
                      <a:cubicBezTo>
                        <a:pt x="1" y="767"/>
                        <a:pt x="164" y="1171"/>
                        <a:pt x="516" y="1321"/>
                      </a:cubicBezTo>
                      <a:cubicBezTo>
                        <a:pt x="1219" y="1628"/>
                        <a:pt x="1904" y="1778"/>
                        <a:pt x="2536" y="1778"/>
                      </a:cubicBezTo>
                      <a:cubicBezTo>
                        <a:pt x="2555" y="1778"/>
                        <a:pt x="2574" y="1778"/>
                        <a:pt x="2593" y="1778"/>
                      </a:cubicBezTo>
                      <a:cubicBezTo>
                        <a:pt x="2952" y="1778"/>
                        <a:pt x="3310" y="1719"/>
                        <a:pt x="3657" y="1602"/>
                      </a:cubicBezTo>
                      <a:cubicBezTo>
                        <a:pt x="4015" y="1478"/>
                        <a:pt x="4204" y="1080"/>
                        <a:pt x="4081" y="722"/>
                      </a:cubicBezTo>
                      <a:cubicBezTo>
                        <a:pt x="3983" y="438"/>
                        <a:pt x="3713" y="260"/>
                        <a:pt x="3427" y="260"/>
                      </a:cubicBezTo>
                      <a:cubicBezTo>
                        <a:pt x="3351" y="260"/>
                        <a:pt x="3275" y="272"/>
                        <a:pt x="3201" y="298"/>
                      </a:cubicBezTo>
                      <a:cubicBezTo>
                        <a:pt x="2986" y="372"/>
                        <a:pt x="2761" y="402"/>
                        <a:pt x="2536" y="402"/>
                      </a:cubicBezTo>
                      <a:cubicBezTo>
                        <a:pt x="2001" y="402"/>
                        <a:pt x="1464" y="231"/>
                        <a:pt x="1057" y="57"/>
                      </a:cubicBezTo>
                      <a:cubicBezTo>
                        <a:pt x="968" y="19"/>
                        <a:pt x="875" y="0"/>
                        <a:pt x="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7046792" y="3596717"/>
                  <a:ext cx="118335" cy="44739"/>
                </a:xfrm>
                <a:custGeom>
                  <a:avLst/>
                  <a:gdLst/>
                  <a:ahLst/>
                  <a:cxnLst/>
                  <a:rect l="l" t="t" r="r" b="b"/>
                  <a:pathLst>
                    <a:path w="4687" h="1772" extrusionOk="0">
                      <a:moveTo>
                        <a:pt x="781" y="1"/>
                      </a:moveTo>
                      <a:cubicBezTo>
                        <a:pt x="514" y="1"/>
                        <a:pt x="262" y="154"/>
                        <a:pt x="151" y="416"/>
                      </a:cubicBezTo>
                      <a:cubicBezTo>
                        <a:pt x="1" y="768"/>
                        <a:pt x="164" y="1172"/>
                        <a:pt x="516" y="1322"/>
                      </a:cubicBezTo>
                      <a:cubicBezTo>
                        <a:pt x="1141" y="1609"/>
                        <a:pt x="1819" y="1758"/>
                        <a:pt x="2510" y="1772"/>
                      </a:cubicBezTo>
                      <a:cubicBezTo>
                        <a:pt x="3110" y="1772"/>
                        <a:pt x="3709" y="1622"/>
                        <a:pt x="4244" y="1335"/>
                      </a:cubicBezTo>
                      <a:cubicBezTo>
                        <a:pt x="4570" y="1152"/>
                        <a:pt x="4687" y="735"/>
                        <a:pt x="4504" y="409"/>
                      </a:cubicBezTo>
                      <a:cubicBezTo>
                        <a:pt x="4382" y="177"/>
                        <a:pt x="4144" y="47"/>
                        <a:pt x="3899" y="47"/>
                      </a:cubicBezTo>
                      <a:cubicBezTo>
                        <a:pt x="3793" y="47"/>
                        <a:pt x="3686" y="71"/>
                        <a:pt x="3585" y="123"/>
                      </a:cubicBezTo>
                      <a:cubicBezTo>
                        <a:pt x="3235" y="312"/>
                        <a:pt x="2865" y="385"/>
                        <a:pt x="2503" y="385"/>
                      </a:cubicBezTo>
                      <a:cubicBezTo>
                        <a:pt x="1972" y="385"/>
                        <a:pt x="1460" y="228"/>
                        <a:pt x="1057" y="57"/>
                      </a:cubicBezTo>
                      <a:cubicBezTo>
                        <a:pt x="966" y="19"/>
                        <a:pt x="873" y="1"/>
                        <a:pt x="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7"/>
                <p:cNvSpPr/>
                <p:nvPr/>
              </p:nvSpPr>
              <p:spPr>
                <a:xfrm>
                  <a:off x="6983118" y="3540768"/>
                  <a:ext cx="99576" cy="44739"/>
                </a:xfrm>
                <a:custGeom>
                  <a:avLst/>
                  <a:gdLst/>
                  <a:ahLst/>
                  <a:cxnLst/>
                  <a:rect l="l" t="t" r="r" b="b"/>
                  <a:pathLst>
                    <a:path w="3944" h="1772" extrusionOk="0">
                      <a:moveTo>
                        <a:pt x="3155" y="1"/>
                      </a:moveTo>
                      <a:cubicBezTo>
                        <a:pt x="3059" y="1"/>
                        <a:pt x="2961" y="21"/>
                        <a:pt x="2868" y="64"/>
                      </a:cubicBezTo>
                      <a:cubicBezTo>
                        <a:pt x="2493" y="222"/>
                        <a:pt x="1975" y="388"/>
                        <a:pt x="1426" y="388"/>
                      </a:cubicBezTo>
                      <a:cubicBezTo>
                        <a:pt x="1250" y="388"/>
                        <a:pt x="1072" y="371"/>
                        <a:pt x="893" y="331"/>
                      </a:cubicBezTo>
                      <a:cubicBezTo>
                        <a:pt x="846" y="321"/>
                        <a:pt x="799" y="316"/>
                        <a:pt x="753" y="316"/>
                      </a:cubicBezTo>
                      <a:cubicBezTo>
                        <a:pt x="435" y="316"/>
                        <a:pt x="153" y="541"/>
                        <a:pt x="79" y="859"/>
                      </a:cubicBezTo>
                      <a:cubicBezTo>
                        <a:pt x="0" y="1231"/>
                        <a:pt x="235" y="1596"/>
                        <a:pt x="600" y="1680"/>
                      </a:cubicBezTo>
                      <a:cubicBezTo>
                        <a:pt x="874" y="1739"/>
                        <a:pt x="1148" y="1772"/>
                        <a:pt x="1428" y="1772"/>
                      </a:cubicBezTo>
                      <a:cubicBezTo>
                        <a:pt x="2112" y="1759"/>
                        <a:pt x="2790" y="1609"/>
                        <a:pt x="3416" y="1328"/>
                      </a:cubicBezTo>
                      <a:cubicBezTo>
                        <a:pt x="3774" y="1185"/>
                        <a:pt x="3944" y="774"/>
                        <a:pt x="3787" y="416"/>
                      </a:cubicBezTo>
                      <a:cubicBezTo>
                        <a:pt x="3677" y="157"/>
                        <a:pt x="3422" y="1"/>
                        <a:pt x="3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7"/>
                <p:cNvSpPr/>
                <p:nvPr/>
              </p:nvSpPr>
              <p:spPr>
                <a:xfrm>
                  <a:off x="7054871" y="3655619"/>
                  <a:ext cx="106645" cy="45244"/>
                </a:xfrm>
                <a:custGeom>
                  <a:avLst/>
                  <a:gdLst/>
                  <a:ahLst/>
                  <a:cxnLst/>
                  <a:rect l="l" t="t" r="r" b="b"/>
                  <a:pathLst>
                    <a:path w="4224" h="1792" extrusionOk="0">
                      <a:moveTo>
                        <a:pt x="788" y="1"/>
                      </a:moveTo>
                      <a:cubicBezTo>
                        <a:pt x="521" y="1"/>
                        <a:pt x="265" y="157"/>
                        <a:pt x="150" y="416"/>
                      </a:cubicBezTo>
                      <a:cubicBezTo>
                        <a:pt x="0" y="775"/>
                        <a:pt x="170" y="1192"/>
                        <a:pt x="535" y="1335"/>
                      </a:cubicBezTo>
                      <a:cubicBezTo>
                        <a:pt x="1167" y="1622"/>
                        <a:pt x="1858" y="1778"/>
                        <a:pt x="2555" y="1791"/>
                      </a:cubicBezTo>
                      <a:cubicBezTo>
                        <a:pt x="2933" y="1791"/>
                        <a:pt x="3311" y="1733"/>
                        <a:pt x="3676" y="1609"/>
                      </a:cubicBezTo>
                      <a:cubicBezTo>
                        <a:pt x="4034" y="1479"/>
                        <a:pt x="4223" y="1087"/>
                        <a:pt x="4100" y="729"/>
                      </a:cubicBezTo>
                      <a:cubicBezTo>
                        <a:pt x="4002" y="446"/>
                        <a:pt x="3734" y="265"/>
                        <a:pt x="3449" y="265"/>
                      </a:cubicBezTo>
                      <a:cubicBezTo>
                        <a:pt x="3373" y="265"/>
                        <a:pt x="3295" y="278"/>
                        <a:pt x="3220" y="305"/>
                      </a:cubicBezTo>
                      <a:cubicBezTo>
                        <a:pt x="3005" y="379"/>
                        <a:pt x="2780" y="409"/>
                        <a:pt x="2555" y="409"/>
                      </a:cubicBezTo>
                      <a:cubicBezTo>
                        <a:pt x="2020" y="409"/>
                        <a:pt x="1483" y="238"/>
                        <a:pt x="1076" y="64"/>
                      </a:cubicBezTo>
                      <a:cubicBezTo>
                        <a:pt x="982" y="21"/>
                        <a:pt x="885" y="1"/>
                        <a:pt x="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7"/>
                <p:cNvSpPr/>
                <p:nvPr/>
              </p:nvSpPr>
              <p:spPr>
                <a:xfrm>
                  <a:off x="6983118" y="3655619"/>
                  <a:ext cx="99576" cy="44739"/>
                </a:xfrm>
                <a:custGeom>
                  <a:avLst/>
                  <a:gdLst/>
                  <a:ahLst/>
                  <a:cxnLst/>
                  <a:rect l="l" t="t" r="r" b="b"/>
                  <a:pathLst>
                    <a:path w="3944" h="1772" extrusionOk="0">
                      <a:moveTo>
                        <a:pt x="3155" y="1"/>
                      </a:moveTo>
                      <a:cubicBezTo>
                        <a:pt x="3059" y="1"/>
                        <a:pt x="2961" y="21"/>
                        <a:pt x="2868" y="64"/>
                      </a:cubicBezTo>
                      <a:cubicBezTo>
                        <a:pt x="2492" y="227"/>
                        <a:pt x="1974" y="394"/>
                        <a:pt x="1425" y="394"/>
                      </a:cubicBezTo>
                      <a:cubicBezTo>
                        <a:pt x="1249" y="394"/>
                        <a:pt x="1071" y="377"/>
                        <a:pt x="893" y="338"/>
                      </a:cubicBezTo>
                      <a:cubicBezTo>
                        <a:pt x="845" y="328"/>
                        <a:pt x="797" y="323"/>
                        <a:pt x="750" y="323"/>
                      </a:cubicBezTo>
                      <a:cubicBezTo>
                        <a:pt x="433" y="323"/>
                        <a:pt x="152" y="543"/>
                        <a:pt x="79" y="866"/>
                      </a:cubicBezTo>
                      <a:cubicBezTo>
                        <a:pt x="0" y="1231"/>
                        <a:pt x="235" y="1602"/>
                        <a:pt x="600" y="1687"/>
                      </a:cubicBezTo>
                      <a:cubicBezTo>
                        <a:pt x="874" y="1739"/>
                        <a:pt x="1148" y="1772"/>
                        <a:pt x="1428" y="1772"/>
                      </a:cubicBezTo>
                      <a:cubicBezTo>
                        <a:pt x="2112" y="1759"/>
                        <a:pt x="2790" y="1609"/>
                        <a:pt x="3416" y="1335"/>
                      </a:cubicBezTo>
                      <a:cubicBezTo>
                        <a:pt x="3774" y="1185"/>
                        <a:pt x="3944" y="775"/>
                        <a:pt x="3787" y="416"/>
                      </a:cubicBezTo>
                      <a:cubicBezTo>
                        <a:pt x="3677" y="157"/>
                        <a:pt x="3422" y="1"/>
                        <a:pt x="3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7"/>
                <p:cNvSpPr/>
                <p:nvPr/>
              </p:nvSpPr>
              <p:spPr>
                <a:xfrm>
                  <a:off x="6973725" y="3596464"/>
                  <a:ext cx="117527" cy="44335"/>
                </a:xfrm>
                <a:custGeom>
                  <a:avLst/>
                  <a:gdLst/>
                  <a:ahLst/>
                  <a:cxnLst/>
                  <a:rect l="l" t="t" r="r" b="b"/>
                  <a:pathLst>
                    <a:path w="4655" h="1756" extrusionOk="0">
                      <a:moveTo>
                        <a:pt x="3863" y="0"/>
                      </a:moveTo>
                      <a:cubicBezTo>
                        <a:pt x="3768" y="0"/>
                        <a:pt x="3671" y="20"/>
                        <a:pt x="3579" y="61"/>
                      </a:cubicBezTo>
                      <a:cubicBezTo>
                        <a:pt x="3094" y="270"/>
                        <a:pt x="2605" y="375"/>
                        <a:pt x="2150" y="375"/>
                      </a:cubicBezTo>
                      <a:cubicBezTo>
                        <a:pt x="1769" y="375"/>
                        <a:pt x="1412" y="301"/>
                        <a:pt x="1102" y="152"/>
                      </a:cubicBezTo>
                      <a:cubicBezTo>
                        <a:pt x="1002" y="101"/>
                        <a:pt x="895" y="77"/>
                        <a:pt x="789" y="77"/>
                      </a:cubicBezTo>
                      <a:cubicBezTo>
                        <a:pt x="532" y="77"/>
                        <a:pt x="286" y="220"/>
                        <a:pt x="170" y="465"/>
                      </a:cubicBezTo>
                      <a:cubicBezTo>
                        <a:pt x="1" y="817"/>
                        <a:pt x="151" y="1234"/>
                        <a:pt x="503" y="1397"/>
                      </a:cubicBezTo>
                      <a:cubicBezTo>
                        <a:pt x="1005" y="1632"/>
                        <a:pt x="1556" y="1756"/>
                        <a:pt x="2109" y="1756"/>
                      </a:cubicBezTo>
                      <a:cubicBezTo>
                        <a:pt x="2123" y="1756"/>
                        <a:pt x="2138" y="1756"/>
                        <a:pt x="2152" y="1755"/>
                      </a:cubicBezTo>
                      <a:cubicBezTo>
                        <a:pt x="2836" y="1749"/>
                        <a:pt x="3501" y="1606"/>
                        <a:pt x="4127" y="1332"/>
                      </a:cubicBezTo>
                      <a:cubicBezTo>
                        <a:pt x="4485" y="1182"/>
                        <a:pt x="4654" y="771"/>
                        <a:pt x="4498" y="419"/>
                      </a:cubicBezTo>
                      <a:cubicBezTo>
                        <a:pt x="4387" y="155"/>
                        <a:pt x="4131" y="0"/>
                        <a:pt x="3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7"/>
                <p:cNvSpPr/>
                <p:nvPr/>
              </p:nvSpPr>
              <p:spPr>
                <a:xfrm>
                  <a:off x="7118368" y="3906680"/>
                  <a:ext cx="38881" cy="118007"/>
                </a:xfrm>
                <a:custGeom>
                  <a:avLst/>
                  <a:gdLst/>
                  <a:ahLst/>
                  <a:cxnLst/>
                  <a:rect l="l" t="t" r="r" b="b"/>
                  <a:pathLst>
                    <a:path w="1540" h="4674" extrusionOk="0">
                      <a:moveTo>
                        <a:pt x="1018" y="1"/>
                      </a:moveTo>
                      <a:lnTo>
                        <a:pt x="1" y="118"/>
                      </a:lnTo>
                      <a:lnTo>
                        <a:pt x="529" y="4674"/>
                      </a:lnTo>
                      <a:lnTo>
                        <a:pt x="1539" y="4557"/>
                      </a:lnTo>
                      <a:lnTo>
                        <a:pt x="10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7"/>
                <p:cNvSpPr/>
                <p:nvPr/>
              </p:nvSpPr>
              <p:spPr>
                <a:xfrm>
                  <a:off x="7122332" y="3882695"/>
                  <a:ext cx="43830" cy="37063"/>
                </a:xfrm>
                <a:custGeom>
                  <a:avLst/>
                  <a:gdLst/>
                  <a:ahLst/>
                  <a:cxnLst/>
                  <a:rect l="l" t="t" r="r" b="b"/>
                  <a:pathLst>
                    <a:path w="1736" h="1468" extrusionOk="0">
                      <a:moveTo>
                        <a:pt x="778" y="1"/>
                      </a:moveTo>
                      <a:cubicBezTo>
                        <a:pt x="750" y="1"/>
                        <a:pt x="721" y="2"/>
                        <a:pt x="691" y="6"/>
                      </a:cubicBezTo>
                      <a:cubicBezTo>
                        <a:pt x="287" y="51"/>
                        <a:pt x="0" y="416"/>
                        <a:pt x="46" y="820"/>
                      </a:cubicBezTo>
                      <a:cubicBezTo>
                        <a:pt x="95" y="1225"/>
                        <a:pt x="433" y="1468"/>
                        <a:pt x="780" y="1468"/>
                      </a:cubicBezTo>
                      <a:cubicBezTo>
                        <a:pt x="987" y="1468"/>
                        <a:pt x="1196" y="1382"/>
                        <a:pt x="1349" y="1192"/>
                      </a:cubicBezTo>
                      <a:cubicBezTo>
                        <a:pt x="1735" y="700"/>
                        <a:pt x="1378" y="1"/>
                        <a:pt x="7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7"/>
                <p:cNvSpPr/>
                <p:nvPr/>
              </p:nvSpPr>
              <p:spPr>
                <a:xfrm>
                  <a:off x="7096656" y="3885674"/>
                  <a:ext cx="43981" cy="37013"/>
                </a:xfrm>
                <a:custGeom>
                  <a:avLst/>
                  <a:gdLst/>
                  <a:ahLst/>
                  <a:cxnLst/>
                  <a:rect l="l" t="t" r="r" b="b"/>
                  <a:pathLst>
                    <a:path w="1742" h="1466" extrusionOk="0">
                      <a:moveTo>
                        <a:pt x="784" y="0"/>
                      </a:moveTo>
                      <a:cubicBezTo>
                        <a:pt x="756" y="0"/>
                        <a:pt x="727" y="2"/>
                        <a:pt x="698" y="5"/>
                      </a:cubicBezTo>
                      <a:cubicBezTo>
                        <a:pt x="294" y="51"/>
                        <a:pt x="1" y="416"/>
                        <a:pt x="53" y="820"/>
                      </a:cubicBezTo>
                      <a:cubicBezTo>
                        <a:pt x="97" y="1223"/>
                        <a:pt x="435" y="1466"/>
                        <a:pt x="780" y="1466"/>
                      </a:cubicBezTo>
                      <a:cubicBezTo>
                        <a:pt x="988" y="1466"/>
                        <a:pt x="1198" y="1378"/>
                        <a:pt x="1350" y="1185"/>
                      </a:cubicBezTo>
                      <a:cubicBezTo>
                        <a:pt x="1742" y="699"/>
                        <a:pt x="1379" y="0"/>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7"/>
                <p:cNvSpPr/>
                <p:nvPr/>
              </p:nvSpPr>
              <p:spPr>
                <a:xfrm>
                  <a:off x="7135991" y="4002015"/>
                  <a:ext cx="43855" cy="37063"/>
                </a:xfrm>
                <a:custGeom>
                  <a:avLst/>
                  <a:gdLst/>
                  <a:ahLst/>
                  <a:cxnLst/>
                  <a:rect l="l" t="t" r="r" b="b"/>
                  <a:pathLst>
                    <a:path w="1737" h="1468" extrusionOk="0">
                      <a:moveTo>
                        <a:pt x="777" y="1"/>
                      </a:moveTo>
                      <a:cubicBezTo>
                        <a:pt x="751" y="1"/>
                        <a:pt x="725" y="2"/>
                        <a:pt x="698" y="5"/>
                      </a:cubicBezTo>
                      <a:cubicBezTo>
                        <a:pt x="294" y="51"/>
                        <a:pt x="0" y="416"/>
                        <a:pt x="46" y="820"/>
                      </a:cubicBezTo>
                      <a:cubicBezTo>
                        <a:pt x="95" y="1224"/>
                        <a:pt x="436" y="1467"/>
                        <a:pt x="783" y="1467"/>
                      </a:cubicBezTo>
                      <a:cubicBezTo>
                        <a:pt x="990" y="1467"/>
                        <a:pt x="1199" y="1381"/>
                        <a:pt x="1349" y="1191"/>
                      </a:cubicBezTo>
                      <a:cubicBezTo>
                        <a:pt x="1737" y="704"/>
                        <a:pt x="1382" y="1"/>
                        <a:pt x="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7"/>
                <p:cNvSpPr/>
                <p:nvPr/>
              </p:nvSpPr>
              <p:spPr>
                <a:xfrm>
                  <a:off x="7110314" y="4004969"/>
                  <a:ext cx="43981" cy="37063"/>
                </a:xfrm>
                <a:custGeom>
                  <a:avLst/>
                  <a:gdLst/>
                  <a:ahLst/>
                  <a:cxnLst/>
                  <a:rect l="l" t="t" r="r" b="b"/>
                  <a:pathLst>
                    <a:path w="1742" h="1468" extrusionOk="0">
                      <a:moveTo>
                        <a:pt x="784" y="0"/>
                      </a:moveTo>
                      <a:cubicBezTo>
                        <a:pt x="756" y="0"/>
                        <a:pt x="727" y="2"/>
                        <a:pt x="698" y="5"/>
                      </a:cubicBezTo>
                      <a:cubicBezTo>
                        <a:pt x="294" y="51"/>
                        <a:pt x="1" y="416"/>
                        <a:pt x="53" y="820"/>
                      </a:cubicBezTo>
                      <a:cubicBezTo>
                        <a:pt x="98" y="1224"/>
                        <a:pt x="437" y="1467"/>
                        <a:pt x="783" y="1467"/>
                      </a:cubicBezTo>
                      <a:cubicBezTo>
                        <a:pt x="990" y="1467"/>
                        <a:pt x="1199" y="1381"/>
                        <a:pt x="1350" y="1191"/>
                      </a:cubicBezTo>
                      <a:cubicBezTo>
                        <a:pt x="1742" y="700"/>
                        <a:pt x="1379" y="0"/>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7"/>
                <p:cNvSpPr/>
                <p:nvPr/>
              </p:nvSpPr>
              <p:spPr>
                <a:xfrm>
                  <a:off x="7129906" y="4152515"/>
                  <a:ext cx="21890" cy="99753"/>
                </a:xfrm>
                <a:custGeom>
                  <a:avLst/>
                  <a:gdLst/>
                  <a:ahLst/>
                  <a:cxnLst/>
                  <a:rect l="l" t="t" r="r" b="b"/>
                  <a:pathLst>
                    <a:path w="867" h="3951" extrusionOk="0">
                      <a:moveTo>
                        <a:pt x="78" y="1"/>
                      </a:moveTo>
                      <a:lnTo>
                        <a:pt x="0" y="3938"/>
                      </a:lnTo>
                      <a:lnTo>
                        <a:pt x="789" y="3951"/>
                      </a:lnTo>
                      <a:lnTo>
                        <a:pt x="867" y="21"/>
                      </a:lnTo>
                      <a:lnTo>
                        <a:pt x="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7"/>
                <p:cNvSpPr/>
                <p:nvPr/>
              </p:nvSpPr>
              <p:spPr>
                <a:xfrm>
                  <a:off x="7140207" y="4137543"/>
                  <a:ext cx="36129" cy="30953"/>
                </a:xfrm>
                <a:custGeom>
                  <a:avLst/>
                  <a:gdLst/>
                  <a:ahLst/>
                  <a:cxnLst/>
                  <a:rect l="l" t="t" r="r" b="b"/>
                  <a:pathLst>
                    <a:path w="1431" h="1226" extrusionOk="0">
                      <a:moveTo>
                        <a:pt x="616" y="1"/>
                      </a:moveTo>
                      <a:cubicBezTo>
                        <a:pt x="283" y="1"/>
                        <a:pt x="16" y="266"/>
                        <a:pt x="9" y="600"/>
                      </a:cubicBezTo>
                      <a:cubicBezTo>
                        <a:pt x="0" y="976"/>
                        <a:pt x="304" y="1226"/>
                        <a:pt x="622" y="1226"/>
                      </a:cubicBezTo>
                      <a:cubicBezTo>
                        <a:pt x="768" y="1226"/>
                        <a:pt x="916" y="1173"/>
                        <a:pt x="1039" y="1057"/>
                      </a:cubicBezTo>
                      <a:cubicBezTo>
                        <a:pt x="1430" y="679"/>
                        <a:pt x="1176" y="14"/>
                        <a:pt x="628" y="1"/>
                      </a:cubicBezTo>
                      <a:cubicBezTo>
                        <a:pt x="624" y="1"/>
                        <a:pt x="620" y="1"/>
                        <a:pt x="6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7"/>
                <p:cNvSpPr/>
                <p:nvPr/>
              </p:nvSpPr>
              <p:spPr>
                <a:xfrm>
                  <a:off x="7118924" y="4137215"/>
                  <a:ext cx="36180" cy="30802"/>
                </a:xfrm>
                <a:custGeom>
                  <a:avLst/>
                  <a:gdLst/>
                  <a:ahLst/>
                  <a:cxnLst/>
                  <a:rect l="l" t="t" r="r" b="b"/>
                  <a:pathLst>
                    <a:path w="1433" h="1220" extrusionOk="0">
                      <a:moveTo>
                        <a:pt x="607" y="0"/>
                      </a:moveTo>
                      <a:cubicBezTo>
                        <a:pt x="279" y="0"/>
                        <a:pt x="11" y="269"/>
                        <a:pt x="5" y="594"/>
                      </a:cubicBezTo>
                      <a:cubicBezTo>
                        <a:pt x="0" y="969"/>
                        <a:pt x="306" y="1219"/>
                        <a:pt x="624" y="1219"/>
                      </a:cubicBezTo>
                      <a:cubicBezTo>
                        <a:pt x="770" y="1219"/>
                        <a:pt x="918" y="1167"/>
                        <a:pt x="1041" y="1050"/>
                      </a:cubicBezTo>
                      <a:cubicBezTo>
                        <a:pt x="1432" y="672"/>
                        <a:pt x="1172" y="7"/>
                        <a:pt x="631" y="1"/>
                      </a:cubicBezTo>
                      <a:cubicBezTo>
                        <a:pt x="623" y="1"/>
                        <a:pt x="615" y="0"/>
                        <a:pt x="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7"/>
                <p:cNvSpPr/>
                <p:nvPr/>
              </p:nvSpPr>
              <p:spPr>
                <a:xfrm>
                  <a:off x="7138238" y="4237271"/>
                  <a:ext cx="36281" cy="30852"/>
                </a:xfrm>
                <a:custGeom>
                  <a:avLst/>
                  <a:gdLst/>
                  <a:ahLst/>
                  <a:cxnLst/>
                  <a:rect l="l" t="t" r="r" b="b"/>
                  <a:pathLst>
                    <a:path w="1437" h="1222" extrusionOk="0">
                      <a:moveTo>
                        <a:pt x="605" y="0"/>
                      </a:moveTo>
                      <a:cubicBezTo>
                        <a:pt x="277" y="0"/>
                        <a:pt x="15" y="269"/>
                        <a:pt x="9" y="594"/>
                      </a:cubicBezTo>
                      <a:cubicBezTo>
                        <a:pt x="0" y="969"/>
                        <a:pt x="304" y="1222"/>
                        <a:pt x="622" y="1222"/>
                      </a:cubicBezTo>
                      <a:cubicBezTo>
                        <a:pt x="767" y="1222"/>
                        <a:pt x="916" y="1169"/>
                        <a:pt x="1039" y="1050"/>
                      </a:cubicBezTo>
                      <a:cubicBezTo>
                        <a:pt x="1436" y="672"/>
                        <a:pt x="1176" y="7"/>
                        <a:pt x="628" y="0"/>
                      </a:cubicBezTo>
                      <a:cubicBezTo>
                        <a:pt x="620" y="0"/>
                        <a:pt x="613" y="0"/>
                        <a:pt x="6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7"/>
                <p:cNvSpPr/>
                <p:nvPr/>
              </p:nvSpPr>
              <p:spPr>
                <a:xfrm>
                  <a:off x="7116828" y="4236766"/>
                  <a:ext cx="36306" cy="30878"/>
                </a:xfrm>
                <a:custGeom>
                  <a:avLst/>
                  <a:gdLst/>
                  <a:ahLst/>
                  <a:cxnLst/>
                  <a:rect l="l" t="t" r="r" b="b"/>
                  <a:pathLst>
                    <a:path w="1438" h="1223" extrusionOk="0">
                      <a:moveTo>
                        <a:pt x="623" y="1"/>
                      </a:moveTo>
                      <a:cubicBezTo>
                        <a:pt x="290" y="1"/>
                        <a:pt x="16" y="266"/>
                        <a:pt x="10" y="601"/>
                      </a:cubicBezTo>
                      <a:cubicBezTo>
                        <a:pt x="1" y="971"/>
                        <a:pt x="304" y="1222"/>
                        <a:pt x="623" y="1222"/>
                      </a:cubicBezTo>
                      <a:cubicBezTo>
                        <a:pt x="770" y="1222"/>
                        <a:pt x="921" y="1169"/>
                        <a:pt x="1046" y="1050"/>
                      </a:cubicBezTo>
                      <a:cubicBezTo>
                        <a:pt x="1437" y="672"/>
                        <a:pt x="1176" y="14"/>
                        <a:pt x="635" y="1"/>
                      </a:cubicBezTo>
                      <a:cubicBezTo>
                        <a:pt x="631" y="1"/>
                        <a:pt x="627" y="1"/>
                        <a:pt x="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7"/>
                <p:cNvSpPr/>
                <p:nvPr/>
              </p:nvSpPr>
              <p:spPr>
                <a:xfrm>
                  <a:off x="7245742" y="3712350"/>
                  <a:ext cx="54004" cy="108640"/>
                </a:xfrm>
                <a:custGeom>
                  <a:avLst/>
                  <a:gdLst/>
                  <a:ahLst/>
                  <a:cxnLst/>
                  <a:rect l="l" t="t" r="r" b="b"/>
                  <a:pathLst>
                    <a:path w="2139" h="4303" extrusionOk="0">
                      <a:moveTo>
                        <a:pt x="893" y="1"/>
                      </a:moveTo>
                      <a:lnTo>
                        <a:pt x="0" y="274"/>
                      </a:lnTo>
                      <a:lnTo>
                        <a:pt x="1245" y="4302"/>
                      </a:lnTo>
                      <a:lnTo>
                        <a:pt x="2138" y="4028"/>
                      </a:lnTo>
                      <a:lnTo>
                        <a:pt x="8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7"/>
                <p:cNvSpPr/>
                <p:nvPr/>
              </p:nvSpPr>
              <p:spPr>
                <a:xfrm>
                  <a:off x="7246398" y="3690183"/>
                  <a:ext cx="40472" cy="34185"/>
                </a:xfrm>
                <a:custGeom>
                  <a:avLst/>
                  <a:gdLst/>
                  <a:ahLst/>
                  <a:cxnLst/>
                  <a:rect l="l" t="t" r="r" b="b"/>
                  <a:pathLst>
                    <a:path w="1603" h="1354" extrusionOk="0">
                      <a:moveTo>
                        <a:pt x="764" y="0"/>
                      </a:moveTo>
                      <a:cubicBezTo>
                        <a:pt x="698" y="0"/>
                        <a:pt x="630" y="10"/>
                        <a:pt x="561" y="31"/>
                      </a:cubicBezTo>
                      <a:cubicBezTo>
                        <a:pt x="203" y="142"/>
                        <a:pt x="1" y="520"/>
                        <a:pt x="111" y="879"/>
                      </a:cubicBezTo>
                      <a:cubicBezTo>
                        <a:pt x="207" y="1190"/>
                        <a:pt x="483" y="1353"/>
                        <a:pt x="760" y="1353"/>
                      </a:cubicBezTo>
                      <a:cubicBezTo>
                        <a:pt x="994" y="1353"/>
                        <a:pt x="1228" y="1237"/>
                        <a:pt x="1356" y="996"/>
                      </a:cubicBezTo>
                      <a:cubicBezTo>
                        <a:pt x="1603" y="526"/>
                        <a:pt x="1244" y="0"/>
                        <a:pt x="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7"/>
                <p:cNvSpPr/>
                <p:nvPr/>
              </p:nvSpPr>
              <p:spPr>
                <a:xfrm>
                  <a:off x="7223852" y="3697202"/>
                  <a:ext cx="40446" cy="34185"/>
                </a:xfrm>
                <a:custGeom>
                  <a:avLst/>
                  <a:gdLst/>
                  <a:ahLst/>
                  <a:cxnLst/>
                  <a:rect l="l" t="t" r="r" b="b"/>
                  <a:pathLst>
                    <a:path w="1602" h="1354" extrusionOk="0">
                      <a:moveTo>
                        <a:pt x="766" y="0"/>
                      </a:moveTo>
                      <a:cubicBezTo>
                        <a:pt x="697" y="0"/>
                        <a:pt x="627" y="11"/>
                        <a:pt x="555" y="34"/>
                      </a:cubicBezTo>
                      <a:cubicBezTo>
                        <a:pt x="196" y="138"/>
                        <a:pt x="1" y="522"/>
                        <a:pt x="111" y="874"/>
                      </a:cubicBezTo>
                      <a:cubicBezTo>
                        <a:pt x="207" y="1189"/>
                        <a:pt x="482" y="1354"/>
                        <a:pt x="759" y="1354"/>
                      </a:cubicBezTo>
                      <a:cubicBezTo>
                        <a:pt x="993" y="1354"/>
                        <a:pt x="1228" y="1236"/>
                        <a:pt x="1356" y="992"/>
                      </a:cubicBezTo>
                      <a:cubicBezTo>
                        <a:pt x="1602" y="524"/>
                        <a:pt x="1247" y="0"/>
                        <a:pt x="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7"/>
                <p:cNvSpPr/>
                <p:nvPr/>
              </p:nvSpPr>
              <p:spPr>
                <a:xfrm>
                  <a:off x="7278993" y="3795642"/>
                  <a:ext cx="40598" cy="34261"/>
                </a:xfrm>
                <a:custGeom>
                  <a:avLst/>
                  <a:gdLst/>
                  <a:ahLst/>
                  <a:cxnLst/>
                  <a:rect l="l" t="t" r="r" b="b"/>
                  <a:pathLst>
                    <a:path w="1608" h="1357" extrusionOk="0">
                      <a:moveTo>
                        <a:pt x="764" y="1"/>
                      </a:moveTo>
                      <a:cubicBezTo>
                        <a:pt x="698" y="1"/>
                        <a:pt x="630" y="11"/>
                        <a:pt x="561" y="32"/>
                      </a:cubicBezTo>
                      <a:cubicBezTo>
                        <a:pt x="202" y="143"/>
                        <a:pt x="0" y="521"/>
                        <a:pt x="111" y="879"/>
                      </a:cubicBezTo>
                      <a:cubicBezTo>
                        <a:pt x="210" y="1191"/>
                        <a:pt x="487" y="1357"/>
                        <a:pt x="764" y="1357"/>
                      </a:cubicBezTo>
                      <a:cubicBezTo>
                        <a:pt x="996" y="1357"/>
                        <a:pt x="1228" y="1240"/>
                        <a:pt x="1356" y="997"/>
                      </a:cubicBezTo>
                      <a:cubicBezTo>
                        <a:pt x="1608" y="527"/>
                        <a:pt x="1245" y="1"/>
                        <a:pt x="7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7"/>
                <p:cNvSpPr/>
                <p:nvPr/>
              </p:nvSpPr>
              <p:spPr>
                <a:xfrm>
                  <a:off x="7256447" y="3802686"/>
                  <a:ext cx="40446" cy="34210"/>
                </a:xfrm>
                <a:custGeom>
                  <a:avLst/>
                  <a:gdLst/>
                  <a:ahLst/>
                  <a:cxnLst/>
                  <a:rect l="l" t="t" r="r" b="b"/>
                  <a:pathLst>
                    <a:path w="1602" h="1355" extrusionOk="0">
                      <a:moveTo>
                        <a:pt x="770" y="0"/>
                      </a:moveTo>
                      <a:cubicBezTo>
                        <a:pt x="702" y="0"/>
                        <a:pt x="632" y="11"/>
                        <a:pt x="561" y="33"/>
                      </a:cubicBezTo>
                      <a:cubicBezTo>
                        <a:pt x="202" y="144"/>
                        <a:pt x="0" y="522"/>
                        <a:pt x="111" y="881"/>
                      </a:cubicBezTo>
                      <a:cubicBezTo>
                        <a:pt x="206" y="1191"/>
                        <a:pt x="481" y="1354"/>
                        <a:pt x="757" y="1354"/>
                      </a:cubicBezTo>
                      <a:cubicBezTo>
                        <a:pt x="991" y="1354"/>
                        <a:pt x="1227" y="1237"/>
                        <a:pt x="1356" y="991"/>
                      </a:cubicBezTo>
                      <a:cubicBezTo>
                        <a:pt x="1601" y="523"/>
                        <a:pt x="1247" y="0"/>
                        <a:pt x="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7200498" y="3542207"/>
                  <a:ext cx="55469" cy="114220"/>
                </a:xfrm>
                <a:custGeom>
                  <a:avLst/>
                  <a:gdLst/>
                  <a:ahLst/>
                  <a:cxnLst/>
                  <a:rect l="l" t="t" r="r" b="b"/>
                  <a:pathLst>
                    <a:path w="2197" h="4524" extrusionOk="0">
                      <a:moveTo>
                        <a:pt x="945" y="0"/>
                      </a:moveTo>
                      <a:lnTo>
                        <a:pt x="0" y="281"/>
                      </a:lnTo>
                      <a:lnTo>
                        <a:pt x="1252" y="4524"/>
                      </a:lnTo>
                      <a:lnTo>
                        <a:pt x="2197" y="4243"/>
                      </a:ln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7201483" y="3519409"/>
                  <a:ext cx="42567" cy="35877"/>
                </a:xfrm>
                <a:custGeom>
                  <a:avLst/>
                  <a:gdLst/>
                  <a:ahLst/>
                  <a:cxnLst/>
                  <a:rect l="l" t="t" r="r" b="b"/>
                  <a:pathLst>
                    <a:path w="1686" h="1421" extrusionOk="0">
                      <a:moveTo>
                        <a:pt x="799" y="0"/>
                      </a:moveTo>
                      <a:cubicBezTo>
                        <a:pt x="732" y="0"/>
                        <a:pt x="663" y="10"/>
                        <a:pt x="593" y="30"/>
                      </a:cubicBezTo>
                      <a:cubicBezTo>
                        <a:pt x="215" y="141"/>
                        <a:pt x="0" y="532"/>
                        <a:pt x="111" y="910"/>
                      </a:cubicBezTo>
                      <a:cubicBezTo>
                        <a:pt x="211" y="1242"/>
                        <a:pt x="504" y="1420"/>
                        <a:pt x="797" y="1420"/>
                      </a:cubicBezTo>
                      <a:cubicBezTo>
                        <a:pt x="1038" y="1420"/>
                        <a:pt x="1279" y="1300"/>
                        <a:pt x="1415" y="1047"/>
                      </a:cubicBezTo>
                      <a:cubicBezTo>
                        <a:pt x="1686" y="557"/>
                        <a:pt x="1309" y="0"/>
                        <a:pt x="7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7"/>
                <p:cNvSpPr/>
                <p:nvPr/>
              </p:nvSpPr>
              <p:spPr>
                <a:xfrm>
                  <a:off x="7177776" y="3526428"/>
                  <a:ext cx="42416" cy="35927"/>
                </a:xfrm>
                <a:custGeom>
                  <a:avLst/>
                  <a:gdLst/>
                  <a:ahLst/>
                  <a:cxnLst/>
                  <a:rect l="l" t="t" r="r" b="b"/>
                  <a:pathLst>
                    <a:path w="1680" h="1423" extrusionOk="0">
                      <a:moveTo>
                        <a:pt x="797" y="1"/>
                      </a:moveTo>
                      <a:cubicBezTo>
                        <a:pt x="729" y="1"/>
                        <a:pt x="659" y="11"/>
                        <a:pt x="587" y="32"/>
                      </a:cubicBezTo>
                      <a:cubicBezTo>
                        <a:pt x="216" y="143"/>
                        <a:pt x="1" y="534"/>
                        <a:pt x="105" y="912"/>
                      </a:cubicBezTo>
                      <a:cubicBezTo>
                        <a:pt x="205" y="1245"/>
                        <a:pt x="497" y="1422"/>
                        <a:pt x="792" y="1422"/>
                      </a:cubicBezTo>
                      <a:cubicBezTo>
                        <a:pt x="1034" y="1422"/>
                        <a:pt x="1277" y="1302"/>
                        <a:pt x="1415" y="1049"/>
                      </a:cubicBezTo>
                      <a:cubicBezTo>
                        <a:pt x="1679" y="560"/>
                        <a:pt x="1305" y="1"/>
                        <a:pt x="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7"/>
                <p:cNvSpPr/>
                <p:nvPr/>
              </p:nvSpPr>
              <p:spPr>
                <a:xfrm>
                  <a:off x="7234229" y="3630473"/>
                  <a:ext cx="42441" cy="35902"/>
                </a:xfrm>
                <a:custGeom>
                  <a:avLst/>
                  <a:gdLst/>
                  <a:ahLst/>
                  <a:cxnLst/>
                  <a:rect l="l" t="t" r="r" b="b"/>
                  <a:pathLst>
                    <a:path w="1681" h="1422" extrusionOk="0">
                      <a:moveTo>
                        <a:pt x="797" y="1"/>
                      </a:moveTo>
                      <a:cubicBezTo>
                        <a:pt x="731" y="1"/>
                        <a:pt x="663" y="10"/>
                        <a:pt x="593" y="30"/>
                      </a:cubicBezTo>
                      <a:cubicBezTo>
                        <a:pt x="215" y="141"/>
                        <a:pt x="0" y="539"/>
                        <a:pt x="111" y="910"/>
                      </a:cubicBezTo>
                      <a:cubicBezTo>
                        <a:pt x="208" y="1244"/>
                        <a:pt x="502" y="1421"/>
                        <a:pt x="797" y="1421"/>
                      </a:cubicBezTo>
                      <a:cubicBezTo>
                        <a:pt x="1038" y="1421"/>
                        <a:pt x="1280" y="1303"/>
                        <a:pt x="1415" y="1054"/>
                      </a:cubicBezTo>
                      <a:cubicBezTo>
                        <a:pt x="1680" y="563"/>
                        <a:pt x="1307" y="1"/>
                        <a:pt x="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7"/>
                <p:cNvSpPr/>
                <p:nvPr/>
              </p:nvSpPr>
              <p:spPr>
                <a:xfrm>
                  <a:off x="7210370" y="3637517"/>
                  <a:ext cx="42391" cy="35826"/>
                </a:xfrm>
                <a:custGeom>
                  <a:avLst/>
                  <a:gdLst/>
                  <a:ahLst/>
                  <a:cxnLst/>
                  <a:rect l="l" t="t" r="r" b="b"/>
                  <a:pathLst>
                    <a:path w="1679" h="1419" extrusionOk="0">
                      <a:moveTo>
                        <a:pt x="803" y="0"/>
                      </a:moveTo>
                      <a:cubicBezTo>
                        <a:pt x="735" y="0"/>
                        <a:pt x="665" y="10"/>
                        <a:pt x="593" y="32"/>
                      </a:cubicBezTo>
                      <a:cubicBezTo>
                        <a:pt x="215" y="142"/>
                        <a:pt x="0" y="534"/>
                        <a:pt x="111" y="912"/>
                      </a:cubicBezTo>
                      <a:cubicBezTo>
                        <a:pt x="207" y="1243"/>
                        <a:pt x="499" y="1419"/>
                        <a:pt x="793" y="1419"/>
                      </a:cubicBezTo>
                      <a:cubicBezTo>
                        <a:pt x="1035" y="1419"/>
                        <a:pt x="1279" y="1299"/>
                        <a:pt x="1415" y="1048"/>
                      </a:cubicBezTo>
                      <a:cubicBezTo>
                        <a:pt x="1679" y="560"/>
                        <a:pt x="131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7"/>
                <p:cNvSpPr/>
                <p:nvPr/>
              </p:nvSpPr>
              <p:spPr>
                <a:xfrm>
                  <a:off x="7278993" y="3842021"/>
                  <a:ext cx="47415" cy="37543"/>
                </a:xfrm>
                <a:custGeom>
                  <a:avLst/>
                  <a:gdLst/>
                  <a:ahLst/>
                  <a:cxnLst/>
                  <a:rect l="l" t="t" r="r" b="b"/>
                  <a:pathLst>
                    <a:path w="1878" h="1487" extrusionOk="0">
                      <a:moveTo>
                        <a:pt x="1030" y="0"/>
                      </a:moveTo>
                      <a:cubicBezTo>
                        <a:pt x="0" y="0"/>
                        <a:pt x="0" y="1486"/>
                        <a:pt x="1030" y="1486"/>
                      </a:cubicBezTo>
                      <a:cubicBezTo>
                        <a:pt x="1877" y="1486"/>
                        <a:pt x="1877" y="0"/>
                        <a:pt x="1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7"/>
                <p:cNvSpPr/>
                <p:nvPr/>
              </p:nvSpPr>
              <p:spPr>
                <a:xfrm>
                  <a:off x="7315829" y="3883074"/>
                  <a:ext cx="19239" cy="30045"/>
                </a:xfrm>
                <a:custGeom>
                  <a:avLst/>
                  <a:gdLst/>
                  <a:ahLst/>
                  <a:cxnLst/>
                  <a:rect l="l" t="t" r="r" b="b"/>
                  <a:pathLst>
                    <a:path w="762" h="1190" extrusionOk="0">
                      <a:moveTo>
                        <a:pt x="235" y="0"/>
                      </a:moveTo>
                      <a:cubicBezTo>
                        <a:pt x="137" y="0"/>
                        <a:pt x="40" y="54"/>
                        <a:pt x="21" y="167"/>
                      </a:cubicBezTo>
                      <a:cubicBezTo>
                        <a:pt x="8" y="297"/>
                        <a:pt x="1" y="434"/>
                        <a:pt x="21" y="564"/>
                      </a:cubicBezTo>
                      <a:cubicBezTo>
                        <a:pt x="34" y="714"/>
                        <a:pt x="40" y="897"/>
                        <a:pt x="112" y="1034"/>
                      </a:cubicBezTo>
                      <a:cubicBezTo>
                        <a:pt x="170" y="1141"/>
                        <a:pt x="285" y="1190"/>
                        <a:pt x="400" y="1190"/>
                      </a:cubicBezTo>
                      <a:cubicBezTo>
                        <a:pt x="580" y="1190"/>
                        <a:pt x="761" y="1070"/>
                        <a:pt x="737" y="864"/>
                      </a:cubicBezTo>
                      <a:cubicBezTo>
                        <a:pt x="705" y="610"/>
                        <a:pt x="516" y="388"/>
                        <a:pt x="464" y="167"/>
                      </a:cubicBezTo>
                      <a:cubicBezTo>
                        <a:pt x="441" y="58"/>
                        <a:pt x="337" y="0"/>
                        <a:pt x="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7"/>
                <p:cNvSpPr/>
                <p:nvPr/>
              </p:nvSpPr>
              <p:spPr>
                <a:xfrm>
                  <a:off x="7286719" y="3892920"/>
                  <a:ext cx="23379" cy="28479"/>
                </a:xfrm>
                <a:custGeom>
                  <a:avLst/>
                  <a:gdLst/>
                  <a:ahLst/>
                  <a:cxnLst/>
                  <a:rect l="l" t="t" r="r" b="b"/>
                  <a:pathLst>
                    <a:path w="926" h="1128" extrusionOk="0">
                      <a:moveTo>
                        <a:pt x="207" y="0"/>
                      </a:moveTo>
                      <a:cubicBezTo>
                        <a:pt x="133" y="0"/>
                        <a:pt x="63" y="49"/>
                        <a:pt x="39" y="129"/>
                      </a:cubicBezTo>
                      <a:cubicBezTo>
                        <a:pt x="7" y="220"/>
                        <a:pt x="0" y="318"/>
                        <a:pt x="20" y="415"/>
                      </a:cubicBezTo>
                      <a:cubicBezTo>
                        <a:pt x="39" y="481"/>
                        <a:pt x="53" y="552"/>
                        <a:pt x="72" y="617"/>
                      </a:cubicBezTo>
                      <a:cubicBezTo>
                        <a:pt x="85" y="676"/>
                        <a:pt x="98" y="728"/>
                        <a:pt x="118" y="780"/>
                      </a:cubicBezTo>
                      <a:cubicBezTo>
                        <a:pt x="115" y="745"/>
                        <a:pt x="113" y="726"/>
                        <a:pt x="113" y="726"/>
                      </a:cubicBezTo>
                      <a:lnTo>
                        <a:pt x="113" y="726"/>
                      </a:lnTo>
                      <a:cubicBezTo>
                        <a:pt x="113" y="726"/>
                        <a:pt x="117" y="761"/>
                        <a:pt x="124" y="833"/>
                      </a:cubicBezTo>
                      <a:lnTo>
                        <a:pt x="163" y="924"/>
                      </a:lnTo>
                      <a:lnTo>
                        <a:pt x="235" y="1015"/>
                      </a:lnTo>
                      <a:cubicBezTo>
                        <a:pt x="297" y="1093"/>
                        <a:pt x="394" y="1128"/>
                        <a:pt x="492" y="1128"/>
                      </a:cubicBezTo>
                      <a:cubicBezTo>
                        <a:pt x="599" y="1128"/>
                        <a:pt x="708" y="1086"/>
                        <a:pt x="776" y="1015"/>
                      </a:cubicBezTo>
                      <a:cubicBezTo>
                        <a:pt x="900" y="891"/>
                        <a:pt x="926" y="702"/>
                        <a:pt x="841" y="552"/>
                      </a:cubicBezTo>
                      <a:cubicBezTo>
                        <a:pt x="809" y="498"/>
                        <a:pt x="772" y="454"/>
                        <a:pt x="724" y="418"/>
                      </a:cubicBezTo>
                      <a:lnTo>
                        <a:pt x="724" y="418"/>
                      </a:lnTo>
                      <a:cubicBezTo>
                        <a:pt x="720" y="413"/>
                        <a:pt x="716" y="408"/>
                        <a:pt x="711" y="402"/>
                      </a:cubicBezTo>
                      <a:cubicBezTo>
                        <a:pt x="672" y="363"/>
                        <a:pt x="633" y="318"/>
                        <a:pt x="600" y="272"/>
                      </a:cubicBezTo>
                      <a:cubicBezTo>
                        <a:pt x="554" y="213"/>
                        <a:pt x="509" y="161"/>
                        <a:pt x="457" y="116"/>
                      </a:cubicBezTo>
                      <a:cubicBezTo>
                        <a:pt x="411" y="70"/>
                        <a:pt x="352" y="44"/>
                        <a:pt x="294" y="24"/>
                      </a:cubicBezTo>
                      <a:cubicBezTo>
                        <a:pt x="266" y="8"/>
                        <a:pt x="236"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7"/>
                <p:cNvSpPr/>
                <p:nvPr/>
              </p:nvSpPr>
              <p:spPr>
                <a:xfrm>
                  <a:off x="7107512" y="4057585"/>
                  <a:ext cx="64381" cy="52843"/>
                </a:xfrm>
                <a:custGeom>
                  <a:avLst/>
                  <a:gdLst/>
                  <a:ahLst/>
                  <a:cxnLst/>
                  <a:rect l="l" t="t" r="r" b="b"/>
                  <a:pathLst>
                    <a:path w="2550" h="2093" extrusionOk="0">
                      <a:moveTo>
                        <a:pt x="1356" y="0"/>
                      </a:moveTo>
                      <a:cubicBezTo>
                        <a:pt x="1" y="0"/>
                        <a:pt x="1" y="2092"/>
                        <a:pt x="1356" y="2092"/>
                      </a:cubicBezTo>
                      <a:cubicBezTo>
                        <a:pt x="2549" y="2092"/>
                        <a:pt x="2549" y="0"/>
                        <a:pt x="13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7"/>
                <p:cNvSpPr/>
                <p:nvPr/>
              </p:nvSpPr>
              <p:spPr>
                <a:xfrm>
                  <a:off x="7116071" y="4284837"/>
                  <a:ext cx="47087" cy="36053"/>
                </a:xfrm>
                <a:custGeom>
                  <a:avLst/>
                  <a:gdLst/>
                  <a:ahLst/>
                  <a:cxnLst/>
                  <a:rect l="l" t="t" r="r" b="b"/>
                  <a:pathLst>
                    <a:path w="1865" h="1428" extrusionOk="0">
                      <a:moveTo>
                        <a:pt x="1017" y="0"/>
                      </a:moveTo>
                      <a:cubicBezTo>
                        <a:pt x="1" y="0"/>
                        <a:pt x="1" y="1427"/>
                        <a:pt x="1017" y="1427"/>
                      </a:cubicBezTo>
                      <a:cubicBezTo>
                        <a:pt x="1865" y="1427"/>
                        <a:pt x="1865" y="0"/>
                        <a:pt x="10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7"/>
                <p:cNvSpPr/>
                <p:nvPr/>
              </p:nvSpPr>
              <p:spPr>
                <a:xfrm>
                  <a:off x="7161819" y="4293598"/>
                  <a:ext cx="52767" cy="24010"/>
                </a:xfrm>
                <a:custGeom>
                  <a:avLst/>
                  <a:gdLst/>
                  <a:ahLst/>
                  <a:cxnLst/>
                  <a:rect l="l" t="t" r="r" b="b"/>
                  <a:pathLst>
                    <a:path w="2090" h="951" extrusionOk="0">
                      <a:moveTo>
                        <a:pt x="586" y="1"/>
                      </a:moveTo>
                      <a:cubicBezTo>
                        <a:pt x="486" y="1"/>
                        <a:pt x="381" y="24"/>
                        <a:pt x="268" y="83"/>
                      </a:cubicBezTo>
                      <a:cubicBezTo>
                        <a:pt x="20" y="214"/>
                        <a:pt x="1" y="559"/>
                        <a:pt x="183" y="748"/>
                      </a:cubicBezTo>
                      <a:cubicBezTo>
                        <a:pt x="343" y="916"/>
                        <a:pt x="517" y="950"/>
                        <a:pt x="710" y="950"/>
                      </a:cubicBezTo>
                      <a:cubicBezTo>
                        <a:pt x="809" y="950"/>
                        <a:pt x="914" y="941"/>
                        <a:pt x="1024" y="937"/>
                      </a:cubicBezTo>
                      <a:cubicBezTo>
                        <a:pt x="1161" y="930"/>
                        <a:pt x="1291" y="930"/>
                        <a:pt x="1441" y="930"/>
                      </a:cubicBezTo>
                      <a:cubicBezTo>
                        <a:pt x="1561" y="930"/>
                        <a:pt x="1685" y="897"/>
                        <a:pt x="1807" y="897"/>
                      </a:cubicBezTo>
                      <a:cubicBezTo>
                        <a:pt x="1837" y="897"/>
                        <a:pt x="1867" y="899"/>
                        <a:pt x="1897" y="904"/>
                      </a:cubicBezTo>
                      <a:cubicBezTo>
                        <a:pt x="1907" y="907"/>
                        <a:pt x="1917" y="908"/>
                        <a:pt x="1927" y="908"/>
                      </a:cubicBezTo>
                      <a:cubicBezTo>
                        <a:pt x="2033" y="908"/>
                        <a:pt x="2089" y="755"/>
                        <a:pt x="1982" y="689"/>
                      </a:cubicBezTo>
                      <a:cubicBezTo>
                        <a:pt x="1845" y="598"/>
                        <a:pt x="1741" y="468"/>
                        <a:pt x="1591" y="383"/>
                      </a:cubicBezTo>
                      <a:cubicBezTo>
                        <a:pt x="1467" y="324"/>
                        <a:pt x="1343" y="259"/>
                        <a:pt x="1219" y="207"/>
                      </a:cubicBezTo>
                      <a:cubicBezTo>
                        <a:pt x="994" y="105"/>
                        <a:pt x="799"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7"/>
                <p:cNvSpPr/>
                <p:nvPr/>
              </p:nvSpPr>
              <p:spPr>
                <a:xfrm>
                  <a:off x="6988394" y="3906857"/>
                  <a:ext cx="38856" cy="118007"/>
                </a:xfrm>
                <a:custGeom>
                  <a:avLst/>
                  <a:gdLst/>
                  <a:ahLst/>
                  <a:cxnLst/>
                  <a:rect l="l" t="t" r="r" b="b"/>
                  <a:pathLst>
                    <a:path w="1539" h="4674" extrusionOk="0">
                      <a:moveTo>
                        <a:pt x="528" y="0"/>
                      </a:moveTo>
                      <a:lnTo>
                        <a:pt x="0" y="4556"/>
                      </a:lnTo>
                      <a:lnTo>
                        <a:pt x="1017" y="4673"/>
                      </a:lnTo>
                      <a:lnTo>
                        <a:pt x="1538" y="111"/>
                      </a:lnTo>
                      <a:lnTo>
                        <a:pt x="5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6979482" y="3882695"/>
                  <a:ext cx="43981" cy="37063"/>
                </a:xfrm>
                <a:custGeom>
                  <a:avLst/>
                  <a:gdLst/>
                  <a:ahLst/>
                  <a:cxnLst/>
                  <a:rect l="l" t="t" r="r" b="b"/>
                  <a:pathLst>
                    <a:path w="1742" h="1468" extrusionOk="0">
                      <a:moveTo>
                        <a:pt x="958" y="1"/>
                      </a:moveTo>
                      <a:cubicBezTo>
                        <a:pt x="363" y="1"/>
                        <a:pt x="0" y="700"/>
                        <a:pt x="392" y="1192"/>
                      </a:cubicBezTo>
                      <a:cubicBezTo>
                        <a:pt x="543" y="1382"/>
                        <a:pt x="752" y="1468"/>
                        <a:pt x="958" y="1468"/>
                      </a:cubicBezTo>
                      <a:cubicBezTo>
                        <a:pt x="1305" y="1468"/>
                        <a:pt x="1644" y="1225"/>
                        <a:pt x="1689" y="820"/>
                      </a:cubicBezTo>
                      <a:cubicBezTo>
                        <a:pt x="1741" y="416"/>
                        <a:pt x="1448" y="51"/>
                        <a:pt x="1044" y="6"/>
                      </a:cubicBezTo>
                      <a:cubicBezTo>
                        <a:pt x="1015" y="2"/>
                        <a:pt x="986" y="1"/>
                        <a:pt x="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7"/>
                <p:cNvSpPr/>
                <p:nvPr/>
              </p:nvSpPr>
              <p:spPr>
                <a:xfrm>
                  <a:off x="7005133" y="3885674"/>
                  <a:ext cx="43830" cy="37013"/>
                </a:xfrm>
                <a:custGeom>
                  <a:avLst/>
                  <a:gdLst/>
                  <a:ahLst/>
                  <a:cxnLst/>
                  <a:rect l="l" t="t" r="r" b="b"/>
                  <a:pathLst>
                    <a:path w="1736" h="1466" extrusionOk="0">
                      <a:moveTo>
                        <a:pt x="958" y="0"/>
                      </a:moveTo>
                      <a:cubicBezTo>
                        <a:pt x="357" y="0"/>
                        <a:pt x="1" y="699"/>
                        <a:pt x="386" y="1185"/>
                      </a:cubicBezTo>
                      <a:cubicBezTo>
                        <a:pt x="538" y="1378"/>
                        <a:pt x="748" y="1466"/>
                        <a:pt x="956" y="1466"/>
                      </a:cubicBezTo>
                      <a:cubicBezTo>
                        <a:pt x="1302" y="1466"/>
                        <a:pt x="1641" y="1223"/>
                        <a:pt x="1690" y="820"/>
                      </a:cubicBezTo>
                      <a:cubicBezTo>
                        <a:pt x="1735" y="416"/>
                        <a:pt x="1449" y="44"/>
                        <a:pt x="1045" y="5"/>
                      </a:cubicBezTo>
                      <a:cubicBezTo>
                        <a:pt x="1015" y="2"/>
                        <a:pt x="986"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7"/>
                <p:cNvSpPr/>
                <p:nvPr/>
              </p:nvSpPr>
              <p:spPr>
                <a:xfrm>
                  <a:off x="6965772" y="4002015"/>
                  <a:ext cx="43855" cy="37063"/>
                </a:xfrm>
                <a:custGeom>
                  <a:avLst/>
                  <a:gdLst/>
                  <a:ahLst/>
                  <a:cxnLst/>
                  <a:rect l="l" t="t" r="r" b="b"/>
                  <a:pathLst>
                    <a:path w="1737" h="1468" extrusionOk="0">
                      <a:moveTo>
                        <a:pt x="960" y="1"/>
                      </a:moveTo>
                      <a:cubicBezTo>
                        <a:pt x="362" y="1"/>
                        <a:pt x="0" y="704"/>
                        <a:pt x="388" y="1191"/>
                      </a:cubicBezTo>
                      <a:cubicBezTo>
                        <a:pt x="541" y="1381"/>
                        <a:pt x="750" y="1467"/>
                        <a:pt x="957" y="1467"/>
                      </a:cubicBezTo>
                      <a:cubicBezTo>
                        <a:pt x="1304" y="1467"/>
                        <a:pt x="1642" y="1224"/>
                        <a:pt x="1691" y="820"/>
                      </a:cubicBezTo>
                      <a:cubicBezTo>
                        <a:pt x="1737" y="416"/>
                        <a:pt x="1443" y="51"/>
                        <a:pt x="1039" y="5"/>
                      </a:cubicBezTo>
                      <a:cubicBezTo>
                        <a:pt x="1013" y="2"/>
                        <a:pt x="986"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7"/>
                <p:cNvSpPr/>
                <p:nvPr/>
              </p:nvSpPr>
              <p:spPr>
                <a:xfrm>
                  <a:off x="6991323" y="4004969"/>
                  <a:ext cx="43981" cy="37063"/>
                </a:xfrm>
                <a:custGeom>
                  <a:avLst/>
                  <a:gdLst/>
                  <a:ahLst/>
                  <a:cxnLst/>
                  <a:rect l="l" t="t" r="r" b="b"/>
                  <a:pathLst>
                    <a:path w="1742" h="1468" extrusionOk="0">
                      <a:moveTo>
                        <a:pt x="959" y="0"/>
                      </a:moveTo>
                      <a:cubicBezTo>
                        <a:pt x="363" y="0"/>
                        <a:pt x="0" y="706"/>
                        <a:pt x="392" y="1191"/>
                      </a:cubicBezTo>
                      <a:cubicBezTo>
                        <a:pt x="543" y="1381"/>
                        <a:pt x="752" y="1467"/>
                        <a:pt x="959" y="1467"/>
                      </a:cubicBezTo>
                      <a:cubicBezTo>
                        <a:pt x="1305" y="1467"/>
                        <a:pt x="1644" y="1224"/>
                        <a:pt x="1689" y="820"/>
                      </a:cubicBezTo>
                      <a:cubicBezTo>
                        <a:pt x="1742" y="416"/>
                        <a:pt x="1448" y="51"/>
                        <a:pt x="1044" y="5"/>
                      </a:cubicBezTo>
                      <a:cubicBezTo>
                        <a:pt x="1015" y="2"/>
                        <a:pt x="987" y="0"/>
                        <a:pt x="9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7"/>
                <p:cNvSpPr/>
                <p:nvPr/>
              </p:nvSpPr>
              <p:spPr>
                <a:xfrm>
                  <a:off x="6990187" y="4156151"/>
                  <a:ext cx="21915" cy="99728"/>
                </a:xfrm>
                <a:custGeom>
                  <a:avLst/>
                  <a:gdLst/>
                  <a:ahLst/>
                  <a:cxnLst/>
                  <a:rect l="l" t="t" r="r" b="b"/>
                  <a:pathLst>
                    <a:path w="868" h="3950" extrusionOk="0">
                      <a:moveTo>
                        <a:pt x="783" y="0"/>
                      </a:moveTo>
                      <a:lnTo>
                        <a:pt x="1" y="20"/>
                      </a:lnTo>
                      <a:lnTo>
                        <a:pt x="79" y="3950"/>
                      </a:lnTo>
                      <a:lnTo>
                        <a:pt x="868" y="3937"/>
                      </a:lnTo>
                      <a:lnTo>
                        <a:pt x="7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7"/>
                <p:cNvSpPr/>
                <p:nvPr/>
              </p:nvSpPr>
              <p:spPr>
                <a:xfrm>
                  <a:off x="6969130" y="4137543"/>
                  <a:ext cx="36281" cy="30953"/>
                </a:xfrm>
                <a:custGeom>
                  <a:avLst/>
                  <a:gdLst/>
                  <a:ahLst/>
                  <a:cxnLst/>
                  <a:rect l="l" t="t" r="r" b="b"/>
                  <a:pathLst>
                    <a:path w="1437" h="1226" extrusionOk="0">
                      <a:moveTo>
                        <a:pt x="821" y="1"/>
                      </a:moveTo>
                      <a:cubicBezTo>
                        <a:pt x="817" y="1"/>
                        <a:pt x="813" y="1"/>
                        <a:pt x="809" y="1"/>
                      </a:cubicBezTo>
                      <a:cubicBezTo>
                        <a:pt x="261" y="14"/>
                        <a:pt x="0" y="679"/>
                        <a:pt x="398" y="1057"/>
                      </a:cubicBezTo>
                      <a:cubicBezTo>
                        <a:pt x="521" y="1173"/>
                        <a:pt x="669" y="1226"/>
                        <a:pt x="815" y="1226"/>
                      </a:cubicBezTo>
                      <a:cubicBezTo>
                        <a:pt x="1133" y="1226"/>
                        <a:pt x="1437" y="976"/>
                        <a:pt x="1428" y="600"/>
                      </a:cubicBezTo>
                      <a:cubicBezTo>
                        <a:pt x="1421" y="266"/>
                        <a:pt x="1148" y="1"/>
                        <a:pt x="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7"/>
                <p:cNvSpPr/>
                <p:nvPr/>
              </p:nvSpPr>
              <p:spPr>
                <a:xfrm>
                  <a:off x="6990515" y="4137215"/>
                  <a:ext cx="36306" cy="30878"/>
                </a:xfrm>
                <a:custGeom>
                  <a:avLst/>
                  <a:gdLst/>
                  <a:ahLst/>
                  <a:cxnLst/>
                  <a:rect l="l" t="t" r="r" b="b"/>
                  <a:pathLst>
                    <a:path w="1438" h="1223" extrusionOk="0">
                      <a:moveTo>
                        <a:pt x="826" y="0"/>
                      </a:moveTo>
                      <a:cubicBezTo>
                        <a:pt x="818" y="0"/>
                        <a:pt x="810" y="1"/>
                        <a:pt x="802" y="1"/>
                      </a:cubicBezTo>
                      <a:cubicBezTo>
                        <a:pt x="261" y="7"/>
                        <a:pt x="1" y="672"/>
                        <a:pt x="392" y="1050"/>
                      </a:cubicBezTo>
                      <a:cubicBezTo>
                        <a:pt x="517" y="1169"/>
                        <a:pt x="667" y="1222"/>
                        <a:pt x="814" y="1222"/>
                      </a:cubicBezTo>
                      <a:cubicBezTo>
                        <a:pt x="1133" y="1222"/>
                        <a:pt x="1437" y="969"/>
                        <a:pt x="1428" y="594"/>
                      </a:cubicBezTo>
                      <a:cubicBezTo>
                        <a:pt x="1422" y="269"/>
                        <a:pt x="1154" y="0"/>
                        <a:pt x="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7"/>
                <p:cNvSpPr/>
                <p:nvPr/>
              </p:nvSpPr>
              <p:spPr>
                <a:xfrm>
                  <a:off x="6971276" y="4237271"/>
                  <a:ext cx="36154" cy="30852"/>
                </a:xfrm>
                <a:custGeom>
                  <a:avLst/>
                  <a:gdLst/>
                  <a:ahLst/>
                  <a:cxnLst/>
                  <a:rect l="l" t="t" r="r" b="b"/>
                  <a:pathLst>
                    <a:path w="1432" h="1222" extrusionOk="0">
                      <a:moveTo>
                        <a:pt x="825" y="0"/>
                      </a:moveTo>
                      <a:cubicBezTo>
                        <a:pt x="817" y="0"/>
                        <a:pt x="810" y="0"/>
                        <a:pt x="802" y="0"/>
                      </a:cubicBezTo>
                      <a:cubicBezTo>
                        <a:pt x="261" y="7"/>
                        <a:pt x="0" y="672"/>
                        <a:pt x="391" y="1050"/>
                      </a:cubicBezTo>
                      <a:cubicBezTo>
                        <a:pt x="514" y="1169"/>
                        <a:pt x="663" y="1222"/>
                        <a:pt x="809" y="1222"/>
                      </a:cubicBezTo>
                      <a:cubicBezTo>
                        <a:pt x="1127" y="1222"/>
                        <a:pt x="1432" y="969"/>
                        <a:pt x="1428" y="594"/>
                      </a:cubicBezTo>
                      <a:cubicBezTo>
                        <a:pt x="1421" y="269"/>
                        <a:pt x="1153" y="0"/>
                        <a:pt x="8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7"/>
                <p:cNvSpPr/>
                <p:nvPr/>
              </p:nvSpPr>
              <p:spPr>
                <a:xfrm>
                  <a:off x="6992661" y="4236766"/>
                  <a:ext cx="36180" cy="30878"/>
                </a:xfrm>
                <a:custGeom>
                  <a:avLst/>
                  <a:gdLst/>
                  <a:ahLst/>
                  <a:cxnLst/>
                  <a:rect l="l" t="t" r="r" b="b"/>
                  <a:pathLst>
                    <a:path w="1433" h="1223" extrusionOk="0">
                      <a:moveTo>
                        <a:pt x="814" y="1"/>
                      </a:moveTo>
                      <a:cubicBezTo>
                        <a:pt x="810" y="1"/>
                        <a:pt x="806" y="1"/>
                        <a:pt x="802" y="1"/>
                      </a:cubicBezTo>
                      <a:cubicBezTo>
                        <a:pt x="255" y="14"/>
                        <a:pt x="0" y="672"/>
                        <a:pt x="392" y="1050"/>
                      </a:cubicBezTo>
                      <a:cubicBezTo>
                        <a:pt x="515" y="1169"/>
                        <a:pt x="664" y="1222"/>
                        <a:pt x="810" y="1222"/>
                      </a:cubicBezTo>
                      <a:cubicBezTo>
                        <a:pt x="1128" y="1222"/>
                        <a:pt x="1432" y="971"/>
                        <a:pt x="1428" y="601"/>
                      </a:cubicBezTo>
                      <a:cubicBezTo>
                        <a:pt x="1415" y="266"/>
                        <a:pt x="1148" y="1"/>
                        <a:pt x="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7"/>
                <p:cNvSpPr/>
                <p:nvPr/>
              </p:nvSpPr>
              <p:spPr>
                <a:xfrm>
                  <a:off x="6845544" y="3711694"/>
                  <a:ext cx="54181" cy="108791"/>
                </a:xfrm>
                <a:custGeom>
                  <a:avLst/>
                  <a:gdLst/>
                  <a:ahLst/>
                  <a:cxnLst/>
                  <a:rect l="l" t="t" r="r" b="b"/>
                  <a:pathLst>
                    <a:path w="2146" h="4309" extrusionOk="0">
                      <a:moveTo>
                        <a:pt x="1246" y="0"/>
                      </a:moveTo>
                      <a:lnTo>
                        <a:pt x="1" y="4028"/>
                      </a:lnTo>
                      <a:lnTo>
                        <a:pt x="894" y="4309"/>
                      </a:lnTo>
                      <a:lnTo>
                        <a:pt x="2145" y="274"/>
                      </a:lnTo>
                      <a:lnTo>
                        <a:pt x="1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7"/>
                <p:cNvSpPr/>
                <p:nvPr/>
              </p:nvSpPr>
              <p:spPr>
                <a:xfrm>
                  <a:off x="6858748" y="3690183"/>
                  <a:ext cx="40472" cy="34185"/>
                </a:xfrm>
                <a:custGeom>
                  <a:avLst/>
                  <a:gdLst/>
                  <a:ahLst/>
                  <a:cxnLst/>
                  <a:rect l="l" t="t" r="r" b="b"/>
                  <a:pathLst>
                    <a:path w="1603" h="1354" extrusionOk="0">
                      <a:moveTo>
                        <a:pt x="844" y="0"/>
                      </a:moveTo>
                      <a:cubicBezTo>
                        <a:pt x="359" y="0"/>
                        <a:pt x="0" y="526"/>
                        <a:pt x="247" y="996"/>
                      </a:cubicBezTo>
                      <a:cubicBezTo>
                        <a:pt x="375" y="1237"/>
                        <a:pt x="609" y="1353"/>
                        <a:pt x="843" y="1353"/>
                      </a:cubicBezTo>
                      <a:cubicBezTo>
                        <a:pt x="1120" y="1353"/>
                        <a:pt x="1396" y="1190"/>
                        <a:pt x="1492" y="879"/>
                      </a:cubicBezTo>
                      <a:cubicBezTo>
                        <a:pt x="1602" y="520"/>
                        <a:pt x="1407" y="142"/>
                        <a:pt x="1048" y="31"/>
                      </a:cubicBezTo>
                      <a:cubicBezTo>
                        <a:pt x="979" y="10"/>
                        <a:pt x="910" y="0"/>
                        <a:pt x="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7"/>
                <p:cNvSpPr/>
                <p:nvPr/>
              </p:nvSpPr>
              <p:spPr>
                <a:xfrm>
                  <a:off x="6881345" y="3697202"/>
                  <a:ext cx="40573" cy="34185"/>
                </a:xfrm>
                <a:custGeom>
                  <a:avLst/>
                  <a:gdLst/>
                  <a:ahLst/>
                  <a:cxnLst/>
                  <a:rect l="l" t="t" r="r" b="b"/>
                  <a:pathLst>
                    <a:path w="1607" h="1354" extrusionOk="0">
                      <a:moveTo>
                        <a:pt x="837" y="0"/>
                      </a:moveTo>
                      <a:cubicBezTo>
                        <a:pt x="359" y="0"/>
                        <a:pt x="0" y="524"/>
                        <a:pt x="251" y="992"/>
                      </a:cubicBezTo>
                      <a:cubicBezTo>
                        <a:pt x="380" y="1236"/>
                        <a:pt x="613" y="1354"/>
                        <a:pt x="846" y="1354"/>
                      </a:cubicBezTo>
                      <a:cubicBezTo>
                        <a:pt x="1122" y="1354"/>
                        <a:pt x="1397" y="1189"/>
                        <a:pt x="1496" y="874"/>
                      </a:cubicBezTo>
                      <a:cubicBezTo>
                        <a:pt x="1607" y="522"/>
                        <a:pt x="1405" y="138"/>
                        <a:pt x="1046" y="34"/>
                      </a:cubicBezTo>
                      <a:cubicBezTo>
                        <a:pt x="975" y="11"/>
                        <a:pt x="905"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7"/>
                <p:cNvSpPr/>
                <p:nvPr/>
              </p:nvSpPr>
              <p:spPr>
                <a:xfrm>
                  <a:off x="6826154" y="3795642"/>
                  <a:ext cx="40472" cy="34311"/>
                </a:xfrm>
                <a:custGeom>
                  <a:avLst/>
                  <a:gdLst/>
                  <a:ahLst/>
                  <a:cxnLst/>
                  <a:rect l="l" t="t" r="r" b="b"/>
                  <a:pathLst>
                    <a:path w="1603" h="1359" extrusionOk="0">
                      <a:moveTo>
                        <a:pt x="844" y="1"/>
                      </a:moveTo>
                      <a:cubicBezTo>
                        <a:pt x="359" y="1"/>
                        <a:pt x="1" y="527"/>
                        <a:pt x="247" y="997"/>
                      </a:cubicBezTo>
                      <a:cubicBezTo>
                        <a:pt x="376" y="1241"/>
                        <a:pt x="610" y="1359"/>
                        <a:pt x="844" y="1359"/>
                      </a:cubicBezTo>
                      <a:cubicBezTo>
                        <a:pt x="1121" y="1359"/>
                        <a:pt x="1397" y="1194"/>
                        <a:pt x="1492" y="879"/>
                      </a:cubicBezTo>
                      <a:cubicBezTo>
                        <a:pt x="1603" y="521"/>
                        <a:pt x="1401" y="143"/>
                        <a:pt x="1049" y="32"/>
                      </a:cubicBezTo>
                      <a:cubicBezTo>
                        <a:pt x="979" y="11"/>
                        <a:pt x="910" y="1"/>
                        <a:pt x="8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7"/>
                <p:cNvSpPr/>
                <p:nvPr/>
              </p:nvSpPr>
              <p:spPr>
                <a:xfrm>
                  <a:off x="6848725" y="3802686"/>
                  <a:ext cx="40446" cy="34210"/>
                </a:xfrm>
                <a:custGeom>
                  <a:avLst/>
                  <a:gdLst/>
                  <a:ahLst/>
                  <a:cxnLst/>
                  <a:rect l="l" t="t" r="r" b="b"/>
                  <a:pathLst>
                    <a:path w="1602" h="1355" extrusionOk="0">
                      <a:moveTo>
                        <a:pt x="837" y="0"/>
                      </a:moveTo>
                      <a:cubicBezTo>
                        <a:pt x="355" y="0"/>
                        <a:pt x="1" y="523"/>
                        <a:pt x="246" y="991"/>
                      </a:cubicBezTo>
                      <a:cubicBezTo>
                        <a:pt x="375" y="1237"/>
                        <a:pt x="611" y="1354"/>
                        <a:pt x="845" y="1354"/>
                      </a:cubicBezTo>
                      <a:cubicBezTo>
                        <a:pt x="1121" y="1354"/>
                        <a:pt x="1396" y="1191"/>
                        <a:pt x="1491" y="881"/>
                      </a:cubicBezTo>
                      <a:cubicBezTo>
                        <a:pt x="1602" y="522"/>
                        <a:pt x="1406" y="144"/>
                        <a:pt x="1048" y="33"/>
                      </a:cubicBezTo>
                      <a:cubicBezTo>
                        <a:pt x="976" y="11"/>
                        <a:pt x="905"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7"/>
                <p:cNvSpPr/>
                <p:nvPr/>
              </p:nvSpPr>
              <p:spPr>
                <a:xfrm>
                  <a:off x="6889803" y="3542207"/>
                  <a:ext cx="55317" cy="114220"/>
                </a:xfrm>
                <a:custGeom>
                  <a:avLst/>
                  <a:gdLst/>
                  <a:ahLst/>
                  <a:cxnLst/>
                  <a:rect l="l" t="t" r="r" b="b"/>
                  <a:pathLst>
                    <a:path w="2191" h="4524" extrusionOk="0">
                      <a:moveTo>
                        <a:pt x="1246" y="0"/>
                      </a:moveTo>
                      <a:lnTo>
                        <a:pt x="1" y="4243"/>
                      </a:lnTo>
                      <a:lnTo>
                        <a:pt x="940" y="4524"/>
                      </a:lnTo>
                      <a:lnTo>
                        <a:pt x="2191" y="281"/>
                      </a:lnTo>
                      <a:lnTo>
                        <a:pt x="1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7"/>
                <p:cNvSpPr/>
                <p:nvPr/>
              </p:nvSpPr>
              <p:spPr>
                <a:xfrm>
                  <a:off x="6901593" y="3519358"/>
                  <a:ext cx="42542" cy="35952"/>
                </a:xfrm>
                <a:custGeom>
                  <a:avLst/>
                  <a:gdLst/>
                  <a:ahLst/>
                  <a:cxnLst/>
                  <a:rect l="l" t="t" r="r" b="b"/>
                  <a:pathLst>
                    <a:path w="1685" h="1424" extrusionOk="0">
                      <a:moveTo>
                        <a:pt x="882" y="1"/>
                      </a:moveTo>
                      <a:cubicBezTo>
                        <a:pt x="374" y="1"/>
                        <a:pt x="0" y="561"/>
                        <a:pt x="270" y="1055"/>
                      </a:cubicBezTo>
                      <a:cubicBezTo>
                        <a:pt x="408" y="1304"/>
                        <a:pt x="650" y="1423"/>
                        <a:pt x="891" y="1423"/>
                      </a:cubicBezTo>
                      <a:cubicBezTo>
                        <a:pt x="1185" y="1423"/>
                        <a:pt x="1477" y="1246"/>
                        <a:pt x="1574" y="912"/>
                      </a:cubicBezTo>
                      <a:cubicBezTo>
                        <a:pt x="1685" y="534"/>
                        <a:pt x="1470" y="143"/>
                        <a:pt x="1092" y="32"/>
                      </a:cubicBezTo>
                      <a:cubicBezTo>
                        <a:pt x="1020" y="11"/>
                        <a:pt x="950" y="1"/>
                        <a:pt x="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7"/>
                <p:cNvSpPr/>
                <p:nvPr/>
              </p:nvSpPr>
              <p:spPr>
                <a:xfrm>
                  <a:off x="6925452" y="3526428"/>
                  <a:ext cx="42542" cy="35851"/>
                </a:xfrm>
                <a:custGeom>
                  <a:avLst/>
                  <a:gdLst/>
                  <a:ahLst/>
                  <a:cxnLst/>
                  <a:rect l="l" t="t" r="r" b="b"/>
                  <a:pathLst>
                    <a:path w="1685" h="1420" extrusionOk="0">
                      <a:moveTo>
                        <a:pt x="882" y="1"/>
                      </a:moveTo>
                      <a:cubicBezTo>
                        <a:pt x="374" y="1"/>
                        <a:pt x="0" y="560"/>
                        <a:pt x="271" y="1049"/>
                      </a:cubicBezTo>
                      <a:cubicBezTo>
                        <a:pt x="406" y="1300"/>
                        <a:pt x="650" y="1420"/>
                        <a:pt x="892" y="1420"/>
                      </a:cubicBezTo>
                      <a:cubicBezTo>
                        <a:pt x="1186" y="1420"/>
                        <a:pt x="1478" y="1244"/>
                        <a:pt x="1574" y="912"/>
                      </a:cubicBezTo>
                      <a:cubicBezTo>
                        <a:pt x="1685" y="534"/>
                        <a:pt x="1470" y="137"/>
                        <a:pt x="1092" y="32"/>
                      </a:cubicBezTo>
                      <a:cubicBezTo>
                        <a:pt x="1020" y="11"/>
                        <a:pt x="950" y="1"/>
                        <a:pt x="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7"/>
                <p:cNvSpPr/>
                <p:nvPr/>
              </p:nvSpPr>
              <p:spPr>
                <a:xfrm>
                  <a:off x="6868974" y="3630473"/>
                  <a:ext cx="42416" cy="35902"/>
                </a:xfrm>
                <a:custGeom>
                  <a:avLst/>
                  <a:gdLst/>
                  <a:ahLst/>
                  <a:cxnLst/>
                  <a:rect l="l" t="t" r="r" b="b"/>
                  <a:pathLst>
                    <a:path w="1680" h="1422" extrusionOk="0">
                      <a:moveTo>
                        <a:pt x="890" y="1"/>
                      </a:moveTo>
                      <a:cubicBezTo>
                        <a:pt x="379" y="1"/>
                        <a:pt x="1" y="563"/>
                        <a:pt x="272" y="1054"/>
                      </a:cubicBezTo>
                      <a:cubicBezTo>
                        <a:pt x="407" y="1303"/>
                        <a:pt x="647" y="1421"/>
                        <a:pt x="887" y="1421"/>
                      </a:cubicBezTo>
                      <a:cubicBezTo>
                        <a:pt x="1181" y="1421"/>
                        <a:pt x="1475" y="1244"/>
                        <a:pt x="1576" y="910"/>
                      </a:cubicBezTo>
                      <a:cubicBezTo>
                        <a:pt x="1680" y="539"/>
                        <a:pt x="1465" y="141"/>
                        <a:pt x="1093" y="30"/>
                      </a:cubicBezTo>
                      <a:cubicBezTo>
                        <a:pt x="1024" y="10"/>
                        <a:pt x="956" y="1"/>
                        <a:pt x="8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6892858" y="3637517"/>
                  <a:ext cx="42391" cy="35826"/>
                </a:xfrm>
                <a:custGeom>
                  <a:avLst/>
                  <a:gdLst/>
                  <a:ahLst/>
                  <a:cxnLst/>
                  <a:rect l="l" t="t" r="r" b="b"/>
                  <a:pathLst>
                    <a:path w="1679" h="1419" extrusionOk="0">
                      <a:moveTo>
                        <a:pt x="881" y="0"/>
                      </a:moveTo>
                      <a:cubicBezTo>
                        <a:pt x="369" y="0"/>
                        <a:pt x="0" y="560"/>
                        <a:pt x="265" y="1048"/>
                      </a:cubicBezTo>
                      <a:cubicBezTo>
                        <a:pt x="403" y="1299"/>
                        <a:pt x="647" y="1419"/>
                        <a:pt x="889" y="1419"/>
                      </a:cubicBezTo>
                      <a:cubicBezTo>
                        <a:pt x="1182" y="1419"/>
                        <a:pt x="1472" y="1243"/>
                        <a:pt x="1568" y="912"/>
                      </a:cubicBezTo>
                      <a:cubicBezTo>
                        <a:pt x="1679" y="534"/>
                        <a:pt x="1464" y="142"/>
                        <a:pt x="1092" y="32"/>
                      </a:cubicBezTo>
                      <a:cubicBezTo>
                        <a:pt x="1020" y="10"/>
                        <a:pt x="949" y="0"/>
                        <a:pt x="8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7"/>
                <p:cNvSpPr/>
                <p:nvPr/>
              </p:nvSpPr>
              <p:spPr>
                <a:xfrm>
                  <a:off x="6819892" y="3842021"/>
                  <a:ext cx="47238" cy="37543"/>
                </a:xfrm>
                <a:custGeom>
                  <a:avLst/>
                  <a:gdLst/>
                  <a:ahLst/>
                  <a:cxnLst/>
                  <a:rect l="l" t="t" r="r" b="b"/>
                  <a:pathLst>
                    <a:path w="1871" h="1487" extrusionOk="0">
                      <a:moveTo>
                        <a:pt x="854" y="0"/>
                      </a:moveTo>
                      <a:cubicBezTo>
                        <a:pt x="0" y="0"/>
                        <a:pt x="0" y="1486"/>
                        <a:pt x="854" y="1486"/>
                      </a:cubicBezTo>
                      <a:cubicBezTo>
                        <a:pt x="1871" y="1486"/>
                        <a:pt x="1871" y="0"/>
                        <a:pt x="8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7"/>
                <p:cNvSpPr/>
                <p:nvPr/>
              </p:nvSpPr>
              <p:spPr>
                <a:xfrm>
                  <a:off x="6810728" y="3883074"/>
                  <a:ext cx="19062" cy="30045"/>
                </a:xfrm>
                <a:custGeom>
                  <a:avLst/>
                  <a:gdLst/>
                  <a:ahLst/>
                  <a:cxnLst/>
                  <a:rect l="l" t="t" r="r" b="b"/>
                  <a:pathLst>
                    <a:path w="755" h="1190" extrusionOk="0">
                      <a:moveTo>
                        <a:pt x="525" y="0"/>
                      </a:moveTo>
                      <a:cubicBezTo>
                        <a:pt x="423" y="0"/>
                        <a:pt x="318" y="58"/>
                        <a:pt x="291" y="167"/>
                      </a:cubicBezTo>
                      <a:cubicBezTo>
                        <a:pt x="246" y="388"/>
                        <a:pt x="57" y="610"/>
                        <a:pt x="24" y="864"/>
                      </a:cubicBezTo>
                      <a:cubicBezTo>
                        <a:pt x="0" y="1070"/>
                        <a:pt x="179" y="1190"/>
                        <a:pt x="357" y="1190"/>
                      </a:cubicBezTo>
                      <a:cubicBezTo>
                        <a:pt x="471" y="1190"/>
                        <a:pt x="585" y="1141"/>
                        <a:pt x="643" y="1034"/>
                      </a:cubicBezTo>
                      <a:cubicBezTo>
                        <a:pt x="721" y="897"/>
                        <a:pt x="728" y="714"/>
                        <a:pt x="741" y="564"/>
                      </a:cubicBezTo>
                      <a:cubicBezTo>
                        <a:pt x="754" y="434"/>
                        <a:pt x="754" y="297"/>
                        <a:pt x="735" y="167"/>
                      </a:cubicBezTo>
                      <a:cubicBezTo>
                        <a:pt x="718" y="54"/>
                        <a:pt x="623" y="0"/>
                        <a:pt x="5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7"/>
                <p:cNvSpPr/>
                <p:nvPr/>
              </p:nvSpPr>
              <p:spPr>
                <a:xfrm>
                  <a:off x="6835672" y="3892920"/>
                  <a:ext cx="23404" cy="28479"/>
                </a:xfrm>
                <a:custGeom>
                  <a:avLst/>
                  <a:gdLst/>
                  <a:ahLst/>
                  <a:cxnLst/>
                  <a:rect l="l" t="t" r="r" b="b"/>
                  <a:pathLst>
                    <a:path w="927" h="1128" extrusionOk="0">
                      <a:moveTo>
                        <a:pt x="714" y="0"/>
                      </a:moveTo>
                      <a:cubicBezTo>
                        <a:pt x="684" y="0"/>
                        <a:pt x="654" y="8"/>
                        <a:pt x="626" y="24"/>
                      </a:cubicBezTo>
                      <a:cubicBezTo>
                        <a:pt x="568" y="44"/>
                        <a:pt x="509" y="70"/>
                        <a:pt x="463" y="116"/>
                      </a:cubicBezTo>
                      <a:cubicBezTo>
                        <a:pt x="411" y="161"/>
                        <a:pt x="366" y="213"/>
                        <a:pt x="327" y="272"/>
                      </a:cubicBezTo>
                      <a:cubicBezTo>
                        <a:pt x="287" y="318"/>
                        <a:pt x="248" y="363"/>
                        <a:pt x="209" y="402"/>
                      </a:cubicBezTo>
                      <a:cubicBezTo>
                        <a:pt x="199" y="414"/>
                        <a:pt x="193" y="422"/>
                        <a:pt x="190" y="427"/>
                      </a:cubicBezTo>
                      <a:lnTo>
                        <a:pt x="190" y="427"/>
                      </a:lnTo>
                      <a:cubicBezTo>
                        <a:pt x="146" y="461"/>
                        <a:pt x="110" y="503"/>
                        <a:pt x="85" y="552"/>
                      </a:cubicBezTo>
                      <a:cubicBezTo>
                        <a:pt x="1" y="702"/>
                        <a:pt x="27" y="891"/>
                        <a:pt x="144" y="1015"/>
                      </a:cubicBezTo>
                      <a:cubicBezTo>
                        <a:pt x="215" y="1086"/>
                        <a:pt x="324" y="1128"/>
                        <a:pt x="430" y="1128"/>
                      </a:cubicBezTo>
                      <a:cubicBezTo>
                        <a:pt x="528" y="1128"/>
                        <a:pt x="623" y="1093"/>
                        <a:pt x="685" y="1015"/>
                      </a:cubicBezTo>
                      <a:cubicBezTo>
                        <a:pt x="711" y="982"/>
                        <a:pt x="737" y="956"/>
                        <a:pt x="757" y="924"/>
                      </a:cubicBezTo>
                      <a:lnTo>
                        <a:pt x="796" y="833"/>
                      </a:lnTo>
                      <a:cubicBezTo>
                        <a:pt x="803" y="761"/>
                        <a:pt x="809" y="726"/>
                        <a:pt x="811" y="726"/>
                      </a:cubicBezTo>
                      <a:lnTo>
                        <a:pt x="811" y="726"/>
                      </a:lnTo>
                      <a:cubicBezTo>
                        <a:pt x="812" y="726"/>
                        <a:pt x="812" y="745"/>
                        <a:pt x="809" y="780"/>
                      </a:cubicBezTo>
                      <a:cubicBezTo>
                        <a:pt x="822" y="728"/>
                        <a:pt x="835" y="676"/>
                        <a:pt x="855" y="617"/>
                      </a:cubicBezTo>
                      <a:cubicBezTo>
                        <a:pt x="868" y="552"/>
                        <a:pt x="887" y="481"/>
                        <a:pt x="907" y="415"/>
                      </a:cubicBezTo>
                      <a:cubicBezTo>
                        <a:pt x="926" y="318"/>
                        <a:pt x="913" y="220"/>
                        <a:pt x="887" y="129"/>
                      </a:cubicBezTo>
                      <a:cubicBezTo>
                        <a:pt x="864" y="49"/>
                        <a:pt x="790" y="0"/>
                        <a:pt x="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6974407" y="4057585"/>
                  <a:ext cx="64356" cy="52843"/>
                </a:xfrm>
                <a:custGeom>
                  <a:avLst/>
                  <a:gdLst/>
                  <a:ahLst/>
                  <a:cxnLst/>
                  <a:rect l="l" t="t" r="r" b="b"/>
                  <a:pathLst>
                    <a:path w="2549" h="2093" extrusionOk="0">
                      <a:moveTo>
                        <a:pt x="1193" y="0"/>
                      </a:moveTo>
                      <a:cubicBezTo>
                        <a:pt x="0" y="0"/>
                        <a:pt x="0" y="2092"/>
                        <a:pt x="1193" y="2092"/>
                      </a:cubicBezTo>
                      <a:cubicBezTo>
                        <a:pt x="2548" y="2092"/>
                        <a:pt x="2548" y="0"/>
                        <a:pt x="11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7"/>
                <p:cNvSpPr/>
                <p:nvPr/>
              </p:nvSpPr>
              <p:spPr>
                <a:xfrm>
                  <a:off x="6982941" y="4284837"/>
                  <a:ext cx="47263" cy="36053"/>
                </a:xfrm>
                <a:custGeom>
                  <a:avLst/>
                  <a:gdLst/>
                  <a:ahLst/>
                  <a:cxnLst/>
                  <a:rect l="l" t="t" r="r" b="b"/>
                  <a:pathLst>
                    <a:path w="1872" h="1428" extrusionOk="0">
                      <a:moveTo>
                        <a:pt x="855" y="0"/>
                      </a:moveTo>
                      <a:cubicBezTo>
                        <a:pt x="1" y="0"/>
                        <a:pt x="1" y="1427"/>
                        <a:pt x="855" y="1427"/>
                      </a:cubicBezTo>
                      <a:cubicBezTo>
                        <a:pt x="1871" y="1427"/>
                        <a:pt x="1871" y="0"/>
                        <a:pt x="8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7"/>
                <p:cNvSpPr/>
                <p:nvPr/>
              </p:nvSpPr>
              <p:spPr>
                <a:xfrm>
                  <a:off x="6931310" y="4293598"/>
                  <a:ext cx="52490" cy="24010"/>
                </a:xfrm>
                <a:custGeom>
                  <a:avLst/>
                  <a:gdLst/>
                  <a:ahLst/>
                  <a:cxnLst/>
                  <a:rect l="l" t="t" r="r" b="b"/>
                  <a:pathLst>
                    <a:path w="2079" h="951" extrusionOk="0">
                      <a:moveTo>
                        <a:pt x="1497" y="1"/>
                      </a:moveTo>
                      <a:cubicBezTo>
                        <a:pt x="1283" y="1"/>
                        <a:pt x="1085" y="105"/>
                        <a:pt x="860" y="207"/>
                      </a:cubicBezTo>
                      <a:cubicBezTo>
                        <a:pt x="736" y="259"/>
                        <a:pt x="619" y="324"/>
                        <a:pt x="495" y="383"/>
                      </a:cubicBezTo>
                      <a:cubicBezTo>
                        <a:pt x="338" y="468"/>
                        <a:pt x="241" y="598"/>
                        <a:pt x="97" y="689"/>
                      </a:cubicBezTo>
                      <a:cubicBezTo>
                        <a:pt x="0" y="756"/>
                        <a:pt x="50" y="907"/>
                        <a:pt x="162" y="907"/>
                      </a:cubicBezTo>
                      <a:cubicBezTo>
                        <a:pt x="170" y="907"/>
                        <a:pt x="179" y="906"/>
                        <a:pt x="188" y="904"/>
                      </a:cubicBezTo>
                      <a:cubicBezTo>
                        <a:pt x="218" y="899"/>
                        <a:pt x="248" y="897"/>
                        <a:pt x="278" y="897"/>
                      </a:cubicBezTo>
                      <a:cubicBezTo>
                        <a:pt x="398" y="897"/>
                        <a:pt x="518" y="930"/>
                        <a:pt x="638" y="930"/>
                      </a:cubicBezTo>
                      <a:cubicBezTo>
                        <a:pt x="788" y="930"/>
                        <a:pt x="918" y="930"/>
                        <a:pt x="1062" y="937"/>
                      </a:cubicBezTo>
                      <a:cubicBezTo>
                        <a:pt x="1170" y="941"/>
                        <a:pt x="1273" y="950"/>
                        <a:pt x="1372" y="950"/>
                      </a:cubicBezTo>
                      <a:cubicBezTo>
                        <a:pt x="1566" y="950"/>
                        <a:pt x="1743" y="916"/>
                        <a:pt x="1903" y="748"/>
                      </a:cubicBezTo>
                      <a:cubicBezTo>
                        <a:pt x="2079" y="559"/>
                        <a:pt x="2065" y="214"/>
                        <a:pt x="1818" y="83"/>
                      </a:cubicBezTo>
                      <a:cubicBezTo>
                        <a:pt x="1704" y="24"/>
                        <a:pt x="1599"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6959410" y="3809275"/>
                  <a:ext cx="116038" cy="64684"/>
                </a:xfrm>
                <a:custGeom>
                  <a:avLst/>
                  <a:gdLst/>
                  <a:ahLst/>
                  <a:cxnLst/>
                  <a:rect l="l" t="t" r="r" b="b"/>
                  <a:pathLst>
                    <a:path w="4596" h="2562" extrusionOk="0">
                      <a:moveTo>
                        <a:pt x="1858" y="0"/>
                      </a:moveTo>
                      <a:cubicBezTo>
                        <a:pt x="952" y="0"/>
                        <a:pt x="1" y="1056"/>
                        <a:pt x="816" y="1584"/>
                      </a:cubicBezTo>
                      <a:cubicBezTo>
                        <a:pt x="1630" y="2112"/>
                        <a:pt x="4596" y="2562"/>
                        <a:pt x="4596" y="2562"/>
                      </a:cubicBezTo>
                      <a:lnTo>
                        <a:pt x="4420" y="978"/>
                      </a:lnTo>
                      <a:cubicBezTo>
                        <a:pt x="3814" y="978"/>
                        <a:pt x="2764" y="0"/>
                        <a:pt x="18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7066384" y="3809275"/>
                  <a:ext cx="116038" cy="64684"/>
                </a:xfrm>
                <a:custGeom>
                  <a:avLst/>
                  <a:gdLst/>
                  <a:ahLst/>
                  <a:cxnLst/>
                  <a:rect l="l" t="t" r="r" b="b"/>
                  <a:pathLst>
                    <a:path w="4596" h="2562" extrusionOk="0">
                      <a:moveTo>
                        <a:pt x="2744" y="0"/>
                      </a:moveTo>
                      <a:cubicBezTo>
                        <a:pt x="1838" y="0"/>
                        <a:pt x="782" y="978"/>
                        <a:pt x="183" y="978"/>
                      </a:cubicBezTo>
                      <a:lnTo>
                        <a:pt x="0" y="2562"/>
                      </a:lnTo>
                      <a:cubicBezTo>
                        <a:pt x="0" y="2562"/>
                        <a:pt x="2966" y="2112"/>
                        <a:pt x="3781" y="1584"/>
                      </a:cubicBezTo>
                      <a:cubicBezTo>
                        <a:pt x="4595" y="1056"/>
                        <a:pt x="3644" y="0"/>
                        <a:pt x="2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87"/>
              <p:cNvGrpSpPr/>
              <p:nvPr/>
            </p:nvGrpSpPr>
            <p:grpSpPr>
              <a:xfrm>
                <a:off x="6922902" y="3131329"/>
                <a:ext cx="300496" cy="274642"/>
                <a:chOff x="6922902" y="3131329"/>
                <a:chExt cx="300496" cy="274642"/>
              </a:xfrm>
            </p:grpSpPr>
            <p:sp>
              <p:nvSpPr>
                <p:cNvPr id="11880" name="Google Shape;11880;p87"/>
                <p:cNvSpPr/>
                <p:nvPr/>
              </p:nvSpPr>
              <p:spPr>
                <a:xfrm>
                  <a:off x="6922902" y="3131329"/>
                  <a:ext cx="300496" cy="214604"/>
                </a:xfrm>
                <a:custGeom>
                  <a:avLst/>
                  <a:gdLst/>
                  <a:ahLst/>
                  <a:cxnLst/>
                  <a:rect l="l" t="t" r="r" b="b"/>
                  <a:pathLst>
                    <a:path w="11902" h="8500" extrusionOk="0">
                      <a:moveTo>
                        <a:pt x="3281" y="4076"/>
                      </a:moveTo>
                      <a:cubicBezTo>
                        <a:pt x="3975" y="4076"/>
                        <a:pt x="4641" y="4618"/>
                        <a:pt x="4641" y="5436"/>
                      </a:cubicBezTo>
                      <a:cubicBezTo>
                        <a:pt x="4634" y="6172"/>
                        <a:pt x="4034" y="6778"/>
                        <a:pt x="3291" y="6778"/>
                      </a:cubicBezTo>
                      <a:cubicBezTo>
                        <a:pt x="2092" y="6772"/>
                        <a:pt x="1486" y="5318"/>
                        <a:pt x="2340" y="4471"/>
                      </a:cubicBezTo>
                      <a:cubicBezTo>
                        <a:pt x="2615" y="4198"/>
                        <a:pt x="2951" y="4076"/>
                        <a:pt x="3281" y="4076"/>
                      </a:cubicBezTo>
                      <a:close/>
                      <a:moveTo>
                        <a:pt x="8548" y="4076"/>
                      </a:moveTo>
                      <a:cubicBezTo>
                        <a:pt x="9244" y="4076"/>
                        <a:pt x="9911" y="4618"/>
                        <a:pt x="9907" y="5436"/>
                      </a:cubicBezTo>
                      <a:cubicBezTo>
                        <a:pt x="9907" y="6172"/>
                        <a:pt x="9301" y="6778"/>
                        <a:pt x="8558" y="6778"/>
                      </a:cubicBezTo>
                      <a:cubicBezTo>
                        <a:pt x="7358" y="6772"/>
                        <a:pt x="6759" y="5318"/>
                        <a:pt x="7606" y="4471"/>
                      </a:cubicBezTo>
                      <a:cubicBezTo>
                        <a:pt x="7881" y="4198"/>
                        <a:pt x="8218" y="4076"/>
                        <a:pt x="8548" y="4076"/>
                      </a:cubicBezTo>
                      <a:close/>
                      <a:moveTo>
                        <a:pt x="4204" y="0"/>
                      </a:moveTo>
                      <a:cubicBezTo>
                        <a:pt x="1884" y="0"/>
                        <a:pt x="0" y="1884"/>
                        <a:pt x="0" y="4211"/>
                      </a:cubicBezTo>
                      <a:lnTo>
                        <a:pt x="0" y="4295"/>
                      </a:lnTo>
                      <a:cubicBezTo>
                        <a:pt x="0" y="6615"/>
                        <a:pt x="1884" y="8499"/>
                        <a:pt x="4210" y="8499"/>
                      </a:cubicBezTo>
                      <a:lnTo>
                        <a:pt x="7691" y="8499"/>
                      </a:lnTo>
                      <a:cubicBezTo>
                        <a:pt x="10011" y="8499"/>
                        <a:pt x="11895" y="6615"/>
                        <a:pt x="11895" y="4295"/>
                      </a:cubicBezTo>
                      <a:lnTo>
                        <a:pt x="11895" y="4211"/>
                      </a:lnTo>
                      <a:cubicBezTo>
                        <a:pt x="11901" y="1884"/>
                        <a:pt x="10018" y="0"/>
                        <a:pt x="76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7"/>
                <p:cNvSpPr/>
                <p:nvPr/>
              </p:nvSpPr>
              <p:spPr>
                <a:xfrm>
                  <a:off x="6995792" y="3277285"/>
                  <a:ext cx="150248" cy="128687"/>
                </a:xfrm>
                <a:custGeom>
                  <a:avLst/>
                  <a:gdLst/>
                  <a:ahLst/>
                  <a:cxnLst/>
                  <a:rect l="l" t="t" r="r" b="b"/>
                  <a:pathLst>
                    <a:path w="5951" h="5097" extrusionOk="0">
                      <a:moveTo>
                        <a:pt x="3057" y="424"/>
                      </a:moveTo>
                      <a:cubicBezTo>
                        <a:pt x="3429" y="424"/>
                        <a:pt x="3722" y="1232"/>
                        <a:pt x="3722" y="1597"/>
                      </a:cubicBezTo>
                      <a:cubicBezTo>
                        <a:pt x="3735" y="1975"/>
                        <a:pt x="3435" y="2288"/>
                        <a:pt x="3057" y="2288"/>
                      </a:cubicBezTo>
                      <a:cubicBezTo>
                        <a:pt x="2679" y="2288"/>
                        <a:pt x="2379" y="1975"/>
                        <a:pt x="2392" y="1597"/>
                      </a:cubicBezTo>
                      <a:cubicBezTo>
                        <a:pt x="2392" y="1232"/>
                        <a:pt x="2692" y="424"/>
                        <a:pt x="3057" y="424"/>
                      </a:cubicBezTo>
                      <a:close/>
                      <a:moveTo>
                        <a:pt x="1206" y="2835"/>
                      </a:moveTo>
                      <a:cubicBezTo>
                        <a:pt x="1447" y="2835"/>
                        <a:pt x="1649" y="3109"/>
                        <a:pt x="1669" y="3455"/>
                      </a:cubicBezTo>
                      <a:lnTo>
                        <a:pt x="750" y="3455"/>
                      </a:lnTo>
                      <a:cubicBezTo>
                        <a:pt x="769" y="3109"/>
                        <a:pt x="965" y="2835"/>
                        <a:pt x="1206" y="2835"/>
                      </a:cubicBezTo>
                      <a:close/>
                      <a:moveTo>
                        <a:pt x="4882" y="2835"/>
                      </a:moveTo>
                      <a:cubicBezTo>
                        <a:pt x="5123" y="2835"/>
                        <a:pt x="5319" y="3109"/>
                        <a:pt x="5338" y="3455"/>
                      </a:cubicBezTo>
                      <a:lnTo>
                        <a:pt x="4419" y="3455"/>
                      </a:lnTo>
                      <a:cubicBezTo>
                        <a:pt x="4439" y="3109"/>
                        <a:pt x="4641" y="2835"/>
                        <a:pt x="4882" y="2835"/>
                      </a:cubicBezTo>
                      <a:close/>
                      <a:moveTo>
                        <a:pt x="2431" y="3005"/>
                      </a:moveTo>
                      <a:cubicBezTo>
                        <a:pt x="2673" y="3005"/>
                        <a:pt x="2868" y="3279"/>
                        <a:pt x="2888" y="3624"/>
                      </a:cubicBezTo>
                      <a:lnTo>
                        <a:pt x="1975" y="3624"/>
                      </a:lnTo>
                      <a:cubicBezTo>
                        <a:pt x="1995" y="3279"/>
                        <a:pt x="2190" y="3005"/>
                        <a:pt x="2431" y="3005"/>
                      </a:cubicBezTo>
                      <a:close/>
                      <a:moveTo>
                        <a:pt x="3722" y="3005"/>
                      </a:moveTo>
                      <a:cubicBezTo>
                        <a:pt x="3963" y="3005"/>
                        <a:pt x="4165" y="3279"/>
                        <a:pt x="4185" y="3624"/>
                      </a:cubicBezTo>
                      <a:lnTo>
                        <a:pt x="3266" y="3624"/>
                      </a:lnTo>
                      <a:cubicBezTo>
                        <a:pt x="3285" y="3279"/>
                        <a:pt x="3481" y="3005"/>
                        <a:pt x="3722" y="3005"/>
                      </a:cubicBezTo>
                      <a:close/>
                      <a:moveTo>
                        <a:pt x="2542" y="0"/>
                      </a:moveTo>
                      <a:cubicBezTo>
                        <a:pt x="1141" y="0"/>
                        <a:pt x="0" y="1134"/>
                        <a:pt x="0" y="2542"/>
                      </a:cubicBezTo>
                      <a:lnTo>
                        <a:pt x="0" y="2562"/>
                      </a:lnTo>
                      <a:cubicBezTo>
                        <a:pt x="0" y="3963"/>
                        <a:pt x="1141" y="5097"/>
                        <a:pt x="2542" y="5097"/>
                      </a:cubicBezTo>
                      <a:lnTo>
                        <a:pt x="3409" y="5097"/>
                      </a:lnTo>
                      <a:cubicBezTo>
                        <a:pt x="4817" y="5097"/>
                        <a:pt x="5951" y="3963"/>
                        <a:pt x="5951" y="2562"/>
                      </a:cubicBezTo>
                      <a:lnTo>
                        <a:pt x="5951" y="2542"/>
                      </a:lnTo>
                      <a:cubicBezTo>
                        <a:pt x="5951" y="1134"/>
                        <a:pt x="4817" y="0"/>
                        <a:pt x="3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7056007" y="3287965"/>
                  <a:ext cx="34261" cy="47087"/>
                </a:xfrm>
                <a:custGeom>
                  <a:avLst/>
                  <a:gdLst/>
                  <a:ahLst/>
                  <a:cxnLst/>
                  <a:rect l="l" t="t" r="r" b="b"/>
                  <a:pathLst>
                    <a:path w="1357" h="1865" extrusionOk="0">
                      <a:moveTo>
                        <a:pt x="679" y="1"/>
                      </a:moveTo>
                      <a:cubicBezTo>
                        <a:pt x="307" y="1"/>
                        <a:pt x="14" y="809"/>
                        <a:pt x="14" y="1174"/>
                      </a:cubicBezTo>
                      <a:cubicBezTo>
                        <a:pt x="1" y="1552"/>
                        <a:pt x="301" y="1865"/>
                        <a:pt x="679" y="1865"/>
                      </a:cubicBezTo>
                      <a:cubicBezTo>
                        <a:pt x="1050" y="1865"/>
                        <a:pt x="1356" y="1552"/>
                        <a:pt x="1343" y="1174"/>
                      </a:cubicBezTo>
                      <a:cubicBezTo>
                        <a:pt x="1343" y="809"/>
                        <a:pt x="1044" y="1"/>
                        <a:pt x="67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1883" name="Google Shape;11883;p87"/>
          <p:cNvSpPr/>
          <p:nvPr/>
        </p:nvSpPr>
        <p:spPr>
          <a:xfrm>
            <a:off x="6132554" y="3248509"/>
            <a:ext cx="682" cy="25"/>
          </a:xfrm>
          <a:custGeom>
            <a:avLst/>
            <a:gdLst/>
            <a:ahLst/>
            <a:cxnLst/>
            <a:rect l="l" t="t" r="r" b="b"/>
            <a:pathLst>
              <a:path w="27" h="1" extrusionOk="0">
                <a:moveTo>
                  <a:pt x="0" y="0"/>
                </a:moveTo>
                <a:lnTo>
                  <a:pt x="26" y="0"/>
                </a:lnTo>
                <a:cubicBezTo>
                  <a:pt x="13" y="0"/>
                  <a:pt x="7"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4" name="Google Shape;11884;p87"/>
          <p:cNvGrpSpPr/>
          <p:nvPr/>
        </p:nvGrpSpPr>
        <p:grpSpPr>
          <a:xfrm>
            <a:off x="5904140" y="3064707"/>
            <a:ext cx="550951" cy="1310497"/>
            <a:chOff x="5904140" y="3050537"/>
            <a:chExt cx="550951" cy="1310497"/>
          </a:xfrm>
        </p:grpSpPr>
        <p:sp>
          <p:nvSpPr>
            <p:cNvPr id="11885" name="Google Shape;11885;p87"/>
            <p:cNvSpPr/>
            <p:nvPr/>
          </p:nvSpPr>
          <p:spPr>
            <a:xfrm>
              <a:off x="5953020" y="4311978"/>
              <a:ext cx="453041" cy="49056"/>
            </a:xfrm>
            <a:custGeom>
              <a:avLst/>
              <a:gdLst/>
              <a:ahLst/>
              <a:cxnLst/>
              <a:rect l="l" t="t" r="r" b="b"/>
              <a:pathLst>
                <a:path w="17944" h="1943" extrusionOk="0">
                  <a:moveTo>
                    <a:pt x="8975" y="0"/>
                  </a:moveTo>
                  <a:cubicBezTo>
                    <a:pt x="4022" y="0"/>
                    <a:pt x="0" y="437"/>
                    <a:pt x="0" y="972"/>
                  </a:cubicBezTo>
                  <a:cubicBezTo>
                    <a:pt x="0" y="1506"/>
                    <a:pt x="4022"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6" name="Google Shape;11886;p87"/>
            <p:cNvGrpSpPr/>
            <p:nvPr/>
          </p:nvGrpSpPr>
          <p:grpSpPr>
            <a:xfrm>
              <a:off x="5904140" y="3050537"/>
              <a:ext cx="550951" cy="1278256"/>
              <a:chOff x="5904140" y="3050537"/>
              <a:chExt cx="550951" cy="1278256"/>
            </a:xfrm>
          </p:grpSpPr>
          <p:sp>
            <p:nvSpPr>
              <p:cNvPr id="11887" name="Google Shape;11887;p87"/>
              <p:cNvSpPr/>
              <p:nvPr/>
            </p:nvSpPr>
            <p:spPr>
              <a:xfrm>
                <a:off x="5904140" y="3050537"/>
                <a:ext cx="550951" cy="1278256"/>
              </a:xfrm>
              <a:custGeom>
                <a:avLst/>
                <a:gdLst/>
                <a:ahLst/>
                <a:cxnLst/>
                <a:rect l="l" t="t" r="r" b="b"/>
                <a:pathLst>
                  <a:path w="21822" h="50629" extrusionOk="0">
                    <a:moveTo>
                      <a:pt x="3781" y="7802"/>
                    </a:moveTo>
                    <a:lnTo>
                      <a:pt x="3781" y="7834"/>
                    </a:lnTo>
                    <a:lnTo>
                      <a:pt x="3761" y="7834"/>
                    </a:lnTo>
                    <a:lnTo>
                      <a:pt x="3781" y="7802"/>
                    </a:lnTo>
                    <a:close/>
                    <a:moveTo>
                      <a:pt x="10690" y="0"/>
                    </a:moveTo>
                    <a:cubicBezTo>
                      <a:pt x="6753" y="0"/>
                      <a:pt x="3559" y="3187"/>
                      <a:pt x="3559" y="7130"/>
                    </a:cubicBezTo>
                    <a:cubicBezTo>
                      <a:pt x="3559" y="7365"/>
                      <a:pt x="3572" y="7600"/>
                      <a:pt x="3605" y="7834"/>
                    </a:cubicBezTo>
                    <a:cubicBezTo>
                      <a:pt x="2973" y="7906"/>
                      <a:pt x="2543" y="8512"/>
                      <a:pt x="2699" y="9131"/>
                    </a:cubicBezTo>
                    <a:cubicBezTo>
                      <a:pt x="2821" y="9609"/>
                      <a:pt x="3251" y="9920"/>
                      <a:pt x="3713" y="9920"/>
                    </a:cubicBezTo>
                    <a:cubicBezTo>
                      <a:pt x="3844" y="9920"/>
                      <a:pt x="3977" y="9895"/>
                      <a:pt x="4107" y="9842"/>
                    </a:cubicBezTo>
                    <a:cubicBezTo>
                      <a:pt x="4837" y="12044"/>
                      <a:pt x="6681" y="13804"/>
                      <a:pt x="8747" y="14560"/>
                    </a:cubicBezTo>
                    <a:cubicBezTo>
                      <a:pt x="8793" y="14573"/>
                      <a:pt x="8878" y="14593"/>
                      <a:pt x="8878" y="14606"/>
                    </a:cubicBezTo>
                    <a:lnTo>
                      <a:pt x="8878" y="16620"/>
                    </a:lnTo>
                    <a:lnTo>
                      <a:pt x="5651" y="16620"/>
                    </a:lnTo>
                    <a:cubicBezTo>
                      <a:pt x="5651" y="16620"/>
                      <a:pt x="5645" y="16685"/>
                      <a:pt x="5625" y="16698"/>
                    </a:cubicBezTo>
                    <a:cubicBezTo>
                      <a:pt x="5052" y="16705"/>
                      <a:pt x="4543" y="17076"/>
                      <a:pt x="4361" y="17623"/>
                    </a:cubicBezTo>
                    <a:lnTo>
                      <a:pt x="216" y="33239"/>
                    </a:lnTo>
                    <a:cubicBezTo>
                      <a:pt x="1" y="33872"/>
                      <a:pt x="294" y="34563"/>
                      <a:pt x="900" y="34849"/>
                    </a:cubicBezTo>
                    <a:cubicBezTo>
                      <a:pt x="1081" y="34936"/>
                      <a:pt x="1274" y="34977"/>
                      <a:pt x="1464" y="34977"/>
                    </a:cubicBezTo>
                    <a:cubicBezTo>
                      <a:pt x="1904" y="34977"/>
                      <a:pt x="2331" y="34756"/>
                      <a:pt x="2582" y="34360"/>
                    </a:cubicBezTo>
                    <a:cubicBezTo>
                      <a:pt x="2621" y="34387"/>
                      <a:pt x="2673"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63" y="33461"/>
                    </a:lnTo>
                    <a:lnTo>
                      <a:pt x="11035" y="33461"/>
                    </a:lnTo>
                    <a:lnTo>
                      <a:pt x="11035" y="33455"/>
                    </a:lnTo>
                    <a:lnTo>
                      <a:pt x="12892"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50" y="30574"/>
                    </a:lnTo>
                    <a:cubicBezTo>
                      <a:pt x="15408" y="26481"/>
                      <a:pt x="15454" y="22785"/>
                      <a:pt x="15454" y="20863"/>
                    </a:cubicBezTo>
                    <a:lnTo>
                      <a:pt x="18517" y="31929"/>
                    </a:lnTo>
                    <a:cubicBezTo>
                      <a:pt x="18309" y="31995"/>
                      <a:pt x="18159" y="32334"/>
                      <a:pt x="18204" y="32542"/>
                    </a:cubicBezTo>
                    <a:lnTo>
                      <a:pt x="18563" y="34119"/>
                    </a:lnTo>
                    <a:cubicBezTo>
                      <a:pt x="18606" y="34317"/>
                      <a:pt x="18779" y="34435"/>
                      <a:pt x="18957" y="34435"/>
                    </a:cubicBezTo>
                    <a:cubicBezTo>
                      <a:pt x="19049" y="34435"/>
                      <a:pt x="19143" y="34403"/>
                      <a:pt x="19221" y="34334"/>
                    </a:cubicBezTo>
                    <a:cubicBezTo>
                      <a:pt x="19468" y="34749"/>
                      <a:pt x="19908" y="34984"/>
                      <a:pt x="20363" y="34984"/>
                    </a:cubicBezTo>
                    <a:cubicBezTo>
                      <a:pt x="20545" y="34984"/>
                      <a:pt x="20728" y="34947"/>
                      <a:pt x="20903" y="34869"/>
                    </a:cubicBezTo>
                    <a:cubicBezTo>
                      <a:pt x="21515" y="34589"/>
                      <a:pt x="21822" y="33891"/>
                      <a:pt x="21606" y="33252"/>
                    </a:cubicBezTo>
                    <a:lnTo>
                      <a:pt x="21600" y="33246"/>
                    </a:lnTo>
                    <a:lnTo>
                      <a:pt x="17292" y="17663"/>
                    </a:lnTo>
                    <a:cubicBezTo>
                      <a:pt x="17122" y="17141"/>
                      <a:pt x="16653" y="16744"/>
                      <a:pt x="16138" y="16705"/>
                    </a:cubicBezTo>
                    <a:cubicBezTo>
                      <a:pt x="16125" y="16691"/>
                      <a:pt x="16112" y="16626"/>
                      <a:pt x="16112" y="16626"/>
                    </a:cubicBezTo>
                    <a:lnTo>
                      <a:pt x="12612" y="16626"/>
                    </a:lnTo>
                    <a:lnTo>
                      <a:pt x="12612" y="14704"/>
                    </a:lnTo>
                    <a:cubicBezTo>
                      <a:pt x="12612" y="14704"/>
                      <a:pt x="12645" y="14697"/>
                      <a:pt x="12651" y="14691"/>
                    </a:cubicBezTo>
                    <a:cubicBezTo>
                      <a:pt x="12664" y="14691"/>
                      <a:pt x="12684" y="14684"/>
                      <a:pt x="12703" y="14678"/>
                    </a:cubicBezTo>
                    <a:cubicBezTo>
                      <a:pt x="14893" y="14013"/>
                      <a:pt x="16914" y="12194"/>
                      <a:pt x="17696" y="9887"/>
                    </a:cubicBezTo>
                    <a:cubicBezTo>
                      <a:pt x="17774" y="9907"/>
                      <a:pt x="17859" y="9920"/>
                      <a:pt x="17944" y="9920"/>
                    </a:cubicBezTo>
                    <a:cubicBezTo>
                      <a:pt x="17948" y="9920"/>
                      <a:pt x="17952" y="9920"/>
                      <a:pt x="17956" y="9920"/>
                    </a:cubicBezTo>
                    <a:cubicBezTo>
                      <a:pt x="18517" y="9920"/>
                      <a:pt x="18974" y="9485"/>
                      <a:pt x="19006" y="8929"/>
                    </a:cubicBezTo>
                    <a:cubicBezTo>
                      <a:pt x="19032" y="8369"/>
                      <a:pt x="18615" y="7880"/>
                      <a:pt x="18054" y="7834"/>
                    </a:cubicBezTo>
                    <a:lnTo>
                      <a:pt x="18054" y="7828"/>
                    </a:lnTo>
                    <a:cubicBezTo>
                      <a:pt x="18054" y="7815"/>
                      <a:pt x="18048" y="7802"/>
                      <a:pt x="18048" y="7789"/>
                    </a:cubicBezTo>
                    <a:cubicBezTo>
                      <a:pt x="18035" y="6061"/>
                      <a:pt x="17631" y="4295"/>
                      <a:pt x="16686" y="2992"/>
                    </a:cubicBezTo>
                    <a:cubicBezTo>
                      <a:pt x="17657" y="2464"/>
                      <a:pt x="17774" y="1786"/>
                      <a:pt x="18152" y="1147"/>
                    </a:cubicBezTo>
                    <a:lnTo>
                      <a:pt x="18152" y="1147"/>
                    </a:lnTo>
                    <a:cubicBezTo>
                      <a:pt x="17943" y="1170"/>
                      <a:pt x="17732" y="1181"/>
                      <a:pt x="17520" y="1181"/>
                    </a:cubicBezTo>
                    <a:cubicBezTo>
                      <a:pt x="15277" y="1181"/>
                      <a:pt x="12899" y="0"/>
                      <a:pt x="1069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8" name="Google Shape;11888;p87"/>
              <p:cNvGrpSpPr/>
              <p:nvPr/>
            </p:nvGrpSpPr>
            <p:grpSpPr>
              <a:xfrm>
                <a:off x="5952515" y="3084268"/>
                <a:ext cx="450087" cy="1165046"/>
                <a:chOff x="5952515" y="3084268"/>
                <a:chExt cx="450087" cy="1165046"/>
              </a:xfrm>
            </p:grpSpPr>
            <p:grpSp>
              <p:nvGrpSpPr>
                <p:cNvPr id="11889" name="Google Shape;11889;p87"/>
                <p:cNvGrpSpPr/>
                <p:nvPr/>
              </p:nvGrpSpPr>
              <p:grpSpPr>
                <a:xfrm>
                  <a:off x="5952515" y="3225780"/>
                  <a:ext cx="450087" cy="1023534"/>
                  <a:chOff x="5952515" y="3225780"/>
                  <a:chExt cx="450087" cy="1023534"/>
                </a:xfrm>
              </p:grpSpPr>
              <p:sp>
                <p:nvSpPr>
                  <p:cNvPr id="11890" name="Google Shape;11890;p87"/>
                  <p:cNvSpPr/>
                  <p:nvPr/>
                </p:nvSpPr>
                <p:spPr>
                  <a:xfrm>
                    <a:off x="5952515" y="3489819"/>
                    <a:ext cx="227758" cy="348946"/>
                  </a:xfrm>
                  <a:custGeom>
                    <a:avLst/>
                    <a:gdLst/>
                    <a:ahLst/>
                    <a:cxnLst/>
                    <a:rect l="l" t="t" r="r" b="b"/>
                    <a:pathLst>
                      <a:path w="9021" h="13821" extrusionOk="0">
                        <a:moveTo>
                          <a:pt x="7318" y="0"/>
                        </a:moveTo>
                        <a:cubicBezTo>
                          <a:pt x="5897" y="0"/>
                          <a:pt x="3871" y="328"/>
                          <a:pt x="3260" y="2095"/>
                        </a:cubicBezTo>
                        <a:cubicBezTo>
                          <a:pt x="2360" y="4695"/>
                          <a:pt x="47" y="13481"/>
                          <a:pt x="27" y="13572"/>
                        </a:cubicBezTo>
                        <a:cubicBezTo>
                          <a:pt x="1" y="13677"/>
                          <a:pt x="60" y="13781"/>
                          <a:pt x="164" y="13807"/>
                        </a:cubicBezTo>
                        <a:cubicBezTo>
                          <a:pt x="183" y="13814"/>
                          <a:pt x="203" y="13814"/>
                          <a:pt x="216" y="13820"/>
                        </a:cubicBezTo>
                        <a:cubicBezTo>
                          <a:pt x="307" y="13814"/>
                          <a:pt x="385" y="13755"/>
                          <a:pt x="405" y="13670"/>
                        </a:cubicBezTo>
                        <a:cubicBezTo>
                          <a:pt x="431" y="13579"/>
                          <a:pt x="2738" y="4806"/>
                          <a:pt x="3631" y="2225"/>
                        </a:cubicBezTo>
                        <a:cubicBezTo>
                          <a:pt x="4164" y="685"/>
                          <a:pt x="6044" y="401"/>
                          <a:pt x="7360" y="401"/>
                        </a:cubicBezTo>
                        <a:cubicBezTo>
                          <a:pt x="8121" y="401"/>
                          <a:pt x="8694" y="496"/>
                          <a:pt x="8708" y="498"/>
                        </a:cubicBezTo>
                        <a:cubicBezTo>
                          <a:pt x="8723" y="501"/>
                          <a:pt x="8737" y="502"/>
                          <a:pt x="8750" y="502"/>
                        </a:cubicBezTo>
                        <a:cubicBezTo>
                          <a:pt x="8975" y="502"/>
                          <a:pt x="9020" y="157"/>
                          <a:pt x="8780" y="114"/>
                        </a:cubicBezTo>
                        <a:cubicBezTo>
                          <a:pt x="8712" y="102"/>
                          <a:pt x="8109" y="0"/>
                          <a:pt x="73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6083170" y="3518576"/>
                    <a:ext cx="99500" cy="38300"/>
                  </a:xfrm>
                  <a:custGeom>
                    <a:avLst/>
                    <a:gdLst/>
                    <a:ahLst/>
                    <a:cxnLst/>
                    <a:rect l="l" t="t" r="r" b="b"/>
                    <a:pathLst>
                      <a:path w="3941" h="1517" extrusionOk="0">
                        <a:moveTo>
                          <a:pt x="2367" y="1"/>
                        </a:moveTo>
                        <a:cubicBezTo>
                          <a:pt x="1653" y="1"/>
                          <a:pt x="786" y="249"/>
                          <a:pt x="92" y="1204"/>
                        </a:cubicBezTo>
                        <a:cubicBezTo>
                          <a:pt x="1" y="1334"/>
                          <a:pt x="92" y="1517"/>
                          <a:pt x="255" y="1517"/>
                        </a:cubicBezTo>
                        <a:cubicBezTo>
                          <a:pt x="314" y="1517"/>
                          <a:pt x="379" y="1484"/>
                          <a:pt x="411" y="1438"/>
                        </a:cubicBezTo>
                        <a:cubicBezTo>
                          <a:pt x="1018" y="606"/>
                          <a:pt x="1764" y="389"/>
                          <a:pt x="2378" y="389"/>
                        </a:cubicBezTo>
                        <a:cubicBezTo>
                          <a:pt x="3025" y="389"/>
                          <a:pt x="3526" y="630"/>
                          <a:pt x="3566" y="650"/>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6083170" y="3557255"/>
                    <a:ext cx="99627" cy="38300"/>
                  </a:xfrm>
                  <a:custGeom>
                    <a:avLst/>
                    <a:gdLst/>
                    <a:ahLst/>
                    <a:cxnLst/>
                    <a:rect l="l" t="t" r="r" b="b"/>
                    <a:pathLst>
                      <a:path w="3946" h="1517" extrusionOk="0">
                        <a:moveTo>
                          <a:pt x="2367" y="1"/>
                        </a:moveTo>
                        <a:cubicBezTo>
                          <a:pt x="1653" y="1"/>
                          <a:pt x="786" y="249"/>
                          <a:pt x="92" y="1203"/>
                        </a:cubicBezTo>
                        <a:cubicBezTo>
                          <a:pt x="1" y="1334"/>
                          <a:pt x="92" y="1516"/>
                          <a:pt x="255" y="1516"/>
                        </a:cubicBezTo>
                        <a:cubicBezTo>
                          <a:pt x="314" y="1516"/>
                          <a:pt x="379" y="1484"/>
                          <a:pt x="411" y="1438"/>
                        </a:cubicBezTo>
                        <a:cubicBezTo>
                          <a:pt x="1018" y="606"/>
                          <a:pt x="1764" y="388"/>
                          <a:pt x="2378" y="388"/>
                        </a:cubicBezTo>
                        <a:cubicBezTo>
                          <a:pt x="3025" y="388"/>
                          <a:pt x="3526" y="629"/>
                          <a:pt x="3566" y="649"/>
                        </a:cubicBezTo>
                        <a:cubicBezTo>
                          <a:pt x="3597" y="664"/>
                          <a:pt x="3627" y="671"/>
                          <a:pt x="3656" y="671"/>
                        </a:cubicBezTo>
                        <a:cubicBezTo>
                          <a:pt x="3840" y="671"/>
                          <a:pt x="3945" y="393"/>
                          <a:pt x="3742" y="291"/>
                        </a:cubicBezTo>
                        <a:cubicBezTo>
                          <a:pt x="3728" y="287"/>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6083170" y="3595782"/>
                    <a:ext cx="99475" cy="38275"/>
                  </a:xfrm>
                  <a:custGeom>
                    <a:avLst/>
                    <a:gdLst/>
                    <a:ahLst/>
                    <a:cxnLst/>
                    <a:rect l="l" t="t" r="r" b="b"/>
                    <a:pathLst>
                      <a:path w="3940" h="1516" extrusionOk="0">
                        <a:moveTo>
                          <a:pt x="2367" y="0"/>
                        </a:moveTo>
                        <a:cubicBezTo>
                          <a:pt x="1653" y="0"/>
                          <a:pt x="788" y="249"/>
                          <a:pt x="92" y="1202"/>
                        </a:cubicBezTo>
                        <a:cubicBezTo>
                          <a:pt x="1" y="1333"/>
                          <a:pt x="92" y="1515"/>
                          <a:pt x="255" y="1515"/>
                        </a:cubicBezTo>
                        <a:cubicBezTo>
                          <a:pt x="314" y="1515"/>
                          <a:pt x="379" y="1489"/>
                          <a:pt x="411" y="1437"/>
                        </a:cubicBezTo>
                        <a:cubicBezTo>
                          <a:pt x="1018" y="605"/>
                          <a:pt x="1764" y="387"/>
                          <a:pt x="2378" y="387"/>
                        </a:cubicBezTo>
                        <a:cubicBezTo>
                          <a:pt x="3025" y="387"/>
                          <a:pt x="3526" y="628"/>
                          <a:pt x="3566" y="648"/>
                        </a:cubicBezTo>
                        <a:cubicBezTo>
                          <a:pt x="3598" y="663"/>
                          <a:pt x="3628" y="670"/>
                          <a:pt x="3657" y="670"/>
                        </a:cubicBezTo>
                        <a:cubicBezTo>
                          <a:pt x="3839" y="670"/>
                          <a:pt x="3939" y="398"/>
                          <a:pt x="3742" y="296"/>
                        </a:cubicBezTo>
                        <a:cubicBezTo>
                          <a:pt x="3728" y="290"/>
                          <a:pt x="3136" y="0"/>
                          <a:pt x="2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7"/>
                  <p:cNvSpPr/>
                  <p:nvPr/>
                </p:nvSpPr>
                <p:spPr>
                  <a:xfrm>
                    <a:off x="6083170" y="3634462"/>
                    <a:ext cx="99500" cy="38250"/>
                  </a:xfrm>
                  <a:custGeom>
                    <a:avLst/>
                    <a:gdLst/>
                    <a:ahLst/>
                    <a:cxnLst/>
                    <a:rect l="l" t="t" r="r" b="b"/>
                    <a:pathLst>
                      <a:path w="3941" h="1515" extrusionOk="0">
                        <a:moveTo>
                          <a:pt x="2364" y="0"/>
                        </a:moveTo>
                        <a:cubicBezTo>
                          <a:pt x="1650" y="0"/>
                          <a:pt x="785" y="249"/>
                          <a:pt x="92" y="1202"/>
                        </a:cubicBezTo>
                        <a:cubicBezTo>
                          <a:pt x="1" y="1332"/>
                          <a:pt x="92" y="1515"/>
                          <a:pt x="255" y="1515"/>
                        </a:cubicBezTo>
                        <a:cubicBezTo>
                          <a:pt x="314" y="1515"/>
                          <a:pt x="379" y="1482"/>
                          <a:pt x="411" y="1437"/>
                        </a:cubicBezTo>
                        <a:cubicBezTo>
                          <a:pt x="1018" y="605"/>
                          <a:pt x="1764" y="387"/>
                          <a:pt x="2378" y="387"/>
                        </a:cubicBezTo>
                        <a:cubicBezTo>
                          <a:pt x="3025" y="387"/>
                          <a:pt x="3526" y="628"/>
                          <a:pt x="3566" y="648"/>
                        </a:cubicBezTo>
                        <a:cubicBezTo>
                          <a:pt x="3597" y="662"/>
                          <a:pt x="3626" y="668"/>
                          <a:pt x="3654" y="668"/>
                        </a:cubicBezTo>
                        <a:cubicBezTo>
                          <a:pt x="3838" y="668"/>
                          <a:pt x="3940" y="398"/>
                          <a:pt x="3742" y="296"/>
                        </a:cubicBezTo>
                        <a:cubicBezTo>
                          <a:pt x="3728" y="289"/>
                          <a:pt x="3134" y="0"/>
                          <a:pt x="23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7"/>
                  <p:cNvSpPr/>
                  <p:nvPr/>
                </p:nvSpPr>
                <p:spPr>
                  <a:xfrm>
                    <a:off x="6083170" y="3673090"/>
                    <a:ext cx="99450" cy="38300"/>
                  </a:xfrm>
                  <a:custGeom>
                    <a:avLst/>
                    <a:gdLst/>
                    <a:ahLst/>
                    <a:cxnLst/>
                    <a:rect l="l" t="t" r="r" b="b"/>
                    <a:pathLst>
                      <a:path w="3939" h="1517" extrusionOk="0">
                        <a:moveTo>
                          <a:pt x="2367" y="1"/>
                        </a:moveTo>
                        <a:cubicBezTo>
                          <a:pt x="1653" y="1"/>
                          <a:pt x="786" y="249"/>
                          <a:pt x="92" y="1204"/>
                        </a:cubicBezTo>
                        <a:cubicBezTo>
                          <a:pt x="1" y="1334"/>
                          <a:pt x="92" y="1516"/>
                          <a:pt x="255" y="1516"/>
                        </a:cubicBezTo>
                        <a:cubicBezTo>
                          <a:pt x="314" y="1516"/>
                          <a:pt x="379" y="1484"/>
                          <a:pt x="411" y="1432"/>
                        </a:cubicBezTo>
                        <a:cubicBezTo>
                          <a:pt x="1018" y="600"/>
                          <a:pt x="1764" y="382"/>
                          <a:pt x="2378" y="382"/>
                        </a:cubicBezTo>
                        <a:cubicBezTo>
                          <a:pt x="3025" y="382"/>
                          <a:pt x="3526" y="623"/>
                          <a:pt x="3566" y="643"/>
                        </a:cubicBezTo>
                        <a:cubicBezTo>
                          <a:pt x="3598" y="658"/>
                          <a:pt x="3629" y="665"/>
                          <a:pt x="3658" y="665"/>
                        </a:cubicBezTo>
                        <a:cubicBezTo>
                          <a:pt x="3840" y="665"/>
                          <a:pt x="3939" y="398"/>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7"/>
                  <p:cNvSpPr/>
                  <p:nvPr/>
                </p:nvSpPr>
                <p:spPr>
                  <a:xfrm>
                    <a:off x="6083170" y="3711719"/>
                    <a:ext cx="99475" cy="38351"/>
                  </a:xfrm>
                  <a:custGeom>
                    <a:avLst/>
                    <a:gdLst/>
                    <a:ahLst/>
                    <a:cxnLst/>
                    <a:rect l="l" t="t" r="r" b="b"/>
                    <a:pathLst>
                      <a:path w="3940" h="1519" extrusionOk="0">
                        <a:moveTo>
                          <a:pt x="2373" y="0"/>
                        </a:moveTo>
                        <a:cubicBezTo>
                          <a:pt x="1659" y="0"/>
                          <a:pt x="790" y="249"/>
                          <a:pt x="92" y="1205"/>
                        </a:cubicBezTo>
                        <a:cubicBezTo>
                          <a:pt x="1" y="1329"/>
                          <a:pt x="92" y="1518"/>
                          <a:pt x="255" y="1518"/>
                        </a:cubicBezTo>
                        <a:cubicBezTo>
                          <a:pt x="314" y="1518"/>
                          <a:pt x="379" y="1485"/>
                          <a:pt x="411" y="1433"/>
                        </a:cubicBezTo>
                        <a:cubicBezTo>
                          <a:pt x="1018" y="601"/>
                          <a:pt x="1764" y="384"/>
                          <a:pt x="2378" y="384"/>
                        </a:cubicBezTo>
                        <a:cubicBezTo>
                          <a:pt x="3025" y="384"/>
                          <a:pt x="3526" y="625"/>
                          <a:pt x="3566" y="645"/>
                        </a:cubicBezTo>
                        <a:cubicBezTo>
                          <a:pt x="3598" y="660"/>
                          <a:pt x="3628" y="666"/>
                          <a:pt x="3657" y="666"/>
                        </a:cubicBezTo>
                        <a:cubicBezTo>
                          <a:pt x="3839" y="666"/>
                          <a:pt x="3939" y="394"/>
                          <a:pt x="3742" y="293"/>
                        </a:cubicBezTo>
                        <a:cubicBezTo>
                          <a:pt x="3728" y="286"/>
                          <a:pt x="3139" y="0"/>
                          <a:pt x="23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7"/>
                  <p:cNvSpPr/>
                  <p:nvPr/>
                </p:nvSpPr>
                <p:spPr>
                  <a:xfrm>
                    <a:off x="6083170" y="3750272"/>
                    <a:ext cx="99500" cy="38300"/>
                  </a:xfrm>
                  <a:custGeom>
                    <a:avLst/>
                    <a:gdLst/>
                    <a:ahLst/>
                    <a:cxnLst/>
                    <a:rect l="l" t="t" r="r" b="b"/>
                    <a:pathLst>
                      <a:path w="3941" h="1517" extrusionOk="0">
                        <a:moveTo>
                          <a:pt x="2367" y="1"/>
                        </a:moveTo>
                        <a:cubicBezTo>
                          <a:pt x="1653" y="1"/>
                          <a:pt x="786" y="249"/>
                          <a:pt x="92" y="1203"/>
                        </a:cubicBezTo>
                        <a:cubicBezTo>
                          <a:pt x="1" y="1334"/>
                          <a:pt x="92" y="1516"/>
                          <a:pt x="255" y="1516"/>
                        </a:cubicBezTo>
                        <a:cubicBezTo>
                          <a:pt x="314" y="1516"/>
                          <a:pt x="379" y="1490"/>
                          <a:pt x="411" y="1438"/>
                        </a:cubicBezTo>
                        <a:cubicBezTo>
                          <a:pt x="1018" y="606"/>
                          <a:pt x="1764" y="388"/>
                          <a:pt x="2378" y="388"/>
                        </a:cubicBezTo>
                        <a:cubicBezTo>
                          <a:pt x="3025" y="388"/>
                          <a:pt x="3526" y="629"/>
                          <a:pt x="3566" y="649"/>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7"/>
                  <p:cNvSpPr/>
                  <p:nvPr/>
                </p:nvSpPr>
                <p:spPr>
                  <a:xfrm>
                    <a:off x="6101778" y="3786679"/>
                    <a:ext cx="78242" cy="462458"/>
                  </a:xfrm>
                  <a:custGeom>
                    <a:avLst/>
                    <a:gdLst/>
                    <a:ahLst/>
                    <a:cxnLst/>
                    <a:rect l="l" t="t" r="r" b="b"/>
                    <a:pathLst>
                      <a:path w="3099" h="18317" extrusionOk="0">
                        <a:moveTo>
                          <a:pt x="2521" y="0"/>
                        </a:moveTo>
                        <a:cubicBezTo>
                          <a:pt x="2148" y="0"/>
                          <a:pt x="1538" y="70"/>
                          <a:pt x="1043" y="459"/>
                        </a:cubicBezTo>
                        <a:cubicBezTo>
                          <a:pt x="593" y="817"/>
                          <a:pt x="339" y="1358"/>
                          <a:pt x="287" y="2069"/>
                        </a:cubicBezTo>
                        <a:cubicBezTo>
                          <a:pt x="118" y="4265"/>
                          <a:pt x="0" y="17978"/>
                          <a:pt x="0" y="18121"/>
                        </a:cubicBezTo>
                        <a:cubicBezTo>
                          <a:pt x="0" y="18225"/>
                          <a:pt x="85" y="18317"/>
                          <a:pt x="196" y="18317"/>
                        </a:cubicBezTo>
                        <a:cubicBezTo>
                          <a:pt x="307" y="18317"/>
                          <a:pt x="398" y="18232"/>
                          <a:pt x="398" y="18121"/>
                        </a:cubicBezTo>
                        <a:cubicBezTo>
                          <a:pt x="398" y="17978"/>
                          <a:pt x="509" y="4278"/>
                          <a:pt x="678" y="2101"/>
                        </a:cubicBezTo>
                        <a:cubicBezTo>
                          <a:pt x="724" y="1502"/>
                          <a:pt x="926" y="1058"/>
                          <a:pt x="1291" y="772"/>
                        </a:cubicBezTo>
                        <a:cubicBezTo>
                          <a:pt x="1697" y="447"/>
                          <a:pt x="2225" y="393"/>
                          <a:pt x="2537" y="393"/>
                        </a:cubicBezTo>
                        <a:cubicBezTo>
                          <a:pt x="2695" y="393"/>
                          <a:pt x="2798" y="407"/>
                          <a:pt x="2803" y="407"/>
                        </a:cubicBezTo>
                        <a:cubicBezTo>
                          <a:pt x="2814" y="408"/>
                          <a:pt x="2824" y="409"/>
                          <a:pt x="2834" y="409"/>
                        </a:cubicBezTo>
                        <a:cubicBezTo>
                          <a:pt x="3061" y="409"/>
                          <a:pt x="3099" y="66"/>
                          <a:pt x="2862" y="22"/>
                        </a:cubicBezTo>
                        <a:cubicBezTo>
                          <a:pt x="2848" y="20"/>
                          <a:pt x="2718" y="0"/>
                          <a:pt x="25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7"/>
                  <p:cNvSpPr/>
                  <p:nvPr/>
                </p:nvSpPr>
                <p:spPr>
                  <a:xfrm>
                    <a:off x="6105312" y="3937305"/>
                    <a:ext cx="36634" cy="80161"/>
                  </a:xfrm>
                  <a:custGeom>
                    <a:avLst/>
                    <a:gdLst/>
                    <a:ahLst/>
                    <a:cxnLst/>
                    <a:rect l="l" t="t" r="r" b="b"/>
                    <a:pathLst>
                      <a:path w="1451" h="3175" extrusionOk="0">
                        <a:moveTo>
                          <a:pt x="284" y="0"/>
                        </a:moveTo>
                        <a:cubicBezTo>
                          <a:pt x="128" y="0"/>
                          <a:pt x="1" y="204"/>
                          <a:pt x="147" y="345"/>
                        </a:cubicBezTo>
                        <a:cubicBezTo>
                          <a:pt x="154" y="352"/>
                          <a:pt x="942" y="1121"/>
                          <a:pt x="1047" y="2985"/>
                        </a:cubicBezTo>
                        <a:cubicBezTo>
                          <a:pt x="1053" y="3089"/>
                          <a:pt x="1144" y="3174"/>
                          <a:pt x="1249" y="3174"/>
                        </a:cubicBezTo>
                        <a:lnTo>
                          <a:pt x="1255" y="3174"/>
                        </a:lnTo>
                        <a:cubicBezTo>
                          <a:pt x="1366" y="3168"/>
                          <a:pt x="1451" y="3076"/>
                          <a:pt x="1444" y="2965"/>
                        </a:cubicBezTo>
                        <a:cubicBezTo>
                          <a:pt x="1327" y="926"/>
                          <a:pt x="453" y="91"/>
                          <a:pt x="421" y="59"/>
                        </a:cubicBezTo>
                        <a:cubicBezTo>
                          <a:pt x="377" y="18"/>
                          <a:pt x="32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7"/>
                  <p:cNvSpPr/>
                  <p:nvPr/>
                </p:nvSpPr>
                <p:spPr>
                  <a:xfrm>
                    <a:off x="6108292" y="3860073"/>
                    <a:ext cx="50596" cy="64735"/>
                  </a:xfrm>
                  <a:custGeom>
                    <a:avLst/>
                    <a:gdLst/>
                    <a:ahLst/>
                    <a:cxnLst/>
                    <a:rect l="l" t="t" r="r" b="b"/>
                    <a:pathLst>
                      <a:path w="2004" h="2564" extrusionOk="0">
                        <a:moveTo>
                          <a:pt x="272" y="0"/>
                        </a:moveTo>
                        <a:cubicBezTo>
                          <a:pt x="32" y="0"/>
                          <a:pt x="0" y="362"/>
                          <a:pt x="251" y="393"/>
                        </a:cubicBezTo>
                        <a:cubicBezTo>
                          <a:pt x="309" y="406"/>
                          <a:pt x="1606" y="589"/>
                          <a:pt x="1554" y="2362"/>
                        </a:cubicBezTo>
                        <a:cubicBezTo>
                          <a:pt x="1554" y="2472"/>
                          <a:pt x="1639" y="2564"/>
                          <a:pt x="1743" y="2564"/>
                        </a:cubicBezTo>
                        <a:lnTo>
                          <a:pt x="1750" y="2564"/>
                        </a:lnTo>
                        <a:cubicBezTo>
                          <a:pt x="1854" y="2564"/>
                          <a:pt x="1945" y="2479"/>
                          <a:pt x="1945" y="2375"/>
                        </a:cubicBezTo>
                        <a:cubicBezTo>
                          <a:pt x="2004" y="250"/>
                          <a:pt x="316" y="2"/>
                          <a:pt x="303" y="2"/>
                        </a:cubicBezTo>
                        <a:cubicBezTo>
                          <a:pt x="292" y="1"/>
                          <a:pt x="282" y="0"/>
                          <a:pt x="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7"/>
                  <p:cNvSpPr/>
                  <p:nvPr/>
                </p:nvSpPr>
                <p:spPr>
                  <a:xfrm>
                    <a:off x="6102914" y="4067557"/>
                    <a:ext cx="36079" cy="81549"/>
                  </a:xfrm>
                  <a:custGeom>
                    <a:avLst/>
                    <a:gdLst/>
                    <a:ahLst/>
                    <a:cxnLst/>
                    <a:rect l="l" t="t" r="r" b="b"/>
                    <a:pathLst>
                      <a:path w="1429" h="3230" extrusionOk="0">
                        <a:moveTo>
                          <a:pt x="225" y="1"/>
                        </a:moveTo>
                        <a:cubicBezTo>
                          <a:pt x="167" y="1"/>
                          <a:pt x="110" y="26"/>
                          <a:pt x="73" y="75"/>
                        </a:cubicBezTo>
                        <a:cubicBezTo>
                          <a:pt x="1" y="159"/>
                          <a:pt x="14" y="283"/>
                          <a:pt x="99" y="348"/>
                        </a:cubicBezTo>
                        <a:cubicBezTo>
                          <a:pt x="112" y="361"/>
                          <a:pt x="1024" y="1124"/>
                          <a:pt x="972" y="3021"/>
                        </a:cubicBezTo>
                        <a:cubicBezTo>
                          <a:pt x="972" y="3131"/>
                          <a:pt x="1057" y="3223"/>
                          <a:pt x="1168" y="3229"/>
                        </a:cubicBezTo>
                        <a:lnTo>
                          <a:pt x="1174" y="3229"/>
                        </a:lnTo>
                        <a:cubicBezTo>
                          <a:pt x="1278" y="3229"/>
                          <a:pt x="1363" y="3144"/>
                          <a:pt x="1370" y="3034"/>
                        </a:cubicBezTo>
                        <a:cubicBezTo>
                          <a:pt x="1428" y="922"/>
                          <a:pt x="392" y="75"/>
                          <a:pt x="346" y="42"/>
                        </a:cubicBezTo>
                        <a:cubicBezTo>
                          <a:pt x="310" y="14"/>
                          <a:pt x="267" y="1"/>
                          <a:pt x="2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6081706" y="3893097"/>
                    <a:ext cx="34236" cy="64305"/>
                  </a:xfrm>
                  <a:custGeom>
                    <a:avLst/>
                    <a:gdLst/>
                    <a:ahLst/>
                    <a:cxnLst/>
                    <a:rect l="l" t="t" r="r" b="b"/>
                    <a:pathLst>
                      <a:path w="1356" h="2547" extrusionOk="0">
                        <a:moveTo>
                          <a:pt x="1072" y="0"/>
                        </a:moveTo>
                        <a:cubicBezTo>
                          <a:pt x="1042" y="0"/>
                          <a:pt x="1011" y="8"/>
                          <a:pt x="978" y="24"/>
                        </a:cubicBezTo>
                        <a:cubicBezTo>
                          <a:pt x="939" y="37"/>
                          <a:pt x="59" y="487"/>
                          <a:pt x="0" y="2344"/>
                        </a:cubicBezTo>
                        <a:cubicBezTo>
                          <a:pt x="0" y="2448"/>
                          <a:pt x="85" y="2540"/>
                          <a:pt x="189" y="2546"/>
                        </a:cubicBezTo>
                        <a:lnTo>
                          <a:pt x="196" y="2546"/>
                        </a:lnTo>
                        <a:cubicBezTo>
                          <a:pt x="307" y="2546"/>
                          <a:pt x="391" y="2461"/>
                          <a:pt x="398" y="2357"/>
                        </a:cubicBezTo>
                        <a:cubicBezTo>
                          <a:pt x="450" y="773"/>
                          <a:pt x="1134" y="382"/>
                          <a:pt x="1154" y="376"/>
                        </a:cubicBezTo>
                        <a:cubicBezTo>
                          <a:pt x="1356" y="275"/>
                          <a:pt x="1254" y="0"/>
                          <a:pt x="1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5971374" y="3754842"/>
                    <a:ext cx="29060" cy="66628"/>
                  </a:xfrm>
                  <a:custGeom>
                    <a:avLst/>
                    <a:gdLst/>
                    <a:ahLst/>
                    <a:cxnLst/>
                    <a:rect l="l" t="t" r="r" b="b"/>
                    <a:pathLst>
                      <a:path w="1151" h="2639" extrusionOk="0">
                        <a:moveTo>
                          <a:pt x="259" y="0"/>
                        </a:moveTo>
                        <a:cubicBezTo>
                          <a:pt x="126" y="0"/>
                          <a:pt x="0" y="138"/>
                          <a:pt x="82" y="292"/>
                        </a:cubicBezTo>
                        <a:cubicBezTo>
                          <a:pt x="88" y="305"/>
                          <a:pt x="727" y="1355"/>
                          <a:pt x="414" y="2385"/>
                        </a:cubicBezTo>
                        <a:cubicBezTo>
                          <a:pt x="381" y="2489"/>
                          <a:pt x="440" y="2600"/>
                          <a:pt x="544" y="2632"/>
                        </a:cubicBezTo>
                        <a:cubicBezTo>
                          <a:pt x="564" y="2639"/>
                          <a:pt x="583" y="2639"/>
                          <a:pt x="603" y="2639"/>
                        </a:cubicBezTo>
                        <a:cubicBezTo>
                          <a:pt x="688" y="2639"/>
                          <a:pt x="766" y="2587"/>
                          <a:pt x="792" y="2502"/>
                        </a:cubicBezTo>
                        <a:cubicBezTo>
                          <a:pt x="1150" y="1296"/>
                          <a:pt x="447" y="136"/>
                          <a:pt x="421" y="90"/>
                        </a:cubicBezTo>
                        <a:cubicBezTo>
                          <a:pt x="377" y="27"/>
                          <a:pt x="317" y="0"/>
                          <a:pt x="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7"/>
                  <p:cNvSpPr/>
                  <p:nvPr/>
                </p:nvSpPr>
                <p:spPr>
                  <a:xfrm>
                    <a:off x="5969632" y="3672914"/>
                    <a:ext cx="37442" cy="39310"/>
                  </a:xfrm>
                  <a:custGeom>
                    <a:avLst/>
                    <a:gdLst/>
                    <a:ahLst/>
                    <a:cxnLst/>
                    <a:rect l="l" t="t" r="r" b="b"/>
                    <a:pathLst>
                      <a:path w="1483" h="1557" extrusionOk="0">
                        <a:moveTo>
                          <a:pt x="1165" y="0"/>
                        </a:moveTo>
                        <a:cubicBezTo>
                          <a:pt x="952" y="0"/>
                          <a:pt x="297" y="106"/>
                          <a:pt x="27" y="1321"/>
                        </a:cubicBezTo>
                        <a:cubicBezTo>
                          <a:pt x="1" y="1426"/>
                          <a:pt x="66" y="1530"/>
                          <a:pt x="177" y="1556"/>
                        </a:cubicBezTo>
                        <a:lnTo>
                          <a:pt x="216" y="1556"/>
                        </a:lnTo>
                        <a:cubicBezTo>
                          <a:pt x="314" y="1556"/>
                          <a:pt x="392" y="1497"/>
                          <a:pt x="411" y="1406"/>
                        </a:cubicBezTo>
                        <a:cubicBezTo>
                          <a:pt x="630" y="430"/>
                          <a:pt x="1085" y="396"/>
                          <a:pt x="1168" y="396"/>
                        </a:cubicBezTo>
                        <a:cubicBezTo>
                          <a:pt x="1174" y="396"/>
                          <a:pt x="1179" y="396"/>
                          <a:pt x="1180" y="396"/>
                        </a:cubicBezTo>
                        <a:cubicBezTo>
                          <a:pt x="1191" y="397"/>
                          <a:pt x="1201" y="398"/>
                          <a:pt x="1211" y="398"/>
                        </a:cubicBezTo>
                        <a:cubicBezTo>
                          <a:pt x="1445" y="398"/>
                          <a:pt x="1483" y="36"/>
                          <a:pt x="1233" y="5"/>
                        </a:cubicBezTo>
                        <a:cubicBezTo>
                          <a:pt x="1228" y="4"/>
                          <a:pt x="1204" y="0"/>
                          <a:pt x="1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7"/>
                  <p:cNvSpPr/>
                  <p:nvPr/>
                </p:nvSpPr>
                <p:spPr>
                  <a:xfrm>
                    <a:off x="6015356" y="3608936"/>
                    <a:ext cx="28025" cy="46683"/>
                  </a:xfrm>
                  <a:custGeom>
                    <a:avLst/>
                    <a:gdLst/>
                    <a:ahLst/>
                    <a:cxnLst/>
                    <a:rect l="l" t="t" r="r" b="b"/>
                    <a:pathLst>
                      <a:path w="1110" h="1849" extrusionOk="0">
                        <a:moveTo>
                          <a:pt x="272" y="1"/>
                        </a:moveTo>
                        <a:cubicBezTo>
                          <a:pt x="42" y="1"/>
                          <a:pt x="1" y="357"/>
                          <a:pt x="249" y="395"/>
                        </a:cubicBezTo>
                        <a:cubicBezTo>
                          <a:pt x="393" y="427"/>
                          <a:pt x="516" y="518"/>
                          <a:pt x="588" y="642"/>
                        </a:cubicBezTo>
                        <a:cubicBezTo>
                          <a:pt x="705" y="844"/>
                          <a:pt x="673" y="1170"/>
                          <a:pt x="510" y="1574"/>
                        </a:cubicBezTo>
                        <a:cubicBezTo>
                          <a:pt x="471" y="1679"/>
                          <a:pt x="523" y="1789"/>
                          <a:pt x="621" y="1835"/>
                        </a:cubicBezTo>
                        <a:cubicBezTo>
                          <a:pt x="647" y="1842"/>
                          <a:pt x="673" y="1848"/>
                          <a:pt x="699" y="1848"/>
                        </a:cubicBezTo>
                        <a:cubicBezTo>
                          <a:pt x="777" y="1848"/>
                          <a:pt x="849" y="1796"/>
                          <a:pt x="875" y="1718"/>
                        </a:cubicBezTo>
                        <a:cubicBezTo>
                          <a:pt x="1090" y="1190"/>
                          <a:pt x="1110" y="760"/>
                          <a:pt x="927" y="440"/>
                        </a:cubicBezTo>
                        <a:cubicBezTo>
                          <a:pt x="797" y="212"/>
                          <a:pt x="569" y="56"/>
                          <a:pt x="308" y="4"/>
                        </a:cubicBezTo>
                        <a:cubicBezTo>
                          <a:pt x="296" y="2"/>
                          <a:pt x="284"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7"/>
                  <p:cNvSpPr/>
                  <p:nvPr/>
                </p:nvSpPr>
                <p:spPr>
                  <a:xfrm>
                    <a:off x="6001066" y="3539077"/>
                    <a:ext cx="45370" cy="39361"/>
                  </a:xfrm>
                  <a:custGeom>
                    <a:avLst/>
                    <a:gdLst/>
                    <a:ahLst/>
                    <a:cxnLst/>
                    <a:rect l="l" t="t" r="r" b="b"/>
                    <a:pathLst>
                      <a:path w="1797" h="1559" extrusionOk="0">
                        <a:moveTo>
                          <a:pt x="1387" y="1"/>
                        </a:moveTo>
                        <a:cubicBezTo>
                          <a:pt x="1067" y="1"/>
                          <a:pt x="411" y="153"/>
                          <a:pt x="33" y="1298"/>
                        </a:cubicBezTo>
                        <a:cubicBezTo>
                          <a:pt x="1" y="1395"/>
                          <a:pt x="53" y="1513"/>
                          <a:pt x="157" y="1545"/>
                        </a:cubicBezTo>
                        <a:cubicBezTo>
                          <a:pt x="177" y="1552"/>
                          <a:pt x="196" y="1552"/>
                          <a:pt x="222" y="1558"/>
                        </a:cubicBezTo>
                        <a:cubicBezTo>
                          <a:pt x="307" y="1552"/>
                          <a:pt x="379" y="1500"/>
                          <a:pt x="405" y="1421"/>
                        </a:cubicBezTo>
                        <a:cubicBezTo>
                          <a:pt x="715" y="490"/>
                          <a:pt x="1204" y="391"/>
                          <a:pt x="1398" y="391"/>
                        </a:cubicBezTo>
                        <a:cubicBezTo>
                          <a:pt x="1444" y="391"/>
                          <a:pt x="1474" y="397"/>
                          <a:pt x="1480" y="398"/>
                        </a:cubicBezTo>
                        <a:cubicBezTo>
                          <a:pt x="1496" y="402"/>
                          <a:pt x="1512" y="403"/>
                          <a:pt x="1527" y="403"/>
                        </a:cubicBezTo>
                        <a:cubicBezTo>
                          <a:pt x="1738" y="403"/>
                          <a:pt x="1796" y="81"/>
                          <a:pt x="1571" y="20"/>
                        </a:cubicBezTo>
                        <a:cubicBezTo>
                          <a:pt x="1560" y="17"/>
                          <a:pt x="1492" y="1"/>
                          <a:pt x="1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7"/>
                  <p:cNvSpPr/>
                  <p:nvPr/>
                </p:nvSpPr>
                <p:spPr>
                  <a:xfrm>
                    <a:off x="6074788" y="4163397"/>
                    <a:ext cx="34261" cy="58599"/>
                  </a:xfrm>
                  <a:custGeom>
                    <a:avLst/>
                    <a:gdLst/>
                    <a:ahLst/>
                    <a:cxnLst/>
                    <a:rect l="l" t="t" r="r" b="b"/>
                    <a:pathLst>
                      <a:path w="1357" h="2321" extrusionOk="0">
                        <a:moveTo>
                          <a:pt x="1167" y="0"/>
                        </a:moveTo>
                        <a:cubicBezTo>
                          <a:pt x="919" y="7"/>
                          <a:pt x="678" y="104"/>
                          <a:pt x="509" y="287"/>
                        </a:cubicBezTo>
                        <a:cubicBezTo>
                          <a:pt x="157" y="639"/>
                          <a:pt x="0" y="1265"/>
                          <a:pt x="53" y="2131"/>
                        </a:cubicBezTo>
                        <a:cubicBezTo>
                          <a:pt x="59" y="2236"/>
                          <a:pt x="144" y="2320"/>
                          <a:pt x="248" y="2320"/>
                        </a:cubicBezTo>
                        <a:lnTo>
                          <a:pt x="261" y="2320"/>
                        </a:lnTo>
                        <a:cubicBezTo>
                          <a:pt x="365" y="2314"/>
                          <a:pt x="450" y="2223"/>
                          <a:pt x="444" y="2118"/>
                        </a:cubicBezTo>
                        <a:cubicBezTo>
                          <a:pt x="391" y="1186"/>
                          <a:pt x="594" y="769"/>
                          <a:pt x="776" y="580"/>
                        </a:cubicBezTo>
                        <a:cubicBezTo>
                          <a:pt x="874" y="476"/>
                          <a:pt x="1004" y="411"/>
                          <a:pt x="1148" y="404"/>
                        </a:cubicBezTo>
                        <a:cubicBezTo>
                          <a:pt x="1252" y="404"/>
                          <a:pt x="1343" y="319"/>
                          <a:pt x="1350" y="209"/>
                        </a:cubicBezTo>
                        <a:cubicBezTo>
                          <a:pt x="1356" y="104"/>
                          <a:pt x="1278" y="7"/>
                          <a:pt x="1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7"/>
                  <p:cNvSpPr/>
                  <p:nvPr/>
                </p:nvSpPr>
                <p:spPr>
                  <a:xfrm>
                    <a:off x="6081529" y="4015547"/>
                    <a:ext cx="34463" cy="59180"/>
                  </a:xfrm>
                  <a:custGeom>
                    <a:avLst/>
                    <a:gdLst/>
                    <a:ahLst/>
                    <a:cxnLst/>
                    <a:rect l="l" t="t" r="r" b="b"/>
                    <a:pathLst>
                      <a:path w="1365" h="2344" extrusionOk="0">
                        <a:moveTo>
                          <a:pt x="1077" y="1"/>
                        </a:moveTo>
                        <a:cubicBezTo>
                          <a:pt x="1048" y="1"/>
                          <a:pt x="1017" y="8"/>
                          <a:pt x="985" y="23"/>
                        </a:cubicBezTo>
                        <a:cubicBezTo>
                          <a:pt x="946" y="42"/>
                          <a:pt x="66" y="505"/>
                          <a:pt x="7" y="2135"/>
                        </a:cubicBezTo>
                        <a:cubicBezTo>
                          <a:pt x="1" y="2245"/>
                          <a:pt x="92" y="2337"/>
                          <a:pt x="196" y="2343"/>
                        </a:cubicBezTo>
                        <a:lnTo>
                          <a:pt x="203" y="2343"/>
                        </a:lnTo>
                        <a:cubicBezTo>
                          <a:pt x="314" y="2343"/>
                          <a:pt x="405" y="2258"/>
                          <a:pt x="405" y="2148"/>
                        </a:cubicBezTo>
                        <a:cubicBezTo>
                          <a:pt x="457" y="779"/>
                          <a:pt x="1135" y="394"/>
                          <a:pt x="1167" y="375"/>
                        </a:cubicBezTo>
                        <a:cubicBezTo>
                          <a:pt x="1364" y="268"/>
                          <a:pt x="1260" y="1"/>
                          <a:pt x="1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7"/>
                  <p:cNvSpPr/>
                  <p:nvPr/>
                </p:nvSpPr>
                <p:spPr>
                  <a:xfrm>
                    <a:off x="6083473" y="3225780"/>
                    <a:ext cx="183726" cy="588443"/>
                  </a:xfrm>
                  <a:custGeom>
                    <a:avLst/>
                    <a:gdLst/>
                    <a:ahLst/>
                    <a:cxnLst/>
                    <a:rect l="l" t="t" r="r" b="b"/>
                    <a:pathLst>
                      <a:path w="7277" h="23307" extrusionOk="0">
                        <a:moveTo>
                          <a:pt x="5001" y="0"/>
                        </a:moveTo>
                        <a:lnTo>
                          <a:pt x="1970" y="333"/>
                        </a:lnTo>
                        <a:cubicBezTo>
                          <a:pt x="2185" y="346"/>
                          <a:pt x="2902" y="1102"/>
                          <a:pt x="3319" y="2738"/>
                        </a:cubicBezTo>
                        <a:cubicBezTo>
                          <a:pt x="2589" y="2874"/>
                          <a:pt x="712" y="3363"/>
                          <a:pt x="61" y="4791"/>
                        </a:cubicBezTo>
                        <a:cubicBezTo>
                          <a:pt x="0" y="4941"/>
                          <a:pt x="127" y="5058"/>
                          <a:pt x="253" y="5058"/>
                        </a:cubicBezTo>
                        <a:cubicBezTo>
                          <a:pt x="317" y="5058"/>
                          <a:pt x="381" y="5027"/>
                          <a:pt x="419" y="4954"/>
                        </a:cubicBezTo>
                        <a:cubicBezTo>
                          <a:pt x="999" y="3696"/>
                          <a:pt x="2752" y="3246"/>
                          <a:pt x="3411" y="3122"/>
                        </a:cubicBezTo>
                        <a:cubicBezTo>
                          <a:pt x="3424" y="3174"/>
                          <a:pt x="3430" y="3233"/>
                          <a:pt x="3443" y="3285"/>
                        </a:cubicBezTo>
                        <a:lnTo>
                          <a:pt x="3443" y="4569"/>
                        </a:lnTo>
                        <a:cubicBezTo>
                          <a:pt x="3437" y="4569"/>
                          <a:pt x="3430" y="4563"/>
                          <a:pt x="3424" y="4563"/>
                        </a:cubicBezTo>
                        <a:cubicBezTo>
                          <a:pt x="3414" y="4560"/>
                          <a:pt x="3349" y="4547"/>
                          <a:pt x="3242" y="4547"/>
                        </a:cubicBezTo>
                        <a:cubicBezTo>
                          <a:pt x="2861" y="4547"/>
                          <a:pt x="1945" y="4710"/>
                          <a:pt x="1025" y="6062"/>
                        </a:cubicBezTo>
                        <a:cubicBezTo>
                          <a:pt x="923" y="6215"/>
                          <a:pt x="1059" y="6371"/>
                          <a:pt x="1197" y="6371"/>
                        </a:cubicBezTo>
                        <a:cubicBezTo>
                          <a:pt x="1253" y="6371"/>
                          <a:pt x="1310" y="6345"/>
                          <a:pt x="1351" y="6283"/>
                        </a:cubicBezTo>
                        <a:cubicBezTo>
                          <a:pt x="2184" y="5060"/>
                          <a:pt x="2960" y="4940"/>
                          <a:pt x="3238" y="4940"/>
                        </a:cubicBezTo>
                        <a:cubicBezTo>
                          <a:pt x="3300" y="4940"/>
                          <a:pt x="3337" y="4946"/>
                          <a:pt x="3345" y="4947"/>
                        </a:cubicBezTo>
                        <a:cubicBezTo>
                          <a:pt x="3359" y="4950"/>
                          <a:pt x="3372" y="4951"/>
                          <a:pt x="3386" y="4951"/>
                        </a:cubicBezTo>
                        <a:cubicBezTo>
                          <a:pt x="3405" y="4951"/>
                          <a:pt x="3424" y="4948"/>
                          <a:pt x="3443" y="4941"/>
                        </a:cubicBezTo>
                        <a:lnTo>
                          <a:pt x="3443" y="23111"/>
                        </a:lnTo>
                        <a:cubicBezTo>
                          <a:pt x="3443" y="23242"/>
                          <a:pt x="3543" y="23307"/>
                          <a:pt x="3641" y="23307"/>
                        </a:cubicBezTo>
                        <a:cubicBezTo>
                          <a:pt x="3740" y="23307"/>
                          <a:pt x="3837" y="23242"/>
                          <a:pt x="3834" y="23111"/>
                        </a:cubicBezTo>
                        <a:lnTo>
                          <a:pt x="3834" y="4941"/>
                        </a:lnTo>
                        <a:cubicBezTo>
                          <a:pt x="3848" y="4940"/>
                          <a:pt x="3862" y="4939"/>
                          <a:pt x="3879" y="4939"/>
                        </a:cubicBezTo>
                        <a:cubicBezTo>
                          <a:pt x="4169" y="4939"/>
                          <a:pt x="4937" y="5074"/>
                          <a:pt x="5757" y="6283"/>
                        </a:cubicBezTo>
                        <a:cubicBezTo>
                          <a:pt x="5800" y="6345"/>
                          <a:pt x="5858" y="6371"/>
                          <a:pt x="5915" y="6371"/>
                        </a:cubicBezTo>
                        <a:cubicBezTo>
                          <a:pt x="6055" y="6371"/>
                          <a:pt x="6189" y="6215"/>
                          <a:pt x="6083" y="6062"/>
                        </a:cubicBezTo>
                        <a:cubicBezTo>
                          <a:pt x="5175" y="4722"/>
                          <a:pt x="4273" y="4549"/>
                          <a:pt x="3880" y="4549"/>
                        </a:cubicBezTo>
                        <a:cubicBezTo>
                          <a:pt x="3864" y="4549"/>
                          <a:pt x="3849" y="4549"/>
                          <a:pt x="3834" y="4549"/>
                        </a:cubicBezTo>
                        <a:lnTo>
                          <a:pt x="3834" y="3122"/>
                        </a:lnTo>
                        <a:cubicBezTo>
                          <a:pt x="4466" y="3239"/>
                          <a:pt x="6272" y="3676"/>
                          <a:pt x="6858" y="4954"/>
                        </a:cubicBezTo>
                        <a:cubicBezTo>
                          <a:pt x="6899" y="5030"/>
                          <a:pt x="6964" y="5062"/>
                          <a:pt x="7030" y="5062"/>
                        </a:cubicBezTo>
                        <a:cubicBezTo>
                          <a:pt x="7154" y="5062"/>
                          <a:pt x="7277" y="4945"/>
                          <a:pt x="7217" y="4791"/>
                        </a:cubicBezTo>
                        <a:cubicBezTo>
                          <a:pt x="6526" y="3272"/>
                          <a:pt x="4460" y="2822"/>
                          <a:pt x="3841" y="2718"/>
                        </a:cubicBezTo>
                        <a:cubicBezTo>
                          <a:pt x="4023" y="1695"/>
                          <a:pt x="4362" y="639"/>
                          <a:pt x="50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6174869" y="3489819"/>
                    <a:ext cx="227732" cy="348946"/>
                  </a:xfrm>
                  <a:custGeom>
                    <a:avLst/>
                    <a:gdLst/>
                    <a:ahLst/>
                    <a:cxnLst/>
                    <a:rect l="l" t="t" r="r" b="b"/>
                    <a:pathLst>
                      <a:path w="9020" h="13821" extrusionOk="0">
                        <a:moveTo>
                          <a:pt x="1703" y="0"/>
                        </a:moveTo>
                        <a:cubicBezTo>
                          <a:pt x="912" y="0"/>
                          <a:pt x="308" y="102"/>
                          <a:pt x="240" y="114"/>
                        </a:cubicBezTo>
                        <a:cubicBezTo>
                          <a:pt x="0" y="157"/>
                          <a:pt x="45" y="502"/>
                          <a:pt x="270" y="502"/>
                        </a:cubicBezTo>
                        <a:cubicBezTo>
                          <a:pt x="283" y="502"/>
                          <a:pt x="297" y="501"/>
                          <a:pt x="312" y="498"/>
                        </a:cubicBezTo>
                        <a:cubicBezTo>
                          <a:pt x="326" y="496"/>
                          <a:pt x="898" y="401"/>
                          <a:pt x="1658" y="401"/>
                        </a:cubicBezTo>
                        <a:cubicBezTo>
                          <a:pt x="2973" y="401"/>
                          <a:pt x="4850" y="685"/>
                          <a:pt x="5383" y="2225"/>
                        </a:cubicBezTo>
                        <a:cubicBezTo>
                          <a:pt x="6282" y="4806"/>
                          <a:pt x="8589" y="13579"/>
                          <a:pt x="8609" y="13670"/>
                        </a:cubicBezTo>
                        <a:cubicBezTo>
                          <a:pt x="8635" y="13755"/>
                          <a:pt x="8713" y="13820"/>
                          <a:pt x="8804" y="13820"/>
                        </a:cubicBezTo>
                        <a:cubicBezTo>
                          <a:pt x="8817" y="13814"/>
                          <a:pt x="8837" y="13814"/>
                          <a:pt x="8850" y="13807"/>
                        </a:cubicBezTo>
                        <a:cubicBezTo>
                          <a:pt x="8954" y="13781"/>
                          <a:pt x="9019" y="13677"/>
                          <a:pt x="8993" y="13572"/>
                        </a:cubicBezTo>
                        <a:cubicBezTo>
                          <a:pt x="8967" y="13481"/>
                          <a:pt x="6654" y="4695"/>
                          <a:pt x="5761" y="2095"/>
                        </a:cubicBezTo>
                        <a:cubicBezTo>
                          <a:pt x="5149" y="328"/>
                          <a:pt x="3124"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6172345" y="3518576"/>
                    <a:ext cx="99425" cy="38300"/>
                  </a:xfrm>
                  <a:custGeom>
                    <a:avLst/>
                    <a:gdLst/>
                    <a:ahLst/>
                    <a:cxnLst/>
                    <a:rect l="l" t="t" r="r" b="b"/>
                    <a:pathLst>
                      <a:path w="3938" h="1517" extrusionOk="0">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90"/>
                          <a:pt x="3623" y="1516"/>
                          <a:pt x="3687" y="1516"/>
                        </a:cubicBezTo>
                        <a:lnTo>
                          <a:pt x="3687" y="1516"/>
                        </a:lnTo>
                        <a:cubicBezTo>
                          <a:pt x="3848" y="1514"/>
                          <a:pt x="3937" y="1333"/>
                          <a:pt x="3847" y="1204"/>
                        </a:cubicBezTo>
                        <a:cubicBezTo>
                          <a:pt x="3153" y="249"/>
                          <a:pt x="2286" y="1"/>
                          <a:pt x="1572" y="1"/>
                        </a:cubicBezTo>
                        <a:close/>
                        <a:moveTo>
                          <a:pt x="3687" y="1516"/>
                        </a:moveTo>
                        <a:lnTo>
                          <a:pt x="3687" y="1516"/>
                        </a:lnTo>
                        <a:cubicBezTo>
                          <a:pt x="3686" y="1517"/>
                          <a:pt x="3685" y="1517"/>
                          <a:pt x="3684" y="1517"/>
                        </a:cubicBezTo>
                        <a:lnTo>
                          <a:pt x="3690" y="1517"/>
                        </a:lnTo>
                        <a:cubicBezTo>
                          <a:pt x="3689" y="1517"/>
                          <a:pt x="3688" y="1517"/>
                          <a:pt x="3687"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7"/>
                  <p:cNvSpPr/>
                  <p:nvPr/>
                </p:nvSpPr>
                <p:spPr>
                  <a:xfrm>
                    <a:off x="6172168" y="3557255"/>
                    <a:ext cx="99601" cy="38300"/>
                  </a:xfrm>
                  <a:custGeom>
                    <a:avLst/>
                    <a:gdLst/>
                    <a:ahLst/>
                    <a:cxnLst/>
                    <a:rect l="l" t="t" r="r" b="b"/>
                    <a:pathLst>
                      <a:path w="3945" h="1517" extrusionOk="0">
                        <a:moveTo>
                          <a:pt x="1579" y="1"/>
                        </a:moveTo>
                        <a:cubicBezTo>
                          <a:pt x="810" y="1"/>
                          <a:pt x="217" y="287"/>
                          <a:pt x="204" y="291"/>
                        </a:cubicBezTo>
                        <a:cubicBezTo>
                          <a:pt x="0" y="393"/>
                          <a:pt x="106" y="671"/>
                          <a:pt x="290" y="671"/>
                        </a:cubicBezTo>
                        <a:cubicBezTo>
                          <a:pt x="318" y="671"/>
                          <a:pt x="349" y="664"/>
                          <a:pt x="380" y="649"/>
                        </a:cubicBezTo>
                        <a:cubicBezTo>
                          <a:pt x="420" y="629"/>
                          <a:pt x="923" y="386"/>
                          <a:pt x="1571" y="386"/>
                        </a:cubicBezTo>
                        <a:cubicBezTo>
                          <a:pt x="2185" y="386"/>
                          <a:pt x="2929" y="604"/>
                          <a:pt x="3534" y="1438"/>
                        </a:cubicBezTo>
                        <a:cubicBezTo>
                          <a:pt x="3573" y="1489"/>
                          <a:pt x="3630" y="1515"/>
                          <a:pt x="3694" y="1516"/>
                        </a:cubicBezTo>
                        <a:lnTo>
                          <a:pt x="3694" y="1516"/>
                        </a:lnTo>
                        <a:cubicBezTo>
                          <a:pt x="3855" y="1514"/>
                          <a:pt x="3944" y="1333"/>
                          <a:pt x="3854" y="1203"/>
                        </a:cubicBezTo>
                        <a:cubicBezTo>
                          <a:pt x="3160" y="249"/>
                          <a:pt x="2293" y="1"/>
                          <a:pt x="1579" y="1"/>
                        </a:cubicBezTo>
                        <a:close/>
                        <a:moveTo>
                          <a:pt x="3694" y="1516"/>
                        </a:moveTo>
                        <a:lnTo>
                          <a:pt x="3694" y="1516"/>
                        </a:lnTo>
                        <a:cubicBezTo>
                          <a:pt x="3693" y="1516"/>
                          <a:pt x="3692" y="1516"/>
                          <a:pt x="3691" y="1516"/>
                        </a:cubicBezTo>
                        <a:lnTo>
                          <a:pt x="3697" y="1516"/>
                        </a:lnTo>
                        <a:cubicBezTo>
                          <a:pt x="3696" y="1516"/>
                          <a:pt x="3695" y="1516"/>
                          <a:pt x="3694"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7"/>
                  <p:cNvSpPr/>
                  <p:nvPr/>
                </p:nvSpPr>
                <p:spPr>
                  <a:xfrm>
                    <a:off x="6172319" y="3595782"/>
                    <a:ext cx="99425" cy="38300"/>
                  </a:xfrm>
                  <a:custGeom>
                    <a:avLst/>
                    <a:gdLst/>
                    <a:ahLst/>
                    <a:cxnLst/>
                    <a:rect l="l" t="t" r="r" b="b"/>
                    <a:pathLst>
                      <a:path w="3938" h="1517" extrusionOk="0">
                        <a:moveTo>
                          <a:pt x="1576" y="0"/>
                        </a:moveTo>
                        <a:cubicBezTo>
                          <a:pt x="806" y="0"/>
                          <a:pt x="211" y="290"/>
                          <a:pt x="198" y="296"/>
                        </a:cubicBezTo>
                        <a:cubicBezTo>
                          <a:pt x="1" y="398"/>
                          <a:pt x="106" y="670"/>
                          <a:pt x="285" y="670"/>
                        </a:cubicBezTo>
                        <a:cubicBezTo>
                          <a:pt x="313" y="670"/>
                          <a:pt x="343" y="663"/>
                          <a:pt x="374" y="648"/>
                        </a:cubicBezTo>
                        <a:cubicBezTo>
                          <a:pt x="414" y="628"/>
                          <a:pt x="917" y="385"/>
                          <a:pt x="1565" y="385"/>
                        </a:cubicBezTo>
                        <a:cubicBezTo>
                          <a:pt x="2179" y="385"/>
                          <a:pt x="2923" y="603"/>
                          <a:pt x="3528" y="1437"/>
                        </a:cubicBezTo>
                        <a:cubicBezTo>
                          <a:pt x="3564" y="1485"/>
                          <a:pt x="3616" y="1516"/>
                          <a:pt x="3675" y="1516"/>
                        </a:cubicBezTo>
                        <a:cubicBezTo>
                          <a:pt x="3680" y="1516"/>
                          <a:pt x="3685" y="1516"/>
                          <a:pt x="3690" y="1515"/>
                        </a:cubicBezTo>
                        <a:lnTo>
                          <a:pt x="3690" y="1515"/>
                        </a:lnTo>
                        <a:cubicBezTo>
                          <a:pt x="3691" y="1515"/>
                          <a:pt x="3692" y="1515"/>
                          <a:pt x="3693" y="1515"/>
                        </a:cubicBezTo>
                        <a:cubicBezTo>
                          <a:pt x="3851" y="1515"/>
                          <a:pt x="3937" y="1331"/>
                          <a:pt x="3848" y="1202"/>
                        </a:cubicBezTo>
                        <a:cubicBezTo>
                          <a:pt x="3155" y="249"/>
                          <a:pt x="2290" y="0"/>
                          <a:pt x="15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7"/>
                  <p:cNvSpPr/>
                  <p:nvPr/>
                </p:nvSpPr>
                <p:spPr>
                  <a:xfrm>
                    <a:off x="6172294" y="3634436"/>
                    <a:ext cx="99450" cy="38275"/>
                  </a:xfrm>
                  <a:custGeom>
                    <a:avLst/>
                    <a:gdLst/>
                    <a:ahLst/>
                    <a:cxnLst/>
                    <a:rect l="l" t="t" r="r" b="b"/>
                    <a:pathLst>
                      <a:path w="3939" h="1516" extrusionOk="0">
                        <a:moveTo>
                          <a:pt x="1574" y="0"/>
                        </a:moveTo>
                        <a:cubicBezTo>
                          <a:pt x="805" y="0"/>
                          <a:pt x="212" y="287"/>
                          <a:pt x="199" y="291"/>
                        </a:cubicBezTo>
                        <a:cubicBezTo>
                          <a:pt x="0" y="398"/>
                          <a:pt x="108" y="669"/>
                          <a:pt x="289" y="669"/>
                        </a:cubicBezTo>
                        <a:cubicBezTo>
                          <a:pt x="316" y="669"/>
                          <a:pt x="345" y="663"/>
                          <a:pt x="375" y="649"/>
                        </a:cubicBezTo>
                        <a:cubicBezTo>
                          <a:pt x="415" y="629"/>
                          <a:pt x="918" y="385"/>
                          <a:pt x="1566" y="385"/>
                        </a:cubicBezTo>
                        <a:cubicBezTo>
                          <a:pt x="2180" y="385"/>
                          <a:pt x="2924" y="604"/>
                          <a:pt x="3529" y="1438"/>
                        </a:cubicBezTo>
                        <a:cubicBezTo>
                          <a:pt x="3568" y="1490"/>
                          <a:pt x="3627" y="1516"/>
                          <a:pt x="3692" y="1516"/>
                        </a:cubicBezTo>
                        <a:lnTo>
                          <a:pt x="3686" y="1516"/>
                        </a:lnTo>
                        <a:cubicBezTo>
                          <a:pt x="3689" y="1516"/>
                          <a:pt x="3691" y="1516"/>
                          <a:pt x="3694" y="1516"/>
                        </a:cubicBezTo>
                        <a:cubicBezTo>
                          <a:pt x="3852" y="1516"/>
                          <a:pt x="3938" y="1331"/>
                          <a:pt x="3849" y="1203"/>
                        </a:cubicBezTo>
                        <a:cubicBezTo>
                          <a:pt x="3155" y="248"/>
                          <a:pt x="2288" y="0"/>
                          <a:pt x="1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7"/>
                  <p:cNvSpPr/>
                  <p:nvPr/>
                </p:nvSpPr>
                <p:spPr>
                  <a:xfrm>
                    <a:off x="6172319" y="3673040"/>
                    <a:ext cx="99450" cy="38351"/>
                  </a:xfrm>
                  <a:custGeom>
                    <a:avLst/>
                    <a:gdLst/>
                    <a:ahLst/>
                    <a:cxnLst/>
                    <a:rect l="l" t="t" r="r" b="b"/>
                    <a:pathLst>
                      <a:path w="3939" h="1519" extrusionOk="0">
                        <a:moveTo>
                          <a:pt x="1569" y="1"/>
                        </a:moveTo>
                        <a:cubicBezTo>
                          <a:pt x="802" y="1"/>
                          <a:pt x="211" y="286"/>
                          <a:pt x="198" y="293"/>
                        </a:cubicBezTo>
                        <a:cubicBezTo>
                          <a:pt x="1" y="395"/>
                          <a:pt x="106" y="667"/>
                          <a:pt x="285" y="667"/>
                        </a:cubicBezTo>
                        <a:cubicBezTo>
                          <a:pt x="313" y="667"/>
                          <a:pt x="343" y="660"/>
                          <a:pt x="374" y="645"/>
                        </a:cubicBezTo>
                        <a:cubicBezTo>
                          <a:pt x="414" y="625"/>
                          <a:pt x="915" y="384"/>
                          <a:pt x="1562" y="384"/>
                        </a:cubicBezTo>
                        <a:cubicBezTo>
                          <a:pt x="2176" y="384"/>
                          <a:pt x="2922" y="602"/>
                          <a:pt x="3528" y="1434"/>
                        </a:cubicBezTo>
                        <a:cubicBezTo>
                          <a:pt x="3567" y="1485"/>
                          <a:pt x="3624" y="1517"/>
                          <a:pt x="3688" y="1518"/>
                        </a:cubicBezTo>
                        <a:lnTo>
                          <a:pt x="3688" y="1518"/>
                        </a:lnTo>
                        <a:cubicBezTo>
                          <a:pt x="3849" y="1516"/>
                          <a:pt x="3938" y="1335"/>
                          <a:pt x="3848" y="1206"/>
                        </a:cubicBezTo>
                        <a:cubicBezTo>
                          <a:pt x="3153" y="249"/>
                          <a:pt x="2284" y="1"/>
                          <a:pt x="1569" y="1"/>
                        </a:cubicBezTo>
                        <a:close/>
                        <a:moveTo>
                          <a:pt x="3688" y="1518"/>
                        </a:moveTo>
                        <a:lnTo>
                          <a:pt x="3688" y="1518"/>
                        </a:lnTo>
                        <a:cubicBezTo>
                          <a:pt x="3687" y="1518"/>
                          <a:pt x="3686" y="1518"/>
                          <a:pt x="3685" y="1518"/>
                        </a:cubicBezTo>
                        <a:lnTo>
                          <a:pt x="3691" y="1518"/>
                        </a:lnTo>
                        <a:cubicBezTo>
                          <a:pt x="3690" y="1518"/>
                          <a:pt x="3689" y="1518"/>
                          <a:pt x="3688" y="1518"/>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6172319" y="3711643"/>
                    <a:ext cx="99450" cy="38427"/>
                  </a:xfrm>
                  <a:custGeom>
                    <a:avLst/>
                    <a:gdLst/>
                    <a:ahLst/>
                    <a:cxnLst/>
                    <a:rect l="l" t="t" r="r" b="b"/>
                    <a:pathLst>
                      <a:path w="3939" h="1522" extrusionOk="0">
                        <a:moveTo>
                          <a:pt x="1572" y="1"/>
                        </a:moveTo>
                        <a:cubicBezTo>
                          <a:pt x="804" y="1"/>
                          <a:pt x="211" y="289"/>
                          <a:pt x="198" y="296"/>
                        </a:cubicBezTo>
                        <a:cubicBezTo>
                          <a:pt x="1" y="397"/>
                          <a:pt x="106" y="669"/>
                          <a:pt x="285" y="669"/>
                        </a:cubicBezTo>
                        <a:cubicBezTo>
                          <a:pt x="313" y="669"/>
                          <a:pt x="343" y="663"/>
                          <a:pt x="374" y="648"/>
                        </a:cubicBezTo>
                        <a:cubicBezTo>
                          <a:pt x="414" y="628"/>
                          <a:pt x="915" y="387"/>
                          <a:pt x="1562" y="387"/>
                        </a:cubicBezTo>
                        <a:cubicBezTo>
                          <a:pt x="2176" y="387"/>
                          <a:pt x="2922" y="604"/>
                          <a:pt x="3528" y="1436"/>
                        </a:cubicBezTo>
                        <a:cubicBezTo>
                          <a:pt x="3567" y="1488"/>
                          <a:pt x="3624" y="1520"/>
                          <a:pt x="3688" y="1521"/>
                        </a:cubicBezTo>
                        <a:lnTo>
                          <a:pt x="3688" y="1521"/>
                        </a:lnTo>
                        <a:cubicBezTo>
                          <a:pt x="3849" y="1519"/>
                          <a:pt x="3938" y="1338"/>
                          <a:pt x="3848" y="1208"/>
                        </a:cubicBezTo>
                        <a:cubicBezTo>
                          <a:pt x="3154" y="250"/>
                          <a:pt x="2287" y="1"/>
                          <a:pt x="1572" y="1"/>
                        </a:cubicBezTo>
                        <a:close/>
                        <a:moveTo>
                          <a:pt x="3688" y="1521"/>
                        </a:moveTo>
                        <a:lnTo>
                          <a:pt x="3688" y="1521"/>
                        </a:lnTo>
                        <a:cubicBezTo>
                          <a:pt x="3687" y="1521"/>
                          <a:pt x="3686" y="1521"/>
                          <a:pt x="3685" y="1521"/>
                        </a:cubicBezTo>
                        <a:lnTo>
                          <a:pt x="3691" y="1521"/>
                        </a:lnTo>
                        <a:cubicBezTo>
                          <a:pt x="3690" y="1521"/>
                          <a:pt x="3689" y="1521"/>
                          <a:pt x="3688" y="152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7"/>
                  <p:cNvSpPr/>
                  <p:nvPr/>
                </p:nvSpPr>
                <p:spPr>
                  <a:xfrm>
                    <a:off x="6172345" y="3750272"/>
                    <a:ext cx="99425" cy="38300"/>
                  </a:xfrm>
                  <a:custGeom>
                    <a:avLst/>
                    <a:gdLst/>
                    <a:ahLst/>
                    <a:cxnLst/>
                    <a:rect l="l" t="t" r="r" b="b"/>
                    <a:pathLst>
                      <a:path w="3938" h="1517" extrusionOk="0">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89"/>
                          <a:pt x="3623" y="1515"/>
                          <a:pt x="3687" y="1516"/>
                        </a:cubicBezTo>
                        <a:lnTo>
                          <a:pt x="3687" y="1516"/>
                        </a:lnTo>
                        <a:cubicBezTo>
                          <a:pt x="3848" y="1514"/>
                          <a:pt x="3937" y="1333"/>
                          <a:pt x="3847" y="1203"/>
                        </a:cubicBezTo>
                        <a:cubicBezTo>
                          <a:pt x="3153" y="249"/>
                          <a:pt x="2286" y="1"/>
                          <a:pt x="1572" y="1"/>
                        </a:cubicBezTo>
                        <a:close/>
                        <a:moveTo>
                          <a:pt x="3687" y="1516"/>
                        </a:moveTo>
                        <a:cubicBezTo>
                          <a:pt x="3686" y="1516"/>
                          <a:pt x="3685" y="1516"/>
                          <a:pt x="3684" y="1516"/>
                        </a:cubicBezTo>
                        <a:lnTo>
                          <a:pt x="3690" y="1516"/>
                        </a:lnTo>
                        <a:cubicBezTo>
                          <a:pt x="3689" y="1516"/>
                          <a:pt x="3688" y="1516"/>
                          <a:pt x="3687"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7"/>
                  <p:cNvSpPr/>
                  <p:nvPr/>
                </p:nvSpPr>
                <p:spPr>
                  <a:xfrm>
                    <a:off x="6175097" y="3786679"/>
                    <a:ext cx="78242" cy="462635"/>
                  </a:xfrm>
                  <a:custGeom>
                    <a:avLst/>
                    <a:gdLst/>
                    <a:ahLst/>
                    <a:cxnLst/>
                    <a:rect l="l" t="t" r="r" b="b"/>
                    <a:pathLst>
                      <a:path w="3099" h="18324" extrusionOk="0">
                        <a:moveTo>
                          <a:pt x="572" y="1"/>
                        </a:moveTo>
                        <a:cubicBezTo>
                          <a:pt x="379" y="1"/>
                          <a:pt x="251" y="20"/>
                          <a:pt x="238" y="22"/>
                        </a:cubicBezTo>
                        <a:cubicBezTo>
                          <a:pt x="1" y="72"/>
                          <a:pt x="38" y="415"/>
                          <a:pt x="266" y="415"/>
                        </a:cubicBezTo>
                        <a:cubicBezTo>
                          <a:pt x="276" y="415"/>
                          <a:pt x="286" y="414"/>
                          <a:pt x="296" y="413"/>
                        </a:cubicBezTo>
                        <a:cubicBezTo>
                          <a:pt x="299" y="413"/>
                          <a:pt x="407" y="397"/>
                          <a:pt x="574" y="397"/>
                        </a:cubicBezTo>
                        <a:cubicBezTo>
                          <a:pt x="887" y="397"/>
                          <a:pt x="1405" y="453"/>
                          <a:pt x="1809" y="772"/>
                        </a:cubicBezTo>
                        <a:cubicBezTo>
                          <a:pt x="2167" y="1058"/>
                          <a:pt x="2376" y="1508"/>
                          <a:pt x="2421" y="2101"/>
                        </a:cubicBezTo>
                        <a:cubicBezTo>
                          <a:pt x="2591" y="4278"/>
                          <a:pt x="2701" y="17984"/>
                          <a:pt x="2701" y="18121"/>
                        </a:cubicBezTo>
                        <a:cubicBezTo>
                          <a:pt x="2708" y="18232"/>
                          <a:pt x="2793" y="18317"/>
                          <a:pt x="2903" y="18317"/>
                        </a:cubicBezTo>
                        <a:lnTo>
                          <a:pt x="2903" y="18323"/>
                        </a:lnTo>
                        <a:cubicBezTo>
                          <a:pt x="3014" y="18317"/>
                          <a:pt x="3099" y="18232"/>
                          <a:pt x="3099" y="18121"/>
                        </a:cubicBezTo>
                        <a:cubicBezTo>
                          <a:pt x="3099" y="17978"/>
                          <a:pt x="2982" y="4265"/>
                          <a:pt x="2812" y="2075"/>
                        </a:cubicBezTo>
                        <a:cubicBezTo>
                          <a:pt x="2760" y="1358"/>
                          <a:pt x="2506" y="824"/>
                          <a:pt x="2050" y="465"/>
                        </a:cubicBezTo>
                        <a:cubicBezTo>
                          <a:pt x="1553" y="71"/>
                          <a:pt x="943" y="1"/>
                          <a:pt x="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7"/>
                  <p:cNvSpPr/>
                  <p:nvPr/>
                </p:nvSpPr>
                <p:spPr>
                  <a:xfrm>
                    <a:off x="6213170" y="3937356"/>
                    <a:ext cx="36533" cy="80110"/>
                  </a:xfrm>
                  <a:custGeom>
                    <a:avLst/>
                    <a:gdLst/>
                    <a:ahLst/>
                    <a:cxnLst/>
                    <a:rect l="l" t="t" r="r" b="b"/>
                    <a:pathLst>
                      <a:path w="1447" h="3173" extrusionOk="0">
                        <a:moveTo>
                          <a:pt x="1165" y="1"/>
                        </a:moveTo>
                        <a:cubicBezTo>
                          <a:pt x="1121" y="1"/>
                          <a:pt x="1074" y="17"/>
                          <a:pt x="1030" y="57"/>
                        </a:cubicBezTo>
                        <a:cubicBezTo>
                          <a:pt x="998" y="89"/>
                          <a:pt x="125" y="930"/>
                          <a:pt x="7" y="2963"/>
                        </a:cubicBezTo>
                        <a:cubicBezTo>
                          <a:pt x="1" y="3074"/>
                          <a:pt x="85" y="3166"/>
                          <a:pt x="190" y="3172"/>
                        </a:cubicBezTo>
                        <a:lnTo>
                          <a:pt x="203" y="3172"/>
                        </a:lnTo>
                        <a:cubicBezTo>
                          <a:pt x="307" y="3172"/>
                          <a:pt x="392" y="3087"/>
                          <a:pt x="398" y="2983"/>
                        </a:cubicBezTo>
                        <a:cubicBezTo>
                          <a:pt x="509" y="1126"/>
                          <a:pt x="1291" y="356"/>
                          <a:pt x="1304" y="343"/>
                        </a:cubicBezTo>
                        <a:cubicBezTo>
                          <a:pt x="1446" y="202"/>
                          <a:pt x="1320" y="1"/>
                          <a:pt x="11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6196052" y="3860099"/>
                    <a:ext cx="50672" cy="64709"/>
                  </a:xfrm>
                  <a:custGeom>
                    <a:avLst/>
                    <a:gdLst/>
                    <a:ahLst/>
                    <a:cxnLst/>
                    <a:rect l="l" t="t" r="r" b="b"/>
                    <a:pathLst>
                      <a:path w="2007" h="2563" extrusionOk="0">
                        <a:moveTo>
                          <a:pt x="1733" y="0"/>
                        </a:moveTo>
                        <a:cubicBezTo>
                          <a:pt x="1725" y="0"/>
                          <a:pt x="1717" y="0"/>
                          <a:pt x="1708" y="1"/>
                        </a:cubicBezTo>
                        <a:cubicBezTo>
                          <a:pt x="1689" y="8"/>
                          <a:pt x="1" y="249"/>
                          <a:pt x="60" y="2374"/>
                        </a:cubicBezTo>
                        <a:cubicBezTo>
                          <a:pt x="66" y="2478"/>
                          <a:pt x="151" y="2563"/>
                          <a:pt x="255" y="2563"/>
                        </a:cubicBezTo>
                        <a:lnTo>
                          <a:pt x="262" y="2563"/>
                        </a:lnTo>
                        <a:cubicBezTo>
                          <a:pt x="372" y="2563"/>
                          <a:pt x="457" y="2471"/>
                          <a:pt x="451" y="2361"/>
                        </a:cubicBezTo>
                        <a:cubicBezTo>
                          <a:pt x="405" y="607"/>
                          <a:pt x="1695" y="405"/>
                          <a:pt x="1754" y="392"/>
                        </a:cubicBezTo>
                        <a:cubicBezTo>
                          <a:pt x="2006" y="361"/>
                          <a:pt x="1966" y="0"/>
                          <a:pt x="17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7"/>
                  <p:cNvSpPr/>
                  <p:nvPr/>
                </p:nvSpPr>
                <p:spPr>
                  <a:xfrm>
                    <a:off x="6216149" y="4067254"/>
                    <a:ext cx="37997" cy="81852"/>
                  </a:xfrm>
                  <a:custGeom>
                    <a:avLst/>
                    <a:gdLst/>
                    <a:ahLst/>
                    <a:cxnLst/>
                    <a:rect l="l" t="t" r="r" b="b"/>
                    <a:pathLst>
                      <a:path w="1505" h="3242" extrusionOk="0">
                        <a:moveTo>
                          <a:pt x="1212" y="1"/>
                        </a:moveTo>
                        <a:cubicBezTo>
                          <a:pt x="1170" y="1"/>
                          <a:pt x="1125" y="17"/>
                          <a:pt x="1082" y="54"/>
                        </a:cubicBezTo>
                        <a:cubicBezTo>
                          <a:pt x="1036" y="87"/>
                          <a:pt x="0" y="927"/>
                          <a:pt x="59" y="3046"/>
                        </a:cubicBezTo>
                        <a:cubicBezTo>
                          <a:pt x="59" y="3156"/>
                          <a:pt x="150" y="3241"/>
                          <a:pt x="254" y="3241"/>
                        </a:cubicBezTo>
                        <a:lnTo>
                          <a:pt x="261" y="3241"/>
                        </a:lnTo>
                        <a:cubicBezTo>
                          <a:pt x="372" y="3235"/>
                          <a:pt x="456" y="3143"/>
                          <a:pt x="450" y="3033"/>
                        </a:cubicBezTo>
                        <a:cubicBezTo>
                          <a:pt x="398" y="1142"/>
                          <a:pt x="1310" y="380"/>
                          <a:pt x="1323" y="367"/>
                        </a:cubicBezTo>
                        <a:cubicBezTo>
                          <a:pt x="1504" y="237"/>
                          <a:pt x="1377" y="1"/>
                          <a:pt x="1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7"/>
                  <p:cNvSpPr/>
                  <p:nvPr/>
                </p:nvSpPr>
                <p:spPr>
                  <a:xfrm>
                    <a:off x="6240816" y="3893097"/>
                    <a:ext cx="32620" cy="64305"/>
                  </a:xfrm>
                  <a:custGeom>
                    <a:avLst/>
                    <a:gdLst/>
                    <a:ahLst/>
                    <a:cxnLst/>
                    <a:rect l="l" t="t" r="r" b="b"/>
                    <a:pathLst>
                      <a:path w="1292" h="2547" extrusionOk="0">
                        <a:moveTo>
                          <a:pt x="222" y="1"/>
                        </a:moveTo>
                        <a:cubicBezTo>
                          <a:pt x="151" y="1"/>
                          <a:pt x="85" y="40"/>
                          <a:pt x="53" y="109"/>
                        </a:cubicBezTo>
                        <a:cubicBezTo>
                          <a:pt x="1" y="206"/>
                          <a:pt x="40" y="324"/>
                          <a:pt x="138" y="376"/>
                        </a:cubicBezTo>
                        <a:cubicBezTo>
                          <a:pt x="144" y="376"/>
                          <a:pt x="841" y="760"/>
                          <a:pt x="894" y="2357"/>
                        </a:cubicBezTo>
                        <a:cubicBezTo>
                          <a:pt x="900" y="2461"/>
                          <a:pt x="985" y="2546"/>
                          <a:pt x="1089" y="2546"/>
                        </a:cubicBezTo>
                        <a:lnTo>
                          <a:pt x="1096" y="2546"/>
                        </a:lnTo>
                        <a:cubicBezTo>
                          <a:pt x="1206" y="2540"/>
                          <a:pt x="1291" y="2448"/>
                          <a:pt x="1291" y="2344"/>
                        </a:cubicBezTo>
                        <a:cubicBezTo>
                          <a:pt x="1226" y="487"/>
                          <a:pt x="346" y="37"/>
                          <a:pt x="314" y="24"/>
                        </a:cubicBezTo>
                        <a:cubicBezTo>
                          <a:pt x="284" y="8"/>
                          <a:pt x="253" y="1"/>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7"/>
                  <p:cNvSpPr/>
                  <p:nvPr/>
                </p:nvSpPr>
                <p:spPr>
                  <a:xfrm>
                    <a:off x="6354531" y="3754539"/>
                    <a:ext cx="29413" cy="66931"/>
                  </a:xfrm>
                  <a:custGeom>
                    <a:avLst/>
                    <a:gdLst/>
                    <a:ahLst/>
                    <a:cxnLst/>
                    <a:rect l="l" t="t" r="r" b="b"/>
                    <a:pathLst>
                      <a:path w="1165" h="2651" extrusionOk="0">
                        <a:moveTo>
                          <a:pt x="898" y="0"/>
                        </a:moveTo>
                        <a:cubicBezTo>
                          <a:pt x="839" y="0"/>
                          <a:pt x="779" y="28"/>
                          <a:pt x="737" y="96"/>
                        </a:cubicBezTo>
                        <a:cubicBezTo>
                          <a:pt x="704" y="148"/>
                          <a:pt x="0" y="1308"/>
                          <a:pt x="365" y="2507"/>
                        </a:cubicBezTo>
                        <a:cubicBezTo>
                          <a:pt x="391" y="2592"/>
                          <a:pt x="463" y="2651"/>
                          <a:pt x="554" y="2651"/>
                        </a:cubicBezTo>
                        <a:cubicBezTo>
                          <a:pt x="574" y="2651"/>
                          <a:pt x="593" y="2651"/>
                          <a:pt x="606" y="2644"/>
                        </a:cubicBezTo>
                        <a:cubicBezTo>
                          <a:pt x="711" y="2612"/>
                          <a:pt x="769" y="2501"/>
                          <a:pt x="743" y="2397"/>
                        </a:cubicBezTo>
                        <a:cubicBezTo>
                          <a:pt x="430" y="1360"/>
                          <a:pt x="1063" y="317"/>
                          <a:pt x="1069" y="304"/>
                        </a:cubicBezTo>
                        <a:cubicBezTo>
                          <a:pt x="1164" y="146"/>
                          <a:pt x="103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7"/>
                  <p:cNvSpPr/>
                  <p:nvPr/>
                </p:nvSpPr>
                <p:spPr>
                  <a:xfrm>
                    <a:off x="6349759" y="3672914"/>
                    <a:ext cx="35725" cy="39462"/>
                  </a:xfrm>
                  <a:custGeom>
                    <a:avLst/>
                    <a:gdLst/>
                    <a:ahLst/>
                    <a:cxnLst/>
                    <a:rect l="l" t="t" r="r" b="b"/>
                    <a:pathLst>
                      <a:path w="1415" h="1563" extrusionOk="0">
                        <a:moveTo>
                          <a:pt x="246" y="0"/>
                        </a:moveTo>
                        <a:cubicBezTo>
                          <a:pt x="207" y="0"/>
                          <a:pt x="182" y="4"/>
                          <a:pt x="176" y="5"/>
                        </a:cubicBezTo>
                        <a:cubicBezTo>
                          <a:pt x="72" y="18"/>
                          <a:pt x="0" y="116"/>
                          <a:pt x="13" y="220"/>
                        </a:cubicBezTo>
                        <a:cubicBezTo>
                          <a:pt x="32" y="326"/>
                          <a:pt x="117" y="396"/>
                          <a:pt x="221" y="396"/>
                        </a:cubicBezTo>
                        <a:cubicBezTo>
                          <a:pt x="226" y="396"/>
                          <a:pt x="230" y="396"/>
                          <a:pt x="235" y="396"/>
                        </a:cubicBezTo>
                        <a:cubicBezTo>
                          <a:pt x="237" y="395"/>
                          <a:pt x="245" y="394"/>
                          <a:pt x="258" y="394"/>
                        </a:cubicBezTo>
                        <a:cubicBezTo>
                          <a:pt x="365" y="394"/>
                          <a:pt x="795" y="467"/>
                          <a:pt x="1004" y="1406"/>
                        </a:cubicBezTo>
                        <a:cubicBezTo>
                          <a:pt x="1024" y="1497"/>
                          <a:pt x="1102" y="1556"/>
                          <a:pt x="1193" y="1556"/>
                        </a:cubicBezTo>
                        <a:lnTo>
                          <a:pt x="1193" y="1563"/>
                        </a:lnTo>
                        <a:cubicBezTo>
                          <a:pt x="1323" y="1563"/>
                          <a:pt x="1415" y="1445"/>
                          <a:pt x="1389" y="1321"/>
                        </a:cubicBezTo>
                        <a:cubicBezTo>
                          <a:pt x="1118" y="106"/>
                          <a:pt x="463" y="0"/>
                          <a:pt x="2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7"/>
                  <p:cNvSpPr/>
                  <p:nvPr/>
                </p:nvSpPr>
                <p:spPr>
                  <a:xfrm>
                    <a:off x="6311585" y="3609138"/>
                    <a:ext cx="26510" cy="46481"/>
                  </a:xfrm>
                  <a:custGeom>
                    <a:avLst/>
                    <a:gdLst/>
                    <a:ahLst/>
                    <a:cxnLst/>
                    <a:rect l="l" t="t" r="r" b="b"/>
                    <a:pathLst>
                      <a:path w="1050" h="1841" extrusionOk="0">
                        <a:moveTo>
                          <a:pt x="833" y="1"/>
                        </a:moveTo>
                        <a:cubicBezTo>
                          <a:pt x="825" y="1"/>
                          <a:pt x="817" y="1"/>
                          <a:pt x="808" y="2"/>
                        </a:cubicBezTo>
                        <a:cubicBezTo>
                          <a:pt x="548" y="48"/>
                          <a:pt x="320" y="211"/>
                          <a:pt x="183" y="439"/>
                        </a:cubicBezTo>
                        <a:cubicBezTo>
                          <a:pt x="0" y="758"/>
                          <a:pt x="20" y="1188"/>
                          <a:pt x="235" y="1716"/>
                        </a:cubicBezTo>
                        <a:cubicBezTo>
                          <a:pt x="267" y="1788"/>
                          <a:pt x="339" y="1840"/>
                          <a:pt x="417" y="1840"/>
                        </a:cubicBezTo>
                        <a:cubicBezTo>
                          <a:pt x="443" y="1840"/>
                          <a:pt x="469" y="1834"/>
                          <a:pt x="496" y="1820"/>
                        </a:cubicBezTo>
                        <a:cubicBezTo>
                          <a:pt x="593" y="1781"/>
                          <a:pt x="645" y="1664"/>
                          <a:pt x="606" y="1566"/>
                        </a:cubicBezTo>
                        <a:cubicBezTo>
                          <a:pt x="437" y="1162"/>
                          <a:pt x="411" y="836"/>
                          <a:pt x="528" y="634"/>
                        </a:cubicBezTo>
                        <a:cubicBezTo>
                          <a:pt x="600" y="504"/>
                          <a:pt x="724" y="419"/>
                          <a:pt x="867" y="387"/>
                        </a:cubicBezTo>
                        <a:cubicBezTo>
                          <a:pt x="978" y="374"/>
                          <a:pt x="1050" y="269"/>
                          <a:pt x="1030" y="165"/>
                        </a:cubicBezTo>
                        <a:cubicBezTo>
                          <a:pt x="1018" y="69"/>
                          <a:pt x="929" y="1"/>
                          <a:pt x="8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7"/>
                  <p:cNvSpPr/>
                  <p:nvPr/>
                </p:nvSpPr>
                <p:spPr>
                  <a:xfrm>
                    <a:off x="6310095" y="3539077"/>
                    <a:ext cx="43956" cy="39361"/>
                  </a:xfrm>
                  <a:custGeom>
                    <a:avLst/>
                    <a:gdLst/>
                    <a:ahLst/>
                    <a:cxnLst/>
                    <a:rect l="l" t="t" r="r" b="b"/>
                    <a:pathLst>
                      <a:path w="1741" h="1559" extrusionOk="0">
                        <a:moveTo>
                          <a:pt x="351" y="1"/>
                        </a:moveTo>
                        <a:cubicBezTo>
                          <a:pt x="247" y="1"/>
                          <a:pt x="180" y="17"/>
                          <a:pt x="170" y="20"/>
                        </a:cubicBezTo>
                        <a:cubicBezTo>
                          <a:pt x="66" y="46"/>
                          <a:pt x="1" y="151"/>
                          <a:pt x="27" y="255"/>
                        </a:cubicBezTo>
                        <a:cubicBezTo>
                          <a:pt x="49" y="344"/>
                          <a:pt x="128" y="404"/>
                          <a:pt x="215" y="404"/>
                        </a:cubicBezTo>
                        <a:cubicBezTo>
                          <a:pt x="230" y="404"/>
                          <a:pt x="246" y="402"/>
                          <a:pt x="261" y="398"/>
                        </a:cubicBezTo>
                        <a:cubicBezTo>
                          <a:pt x="266" y="398"/>
                          <a:pt x="292" y="394"/>
                          <a:pt x="334" y="394"/>
                        </a:cubicBezTo>
                        <a:cubicBezTo>
                          <a:pt x="521" y="394"/>
                          <a:pt x="1017" y="480"/>
                          <a:pt x="1330" y="1421"/>
                        </a:cubicBezTo>
                        <a:cubicBezTo>
                          <a:pt x="1356" y="1500"/>
                          <a:pt x="1434" y="1552"/>
                          <a:pt x="1519" y="1558"/>
                        </a:cubicBezTo>
                        <a:cubicBezTo>
                          <a:pt x="1539" y="1558"/>
                          <a:pt x="1565" y="1552"/>
                          <a:pt x="1584" y="1545"/>
                        </a:cubicBezTo>
                        <a:cubicBezTo>
                          <a:pt x="1682" y="1513"/>
                          <a:pt x="1741" y="1395"/>
                          <a:pt x="1708" y="1298"/>
                        </a:cubicBezTo>
                        <a:cubicBezTo>
                          <a:pt x="1325" y="153"/>
                          <a:pt x="668" y="1"/>
                          <a:pt x="3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7"/>
                  <p:cNvSpPr/>
                  <p:nvPr/>
                </p:nvSpPr>
                <p:spPr>
                  <a:xfrm>
                    <a:off x="6246092" y="4163548"/>
                    <a:ext cx="34236" cy="58448"/>
                  </a:xfrm>
                  <a:custGeom>
                    <a:avLst/>
                    <a:gdLst/>
                    <a:ahLst/>
                    <a:cxnLst/>
                    <a:rect l="l" t="t" r="r" b="b"/>
                    <a:pathLst>
                      <a:path w="1356" h="2315" extrusionOk="0">
                        <a:moveTo>
                          <a:pt x="189" y="1"/>
                        </a:moveTo>
                        <a:cubicBezTo>
                          <a:pt x="85" y="1"/>
                          <a:pt x="0" y="92"/>
                          <a:pt x="7" y="203"/>
                        </a:cubicBezTo>
                        <a:cubicBezTo>
                          <a:pt x="13" y="307"/>
                          <a:pt x="98" y="392"/>
                          <a:pt x="202" y="392"/>
                        </a:cubicBezTo>
                        <a:lnTo>
                          <a:pt x="209" y="392"/>
                        </a:lnTo>
                        <a:cubicBezTo>
                          <a:pt x="352" y="398"/>
                          <a:pt x="483" y="463"/>
                          <a:pt x="580" y="568"/>
                        </a:cubicBezTo>
                        <a:cubicBezTo>
                          <a:pt x="763" y="757"/>
                          <a:pt x="965" y="1174"/>
                          <a:pt x="913" y="2106"/>
                        </a:cubicBezTo>
                        <a:cubicBezTo>
                          <a:pt x="906" y="2217"/>
                          <a:pt x="991" y="2308"/>
                          <a:pt x="1095" y="2314"/>
                        </a:cubicBezTo>
                        <a:lnTo>
                          <a:pt x="1108" y="2314"/>
                        </a:lnTo>
                        <a:cubicBezTo>
                          <a:pt x="1213" y="2314"/>
                          <a:pt x="1297" y="2230"/>
                          <a:pt x="1304" y="2125"/>
                        </a:cubicBezTo>
                        <a:cubicBezTo>
                          <a:pt x="1356" y="1259"/>
                          <a:pt x="1199" y="633"/>
                          <a:pt x="848" y="281"/>
                        </a:cubicBezTo>
                        <a:cubicBezTo>
                          <a:pt x="678" y="98"/>
                          <a:pt x="437" y="1"/>
                          <a:pt x="1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6239175" y="4015497"/>
                    <a:ext cx="34261" cy="59231"/>
                  </a:xfrm>
                  <a:custGeom>
                    <a:avLst/>
                    <a:gdLst/>
                    <a:ahLst/>
                    <a:cxnLst/>
                    <a:rect l="l" t="t" r="r" b="b"/>
                    <a:pathLst>
                      <a:path w="1357" h="2346" extrusionOk="0">
                        <a:moveTo>
                          <a:pt x="283" y="1"/>
                        </a:moveTo>
                        <a:cubicBezTo>
                          <a:pt x="102" y="1"/>
                          <a:pt x="0" y="271"/>
                          <a:pt x="196" y="377"/>
                        </a:cubicBezTo>
                        <a:cubicBezTo>
                          <a:pt x="229" y="390"/>
                          <a:pt x="906" y="774"/>
                          <a:pt x="959" y="2156"/>
                        </a:cubicBezTo>
                        <a:cubicBezTo>
                          <a:pt x="965" y="2260"/>
                          <a:pt x="1050" y="2345"/>
                          <a:pt x="1154" y="2345"/>
                        </a:cubicBezTo>
                        <a:lnTo>
                          <a:pt x="1161" y="2345"/>
                        </a:lnTo>
                        <a:cubicBezTo>
                          <a:pt x="1271" y="2339"/>
                          <a:pt x="1356" y="2247"/>
                          <a:pt x="1356" y="2137"/>
                        </a:cubicBezTo>
                        <a:cubicBezTo>
                          <a:pt x="1291" y="514"/>
                          <a:pt x="418" y="44"/>
                          <a:pt x="379" y="25"/>
                        </a:cubicBezTo>
                        <a:cubicBezTo>
                          <a:pt x="345" y="8"/>
                          <a:pt x="313"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9" name="Google Shape;11929;p87"/>
                <p:cNvSpPr/>
                <p:nvPr/>
              </p:nvSpPr>
              <p:spPr>
                <a:xfrm>
                  <a:off x="6020481" y="3084268"/>
                  <a:ext cx="321880" cy="160978"/>
                </a:xfrm>
                <a:custGeom>
                  <a:avLst/>
                  <a:gdLst/>
                  <a:ahLst/>
                  <a:cxnLst/>
                  <a:rect l="l" t="t" r="r" b="b"/>
                  <a:pathLst>
                    <a:path w="12749" h="6376" extrusionOk="0">
                      <a:moveTo>
                        <a:pt x="5795" y="0"/>
                      </a:moveTo>
                      <a:cubicBezTo>
                        <a:pt x="5039" y="0"/>
                        <a:pt x="4543" y="404"/>
                        <a:pt x="4309" y="939"/>
                      </a:cubicBezTo>
                      <a:cubicBezTo>
                        <a:pt x="4056" y="756"/>
                        <a:pt x="3755" y="658"/>
                        <a:pt x="3446" y="658"/>
                      </a:cubicBezTo>
                      <a:cubicBezTo>
                        <a:pt x="3436" y="658"/>
                        <a:pt x="3426" y="658"/>
                        <a:pt x="3416" y="658"/>
                      </a:cubicBezTo>
                      <a:cubicBezTo>
                        <a:pt x="2243" y="658"/>
                        <a:pt x="1760" y="1727"/>
                        <a:pt x="1969" y="2607"/>
                      </a:cubicBezTo>
                      <a:cubicBezTo>
                        <a:pt x="1806" y="2627"/>
                        <a:pt x="1650" y="2672"/>
                        <a:pt x="1513" y="2757"/>
                      </a:cubicBezTo>
                      <a:cubicBezTo>
                        <a:pt x="1461" y="2783"/>
                        <a:pt x="1415" y="2816"/>
                        <a:pt x="1376" y="2848"/>
                      </a:cubicBezTo>
                      <a:cubicBezTo>
                        <a:pt x="1" y="3467"/>
                        <a:pt x="235" y="5944"/>
                        <a:pt x="2054" y="5944"/>
                      </a:cubicBezTo>
                      <a:cubicBezTo>
                        <a:pt x="2065" y="5944"/>
                        <a:pt x="2075" y="5944"/>
                        <a:pt x="2086" y="5944"/>
                      </a:cubicBezTo>
                      <a:cubicBezTo>
                        <a:pt x="2401" y="5944"/>
                        <a:pt x="2708" y="5853"/>
                        <a:pt x="2966" y="5677"/>
                      </a:cubicBezTo>
                      <a:cubicBezTo>
                        <a:pt x="3255" y="6078"/>
                        <a:pt x="3718" y="6317"/>
                        <a:pt x="4206" y="6317"/>
                      </a:cubicBezTo>
                      <a:cubicBezTo>
                        <a:pt x="4225" y="6317"/>
                        <a:pt x="4244" y="6316"/>
                        <a:pt x="4263" y="6316"/>
                      </a:cubicBezTo>
                      <a:cubicBezTo>
                        <a:pt x="4824" y="6316"/>
                        <a:pt x="5254" y="6114"/>
                        <a:pt x="5554" y="5801"/>
                      </a:cubicBezTo>
                      <a:cubicBezTo>
                        <a:pt x="5841" y="6069"/>
                        <a:pt x="6221" y="6212"/>
                        <a:pt x="6616" y="6212"/>
                      </a:cubicBezTo>
                      <a:cubicBezTo>
                        <a:pt x="6624" y="6212"/>
                        <a:pt x="6633" y="6212"/>
                        <a:pt x="6642" y="6211"/>
                      </a:cubicBezTo>
                      <a:cubicBezTo>
                        <a:pt x="6654" y="6212"/>
                        <a:pt x="6665" y="6212"/>
                        <a:pt x="6677" y="6212"/>
                      </a:cubicBezTo>
                      <a:cubicBezTo>
                        <a:pt x="7011" y="6212"/>
                        <a:pt x="7343" y="6121"/>
                        <a:pt x="7626" y="5951"/>
                      </a:cubicBezTo>
                      <a:cubicBezTo>
                        <a:pt x="7822" y="6107"/>
                        <a:pt x="8043" y="6231"/>
                        <a:pt x="8291" y="6303"/>
                      </a:cubicBezTo>
                      <a:lnTo>
                        <a:pt x="8324" y="6309"/>
                      </a:lnTo>
                      <a:cubicBezTo>
                        <a:pt x="8480" y="6353"/>
                        <a:pt x="8642" y="6375"/>
                        <a:pt x="8803" y="6375"/>
                      </a:cubicBezTo>
                      <a:cubicBezTo>
                        <a:pt x="9116" y="6375"/>
                        <a:pt x="9427" y="6293"/>
                        <a:pt x="9699" y="6133"/>
                      </a:cubicBezTo>
                      <a:lnTo>
                        <a:pt x="10064" y="5853"/>
                      </a:lnTo>
                      <a:cubicBezTo>
                        <a:pt x="10207" y="5703"/>
                        <a:pt x="10331" y="5534"/>
                        <a:pt x="10416" y="5345"/>
                      </a:cubicBezTo>
                      <a:cubicBezTo>
                        <a:pt x="10596" y="5463"/>
                        <a:pt x="10812" y="5527"/>
                        <a:pt x="11030" y="5527"/>
                      </a:cubicBezTo>
                      <a:cubicBezTo>
                        <a:pt x="11040" y="5527"/>
                        <a:pt x="11051" y="5527"/>
                        <a:pt x="11061" y="5527"/>
                      </a:cubicBezTo>
                      <a:cubicBezTo>
                        <a:pt x="12612" y="5527"/>
                        <a:pt x="12749" y="3552"/>
                        <a:pt x="11478" y="3194"/>
                      </a:cubicBezTo>
                      <a:cubicBezTo>
                        <a:pt x="11543" y="2490"/>
                        <a:pt x="11120" y="1740"/>
                        <a:pt x="10214" y="1740"/>
                      </a:cubicBezTo>
                      <a:cubicBezTo>
                        <a:pt x="10044" y="1740"/>
                        <a:pt x="9875" y="1773"/>
                        <a:pt x="9712" y="1832"/>
                      </a:cubicBezTo>
                      <a:cubicBezTo>
                        <a:pt x="9679" y="971"/>
                        <a:pt x="8969" y="287"/>
                        <a:pt x="8109" y="280"/>
                      </a:cubicBezTo>
                      <a:cubicBezTo>
                        <a:pt x="7744" y="280"/>
                        <a:pt x="7392" y="404"/>
                        <a:pt x="7111" y="639"/>
                      </a:cubicBezTo>
                      <a:cubicBezTo>
                        <a:pt x="6838" y="261"/>
                        <a:pt x="6401" y="0"/>
                        <a:pt x="5795"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30" name="Google Shape;11930;p87"/>
          <p:cNvGrpSpPr/>
          <p:nvPr/>
        </p:nvGrpSpPr>
        <p:grpSpPr>
          <a:xfrm>
            <a:off x="6794039" y="1544979"/>
            <a:ext cx="556884" cy="1305801"/>
            <a:chOff x="6794039" y="1544979"/>
            <a:chExt cx="556884" cy="1305801"/>
          </a:xfrm>
        </p:grpSpPr>
        <p:sp>
          <p:nvSpPr>
            <p:cNvPr id="11931" name="Google Shape;11931;p87"/>
            <p:cNvSpPr/>
            <p:nvPr/>
          </p:nvSpPr>
          <p:spPr>
            <a:xfrm>
              <a:off x="6843751" y="2801244"/>
              <a:ext cx="457459" cy="49536"/>
            </a:xfrm>
            <a:custGeom>
              <a:avLst/>
              <a:gdLst/>
              <a:ahLst/>
              <a:cxnLst/>
              <a:rect l="l" t="t" r="r" b="b"/>
              <a:pathLst>
                <a:path w="18119" h="1962" extrusionOk="0">
                  <a:moveTo>
                    <a:pt x="9059" y="0"/>
                  </a:moveTo>
                  <a:cubicBezTo>
                    <a:pt x="4061" y="0"/>
                    <a:pt x="0" y="437"/>
                    <a:pt x="0" y="978"/>
                  </a:cubicBezTo>
                  <a:cubicBezTo>
                    <a:pt x="0" y="1519"/>
                    <a:pt x="4061" y="1962"/>
                    <a:pt x="9059" y="1962"/>
                  </a:cubicBezTo>
                  <a:cubicBezTo>
                    <a:pt x="14065" y="1962"/>
                    <a:pt x="18119" y="1519"/>
                    <a:pt x="18119" y="978"/>
                  </a:cubicBezTo>
                  <a:cubicBezTo>
                    <a:pt x="18119" y="437"/>
                    <a:pt x="14065" y="0"/>
                    <a:pt x="905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2" name="Google Shape;11932;p87"/>
            <p:cNvGrpSpPr/>
            <p:nvPr/>
          </p:nvGrpSpPr>
          <p:grpSpPr>
            <a:xfrm>
              <a:off x="6794039" y="1544979"/>
              <a:ext cx="556884" cy="1272726"/>
              <a:chOff x="6794039" y="1544979"/>
              <a:chExt cx="556884" cy="1272726"/>
            </a:xfrm>
          </p:grpSpPr>
          <p:sp>
            <p:nvSpPr>
              <p:cNvPr id="11933" name="Google Shape;11933;p87"/>
              <p:cNvSpPr/>
              <p:nvPr/>
            </p:nvSpPr>
            <p:spPr>
              <a:xfrm>
                <a:off x="6887026" y="1671923"/>
                <a:ext cx="366796" cy="342129"/>
              </a:xfrm>
              <a:custGeom>
                <a:avLst/>
                <a:gdLst/>
                <a:ahLst/>
                <a:cxnLst/>
                <a:rect l="l" t="t" r="r" b="b"/>
                <a:pathLst>
                  <a:path w="14528" h="13551" extrusionOk="0">
                    <a:moveTo>
                      <a:pt x="2158" y="0"/>
                    </a:moveTo>
                    <a:cubicBezTo>
                      <a:pt x="965" y="0"/>
                      <a:pt x="0" y="965"/>
                      <a:pt x="0" y="2158"/>
                    </a:cubicBezTo>
                    <a:lnTo>
                      <a:pt x="0" y="11399"/>
                    </a:lnTo>
                    <a:cubicBezTo>
                      <a:pt x="0" y="12592"/>
                      <a:pt x="965" y="13550"/>
                      <a:pt x="2158" y="13550"/>
                    </a:cubicBezTo>
                    <a:lnTo>
                      <a:pt x="12377" y="13550"/>
                    </a:lnTo>
                    <a:cubicBezTo>
                      <a:pt x="13570" y="13550"/>
                      <a:pt x="14528" y="12592"/>
                      <a:pt x="14528" y="11399"/>
                    </a:cubicBezTo>
                    <a:lnTo>
                      <a:pt x="14528" y="2158"/>
                    </a:lnTo>
                    <a:cubicBezTo>
                      <a:pt x="14528" y="965"/>
                      <a:pt x="13570" y="0"/>
                      <a:pt x="1237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4" name="Google Shape;11934;p87"/>
              <p:cNvGrpSpPr/>
              <p:nvPr/>
            </p:nvGrpSpPr>
            <p:grpSpPr>
              <a:xfrm>
                <a:off x="6794039" y="1545206"/>
                <a:ext cx="556884" cy="1272499"/>
                <a:chOff x="6794039" y="1545206"/>
                <a:chExt cx="556884" cy="1272499"/>
              </a:xfrm>
            </p:grpSpPr>
            <p:sp>
              <p:nvSpPr>
                <p:cNvPr id="11935" name="Google Shape;11935;p87"/>
                <p:cNvSpPr/>
                <p:nvPr/>
              </p:nvSpPr>
              <p:spPr>
                <a:xfrm>
                  <a:off x="6794039" y="1545206"/>
                  <a:ext cx="556884" cy="1272499"/>
                </a:xfrm>
                <a:custGeom>
                  <a:avLst/>
                  <a:gdLst/>
                  <a:ahLst/>
                  <a:cxnLst/>
                  <a:rect l="l" t="t" r="r" b="b"/>
                  <a:pathLst>
                    <a:path w="22057" h="50401" extrusionOk="0">
                      <a:moveTo>
                        <a:pt x="11028" y="1"/>
                      </a:moveTo>
                      <a:cubicBezTo>
                        <a:pt x="7053" y="1"/>
                        <a:pt x="3833" y="3220"/>
                        <a:pt x="3833" y="7196"/>
                      </a:cubicBezTo>
                      <a:lnTo>
                        <a:pt x="3833" y="7203"/>
                      </a:lnTo>
                      <a:cubicBezTo>
                        <a:pt x="3807" y="7203"/>
                        <a:pt x="3787" y="7196"/>
                        <a:pt x="3768" y="7196"/>
                      </a:cubicBezTo>
                      <a:cubicBezTo>
                        <a:pt x="3764" y="7196"/>
                        <a:pt x="3761" y="7196"/>
                        <a:pt x="3757" y="7196"/>
                      </a:cubicBezTo>
                      <a:cubicBezTo>
                        <a:pt x="3091" y="7196"/>
                        <a:pt x="2589" y="7806"/>
                        <a:pt x="2712" y="8461"/>
                      </a:cubicBezTo>
                      <a:cubicBezTo>
                        <a:pt x="2814" y="8976"/>
                        <a:pt x="3263" y="9319"/>
                        <a:pt x="3751" y="9319"/>
                      </a:cubicBezTo>
                      <a:cubicBezTo>
                        <a:pt x="3886" y="9319"/>
                        <a:pt x="4024" y="9293"/>
                        <a:pt x="4159" y="9236"/>
                      </a:cubicBezTo>
                      <a:cubicBezTo>
                        <a:pt x="4922" y="11537"/>
                        <a:pt x="6896" y="13362"/>
                        <a:pt x="9073" y="14079"/>
                      </a:cubicBezTo>
                      <a:lnTo>
                        <a:pt x="9073" y="16125"/>
                      </a:lnTo>
                      <a:lnTo>
                        <a:pt x="6864" y="16125"/>
                      </a:lnTo>
                      <a:cubicBezTo>
                        <a:pt x="6864" y="16125"/>
                        <a:pt x="6857" y="16171"/>
                        <a:pt x="6838" y="16177"/>
                      </a:cubicBezTo>
                      <a:cubicBezTo>
                        <a:pt x="6258" y="16177"/>
                        <a:pt x="5743" y="16555"/>
                        <a:pt x="5560" y="17109"/>
                      </a:cubicBezTo>
                      <a:lnTo>
                        <a:pt x="229" y="32862"/>
                      </a:lnTo>
                      <a:cubicBezTo>
                        <a:pt x="1" y="33553"/>
                        <a:pt x="372" y="34309"/>
                        <a:pt x="1070" y="34544"/>
                      </a:cubicBezTo>
                      <a:cubicBezTo>
                        <a:pt x="1209" y="34589"/>
                        <a:pt x="1350" y="34611"/>
                        <a:pt x="1488" y="34611"/>
                      </a:cubicBezTo>
                      <a:cubicBezTo>
                        <a:pt x="2045" y="34611"/>
                        <a:pt x="2563" y="34261"/>
                        <a:pt x="2751" y="33703"/>
                      </a:cubicBezTo>
                      <a:lnTo>
                        <a:pt x="2927" y="33188"/>
                      </a:lnTo>
                      <a:lnTo>
                        <a:pt x="3507" y="33436"/>
                      </a:lnTo>
                      <a:cubicBezTo>
                        <a:pt x="3507" y="33436"/>
                        <a:pt x="4009" y="32419"/>
                        <a:pt x="3468" y="31578"/>
                      </a:cubicBezTo>
                      <a:lnTo>
                        <a:pt x="6733" y="21919"/>
                      </a:lnTo>
                      <a:lnTo>
                        <a:pt x="6733" y="21919"/>
                      </a:lnTo>
                      <a:cubicBezTo>
                        <a:pt x="6733" y="27707"/>
                        <a:pt x="5951" y="29173"/>
                        <a:pt x="5951" y="32367"/>
                      </a:cubicBezTo>
                      <a:cubicBezTo>
                        <a:pt x="5951" y="35560"/>
                        <a:pt x="7861" y="48498"/>
                        <a:pt x="7861" y="48498"/>
                      </a:cubicBezTo>
                      <a:lnTo>
                        <a:pt x="5554" y="50401"/>
                      </a:lnTo>
                      <a:lnTo>
                        <a:pt x="10012" y="50401"/>
                      </a:lnTo>
                      <a:lnTo>
                        <a:pt x="10761" y="31630"/>
                      </a:lnTo>
                      <a:lnTo>
                        <a:pt x="11139" y="31630"/>
                      </a:lnTo>
                      <a:lnTo>
                        <a:pt x="11889" y="50401"/>
                      </a:lnTo>
                      <a:lnTo>
                        <a:pt x="16353" y="50401"/>
                      </a:lnTo>
                      <a:lnTo>
                        <a:pt x="14046" y="48498"/>
                      </a:lnTo>
                      <a:cubicBezTo>
                        <a:pt x="14046" y="48498"/>
                        <a:pt x="15949" y="34172"/>
                        <a:pt x="15949" y="31591"/>
                      </a:cubicBezTo>
                      <a:cubicBezTo>
                        <a:pt x="15949" y="29004"/>
                        <a:pt x="15291" y="27681"/>
                        <a:pt x="15291" y="21821"/>
                      </a:cubicBezTo>
                      <a:lnTo>
                        <a:pt x="15291" y="21821"/>
                      </a:lnTo>
                      <a:lnTo>
                        <a:pt x="18595" y="31578"/>
                      </a:lnTo>
                      <a:cubicBezTo>
                        <a:pt x="18048" y="32412"/>
                        <a:pt x="18556" y="33423"/>
                        <a:pt x="18556" y="33423"/>
                      </a:cubicBezTo>
                      <a:lnTo>
                        <a:pt x="19136" y="33181"/>
                      </a:lnTo>
                      <a:lnTo>
                        <a:pt x="19312" y="33703"/>
                      </a:lnTo>
                      <a:cubicBezTo>
                        <a:pt x="19495" y="34261"/>
                        <a:pt x="20012" y="34611"/>
                        <a:pt x="20569" y="34611"/>
                      </a:cubicBezTo>
                      <a:cubicBezTo>
                        <a:pt x="20707" y="34611"/>
                        <a:pt x="20848" y="34589"/>
                        <a:pt x="20987" y="34544"/>
                      </a:cubicBezTo>
                      <a:cubicBezTo>
                        <a:pt x="21685" y="34316"/>
                        <a:pt x="22056" y="33566"/>
                        <a:pt x="21828" y="32869"/>
                      </a:cubicBezTo>
                      <a:lnTo>
                        <a:pt x="16497" y="17122"/>
                      </a:lnTo>
                      <a:cubicBezTo>
                        <a:pt x="16334" y="16607"/>
                        <a:pt x="15878" y="16236"/>
                        <a:pt x="15337" y="16184"/>
                      </a:cubicBezTo>
                      <a:cubicBezTo>
                        <a:pt x="15317" y="16171"/>
                        <a:pt x="15304" y="16125"/>
                        <a:pt x="15304" y="16125"/>
                      </a:cubicBezTo>
                      <a:lnTo>
                        <a:pt x="12827" y="16125"/>
                      </a:lnTo>
                      <a:lnTo>
                        <a:pt x="12827" y="14124"/>
                      </a:lnTo>
                      <a:cubicBezTo>
                        <a:pt x="15050" y="13453"/>
                        <a:pt x="17096" y="11615"/>
                        <a:pt x="17885" y="9275"/>
                      </a:cubicBezTo>
                      <a:cubicBezTo>
                        <a:pt x="17970" y="9301"/>
                        <a:pt x="18054" y="9308"/>
                        <a:pt x="18139" y="9308"/>
                      </a:cubicBezTo>
                      <a:cubicBezTo>
                        <a:pt x="18143" y="9308"/>
                        <a:pt x="18147" y="9308"/>
                        <a:pt x="18151" y="9308"/>
                      </a:cubicBezTo>
                      <a:cubicBezTo>
                        <a:pt x="18713" y="9308"/>
                        <a:pt x="19169" y="8861"/>
                        <a:pt x="19195" y="8304"/>
                      </a:cubicBezTo>
                      <a:cubicBezTo>
                        <a:pt x="19215" y="7744"/>
                        <a:pt x="18791" y="7255"/>
                        <a:pt x="18230" y="7209"/>
                      </a:cubicBezTo>
                      <a:lnTo>
                        <a:pt x="18230" y="7196"/>
                      </a:lnTo>
                      <a:cubicBezTo>
                        <a:pt x="18230" y="3220"/>
                        <a:pt x="15011" y="1"/>
                        <a:pt x="1102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6" name="Google Shape;11936;p87"/>
                <p:cNvGrpSpPr/>
                <p:nvPr/>
              </p:nvGrpSpPr>
              <p:grpSpPr>
                <a:xfrm>
                  <a:off x="6812697" y="1636703"/>
                  <a:ext cx="515453" cy="1170626"/>
                  <a:chOff x="6812697" y="1636703"/>
                  <a:chExt cx="515453" cy="1170626"/>
                </a:xfrm>
              </p:grpSpPr>
              <p:sp>
                <p:nvSpPr>
                  <p:cNvPr id="11937" name="Google Shape;11937;p87"/>
                  <p:cNvSpPr/>
                  <p:nvPr/>
                </p:nvSpPr>
                <p:spPr>
                  <a:xfrm>
                    <a:off x="6985920" y="2372566"/>
                    <a:ext cx="24692" cy="111266"/>
                  </a:xfrm>
                  <a:custGeom>
                    <a:avLst/>
                    <a:gdLst/>
                    <a:ahLst/>
                    <a:cxnLst/>
                    <a:rect l="l" t="t" r="r" b="b"/>
                    <a:pathLst>
                      <a:path w="978" h="4407" extrusionOk="0">
                        <a:moveTo>
                          <a:pt x="0" y="1"/>
                        </a:moveTo>
                        <a:lnTo>
                          <a:pt x="0" y="4407"/>
                        </a:lnTo>
                        <a:lnTo>
                          <a:pt x="978" y="4407"/>
                        </a:lnTo>
                        <a:lnTo>
                          <a:pt x="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7"/>
                  <p:cNvSpPr/>
                  <p:nvPr/>
                </p:nvSpPr>
                <p:spPr>
                  <a:xfrm>
                    <a:off x="6963525" y="2349212"/>
                    <a:ext cx="41658" cy="35877"/>
                  </a:xfrm>
                  <a:custGeom>
                    <a:avLst/>
                    <a:gdLst/>
                    <a:ahLst/>
                    <a:cxnLst/>
                    <a:rect l="l" t="t" r="r" b="b"/>
                    <a:pathLst>
                      <a:path w="1650" h="1421" extrusionOk="0">
                        <a:moveTo>
                          <a:pt x="946" y="0"/>
                        </a:moveTo>
                        <a:cubicBezTo>
                          <a:pt x="314" y="0"/>
                          <a:pt x="1" y="763"/>
                          <a:pt x="444" y="1213"/>
                        </a:cubicBezTo>
                        <a:cubicBezTo>
                          <a:pt x="587" y="1356"/>
                          <a:pt x="764" y="1420"/>
                          <a:pt x="937" y="1420"/>
                        </a:cubicBezTo>
                        <a:cubicBezTo>
                          <a:pt x="1301" y="1420"/>
                          <a:pt x="1650" y="1139"/>
                          <a:pt x="1650" y="711"/>
                        </a:cubicBezTo>
                        <a:cubicBezTo>
                          <a:pt x="1650" y="320"/>
                          <a:pt x="133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6988218" y="2349212"/>
                    <a:ext cx="41658" cy="35877"/>
                  </a:xfrm>
                  <a:custGeom>
                    <a:avLst/>
                    <a:gdLst/>
                    <a:ahLst/>
                    <a:cxnLst/>
                    <a:rect l="l" t="t" r="r" b="b"/>
                    <a:pathLst>
                      <a:path w="1650" h="1421" extrusionOk="0">
                        <a:moveTo>
                          <a:pt x="946" y="0"/>
                        </a:moveTo>
                        <a:cubicBezTo>
                          <a:pt x="313" y="0"/>
                          <a:pt x="0" y="763"/>
                          <a:pt x="444" y="1213"/>
                        </a:cubicBezTo>
                        <a:cubicBezTo>
                          <a:pt x="589" y="1356"/>
                          <a:pt x="766" y="1420"/>
                          <a:pt x="940" y="1420"/>
                        </a:cubicBezTo>
                        <a:cubicBezTo>
                          <a:pt x="1303" y="1420"/>
                          <a:pt x="1649" y="1139"/>
                          <a:pt x="1649" y="711"/>
                        </a:cubicBezTo>
                        <a:cubicBezTo>
                          <a:pt x="1649" y="320"/>
                          <a:pt x="133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6963525" y="2464720"/>
                    <a:ext cx="41658" cy="35700"/>
                  </a:xfrm>
                  <a:custGeom>
                    <a:avLst/>
                    <a:gdLst/>
                    <a:ahLst/>
                    <a:cxnLst/>
                    <a:rect l="l" t="t" r="r" b="b"/>
                    <a:pathLst>
                      <a:path w="1650" h="1414" extrusionOk="0">
                        <a:moveTo>
                          <a:pt x="946" y="1"/>
                        </a:moveTo>
                        <a:cubicBezTo>
                          <a:pt x="314" y="1"/>
                          <a:pt x="1" y="757"/>
                          <a:pt x="444" y="1206"/>
                        </a:cubicBezTo>
                        <a:cubicBezTo>
                          <a:pt x="587" y="1350"/>
                          <a:pt x="764" y="1414"/>
                          <a:pt x="937" y="1414"/>
                        </a:cubicBezTo>
                        <a:cubicBezTo>
                          <a:pt x="1301" y="1414"/>
                          <a:pt x="1650" y="1132"/>
                          <a:pt x="1650" y="705"/>
                        </a:cubicBezTo>
                        <a:cubicBezTo>
                          <a:pt x="1650" y="314"/>
                          <a:pt x="1337" y="1"/>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7"/>
                  <p:cNvSpPr/>
                  <p:nvPr/>
                </p:nvSpPr>
                <p:spPr>
                  <a:xfrm>
                    <a:off x="6988218" y="2464720"/>
                    <a:ext cx="41658" cy="35700"/>
                  </a:xfrm>
                  <a:custGeom>
                    <a:avLst/>
                    <a:gdLst/>
                    <a:ahLst/>
                    <a:cxnLst/>
                    <a:rect l="l" t="t" r="r" b="b"/>
                    <a:pathLst>
                      <a:path w="1650" h="1414" extrusionOk="0">
                        <a:moveTo>
                          <a:pt x="946" y="1"/>
                        </a:moveTo>
                        <a:cubicBezTo>
                          <a:pt x="313" y="1"/>
                          <a:pt x="0" y="757"/>
                          <a:pt x="444" y="1206"/>
                        </a:cubicBezTo>
                        <a:cubicBezTo>
                          <a:pt x="589" y="1350"/>
                          <a:pt x="766" y="1414"/>
                          <a:pt x="940" y="1414"/>
                        </a:cubicBezTo>
                        <a:cubicBezTo>
                          <a:pt x="1303" y="1414"/>
                          <a:pt x="1649" y="1132"/>
                          <a:pt x="1649" y="705"/>
                        </a:cubicBezTo>
                        <a:cubicBezTo>
                          <a:pt x="1649" y="314"/>
                          <a:pt x="1337" y="1"/>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7"/>
                  <p:cNvSpPr/>
                  <p:nvPr/>
                </p:nvSpPr>
                <p:spPr>
                  <a:xfrm>
                    <a:off x="7001876" y="2594214"/>
                    <a:ext cx="30625" cy="104525"/>
                  </a:xfrm>
                  <a:custGeom>
                    <a:avLst/>
                    <a:gdLst/>
                    <a:ahLst/>
                    <a:cxnLst/>
                    <a:rect l="l" t="t" r="r" b="b"/>
                    <a:pathLst>
                      <a:path w="1213" h="4140" extrusionOk="0">
                        <a:moveTo>
                          <a:pt x="815" y="1"/>
                        </a:moveTo>
                        <a:lnTo>
                          <a:pt x="0" y="79"/>
                        </a:lnTo>
                        <a:lnTo>
                          <a:pt x="398" y="4140"/>
                        </a:lnTo>
                        <a:lnTo>
                          <a:pt x="1213" y="4061"/>
                        </a:lnTo>
                        <a:lnTo>
                          <a:pt x="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7"/>
                  <p:cNvSpPr/>
                  <p:nvPr/>
                </p:nvSpPr>
                <p:spPr>
                  <a:xfrm>
                    <a:off x="6979987" y="2577349"/>
                    <a:ext cx="38124" cy="31938"/>
                  </a:xfrm>
                  <a:custGeom>
                    <a:avLst/>
                    <a:gdLst/>
                    <a:ahLst/>
                    <a:cxnLst/>
                    <a:rect l="l" t="t" r="r" b="b"/>
                    <a:pathLst>
                      <a:path w="1510" h="1265" extrusionOk="0">
                        <a:moveTo>
                          <a:pt x="848" y="0"/>
                        </a:moveTo>
                        <a:cubicBezTo>
                          <a:pt x="824" y="0"/>
                          <a:pt x="800" y="2"/>
                          <a:pt x="776" y="4"/>
                        </a:cubicBezTo>
                        <a:cubicBezTo>
                          <a:pt x="216" y="56"/>
                          <a:pt x="1" y="760"/>
                          <a:pt x="437" y="1119"/>
                        </a:cubicBezTo>
                        <a:cubicBezTo>
                          <a:pt x="559" y="1220"/>
                          <a:pt x="698" y="1265"/>
                          <a:pt x="835" y="1265"/>
                        </a:cubicBezTo>
                        <a:cubicBezTo>
                          <a:pt x="1182" y="1265"/>
                          <a:pt x="1509" y="973"/>
                          <a:pt x="1467" y="571"/>
                        </a:cubicBezTo>
                        <a:cubicBezTo>
                          <a:pt x="1437" y="243"/>
                          <a:pt x="1169" y="0"/>
                          <a:pt x="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7"/>
                  <p:cNvSpPr/>
                  <p:nvPr/>
                </p:nvSpPr>
                <p:spPr>
                  <a:xfrm>
                    <a:off x="7002028" y="2575077"/>
                    <a:ext cx="38124" cy="32090"/>
                  </a:xfrm>
                  <a:custGeom>
                    <a:avLst/>
                    <a:gdLst/>
                    <a:ahLst/>
                    <a:cxnLst/>
                    <a:rect l="l" t="t" r="r" b="b"/>
                    <a:pathLst>
                      <a:path w="1510" h="1271" extrusionOk="0">
                        <a:moveTo>
                          <a:pt x="837" y="0"/>
                        </a:moveTo>
                        <a:cubicBezTo>
                          <a:pt x="817" y="0"/>
                          <a:pt x="797" y="1"/>
                          <a:pt x="777" y="3"/>
                        </a:cubicBezTo>
                        <a:cubicBezTo>
                          <a:pt x="216" y="62"/>
                          <a:pt x="1" y="766"/>
                          <a:pt x="438" y="1124"/>
                        </a:cubicBezTo>
                        <a:cubicBezTo>
                          <a:pt x="559" y="1225"/>
                          <a:pt x="699" y="1270"/>
                          <a:pt x="835" y="1270"/>
                        </a:cubicBezTo>
                        <a:cubicBezTo>
                          <a:pt x="1182" y="1270"/>
                          <a:pt x="1510" y="979"/>
                          <a:pt x="1467" y="576"/>
                        </a:cubicBezTo>
                        <a:cubicBezTo>
                          <a:pt x="1437" y="245"/>
                          <a:pt x="1163"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6989859" y="2680182"/>
                    <a:ext cx="38174" cy="31963"/>
                  </a:xfrm>
                  <a:custGeom>
                    <a:avLst/>
                    <a:gdLst/>
                    <a:ahLst/>
                    <a:cxnLst/>
                    <a:rect l="l" t="t" r="r" b="b"/>
                    <a:pathLst>
                      <a:path w="1512" h="1266" extrusionOk="0">
                        <a:moveTo>
                          <a:pt x="852" y="1"/>
                        </a:moveTo>
                        <a:cubicBezTo>
                          <a:pt x="829" y="1"/>
                          <a:pt x="806" y="2"/>
                          <a:pt x="783" y="5"/>
                        </a:cubicBezTo>
                        <a:cubicBezTo>
                          <a:pt x="222" y="57"/>
                          <a:pt x="1" y="761"/>
                          <a:pt x="437" y="1119"/>
                        </a:cubicBezTo>
                        <a:cubicBezTo>
                          <a:pt x="561" y="1220"/>
                          <a:pt x="701" y="1265"/>
                          <a:pt x="838" y="1265"/>
                        </a:cubicBezTo>
                        <a:cubicBezTo>
                          <a:pt x="1186" y="1265"/>
                          <a:pt x="1511" y="974"/>
                          <a:pt x="1474" y="572"/>
                        </a:cubicBezTo>
                        <a:cubicBezTo>
                          <a:pt x="1443" y="249"/>
                          <a:pt x="1169" y="1"/>
                          <a:pt x="8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7012076" y="2678086"/>
                    <a:ext cx="37997" cy="32090"/>
                  </a:xfrm>
                  <a:custGeom>
                    <a:avLst/>
                    <a:gdLst/>
                    <a:ahLst/>
                    <a:cxnLst/>
                    <a:rect l="l" t="t" r="r" b="b"/>
                    <a:pathLst>
                      <a:path w="1505" h="1271" extrusionOk="0">
                        <a:moveTo>
                          <a:pt x="836" y="0"/>
                        </a:moveTo>
                        <a:cubicBezTo>
                          <a:pt x="816" y="0"/>
                          <a:pt x="796" y="1"/>
                          <a:pt x="776" y="3"/>
                        </a:cubicBezTo>
                        <a:cubicBezTo>
                          <a:pt x="216" y="55"/>
                          <a:pt x="1" y="765"/>
                          <a:pt x="431" y="1124"/>
                        </a:cubicBezTo>
                        <a:cubicBezTo>
                          <a:pt x="554" y="1225"/>
                          <a:pt x="694" y="1270"/>
                          <a:pt x="831" y="1270"/>
                        </a:cubicBezTo>
                        <a:cubicBezTo>
                          <a:pt x="1179" y="1270"/>
                          <a:pt x="1504" y="979"/>
                          <a:pt x="1467" y="576"/>
                        </a:cubicBezTo>
                        <a:cubicBezTo>
                          <a:pt x="1436" y="245"/>
                          <a:pt x="1157"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7"/>
                  <p:cNvSpPr/>
                  <p:nvPr/>
                </p:nvSpPr>
                <p:spPr>
                  <a:xfrm>
                    <a:off x="6850316" y="2178085"/>
                    <a:ext cx="55974" cy="109271"/>
                  </a:xfrm>
                  <a:custGeom>
                    <a:avLst/>
                    <a:gdLst/>
                    <a:ahLst/>
                    <a:cxnLst/>
                    <a:rect l="l" t="t" r="r" b="b"/>
                    <a:pathLst>
                      <a:path w="2217" h="4328" extrusionOk="0">
                        <a:moveTo>
                          <a:pt x="1317" y="0"/>
                        </a:moveTo>
                        <a:lnTo>
                          <a:pt x="1" y="4035"/>
                        </a:lnTo>
                        <a:lnTo>
                          <a:pt x="894" y="4328"/>
                        </a:lnTo>
                        <a:lnTo>
                          <a:pt x="2217" y="287"/>
                        </a:lnTo>
                        <a:lnTo>
                          <a:pt x="13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7"/>
                  <p:cNvSpPr/>
                  <p:nvPr/>
                </p:nvSpPr>
                <p:spPr>
                  <a:xfrm>
                    <a:off x="6864858" y="2156120"/>
                    <a:ext cx="40775" cy="34463"/>
                  </a:xfrm>
                  <a:custGeom>
                    <a:avLst/>
                    <a:gdLst/>
                    <a:ahLst/>
                    <a:cxnLst/>
                    <a:rect l="l" t="t" r="r" b="b"/>
                    <a:pathLst>
                      <a:path w="1615" h="1365" extrusionOk="0">
                        <a:moveTo>
                          <a:pt x="841" y="0"/>
                        </a:moveTo>
                        <a:cubicBezTo>
                          <a:pt x="361" y="0"/>
                          <a:pt x="1" y="516"/>
                          <a:pt x="239" y="987"/>
                        </a:cubicBezTo>
                        <a:cubicBezTo>
                          <a:pt x="367" y="1242"/>
                          <a:pt x="607" y="1364"/>
                          <a:pt x="847" y="1364"/>
                        </a:cubicBezTo>
                        <a:cubicBezTo>
                          <a:pt x="1122" y="1364"/>
                          <a:pt x="1396" y="1203"/>
                          <a:pt x="1497" y="896"/>
                        </a:cubicBezTo>
                        <a:cubicBezTo>
                          <a:pt x="1615" y="538"/>
                          <a:pt x="1419" y="147"/>
                          <a:pt x="1061" y="36"/>
                        </a:cubicBezTo>
                        <a:cubicBezTo>
                          <a:pt x="986" y="12"/>
                          <a:pt x="912" y="0"/>
                          <a:pt x="8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7"/>
                  <p:cNvSpPr/>
                  <p:nvPr/>
                </p:nvSpPr>
                <p:spPr>
                  <a:xfrm>
                    <a:off x="6887581" y="2163517"/>
                    <a:ext cx="40775" cy="34463"/>
                  </a:xfrm>
                  <a:custGeom>
                    <a:avLst/>
                    <a:gdLst/>
                    <a:ahLst/>
                    <a:cxnLst/>
                    <a:rect l="l" t="t" r="r" b="b"/>
                    <a:pathLst>
                      <a:path w="1615" h="1365" extrusionOk="0">
                        <a:moveTo>
                          <a:pt x="841" y="1"/>
                        </a:moveTo>
                        <a:cubicBezTo>
                          <a:pt x="361" y="1"/>
                          <a:pt x="0" y="516"/>
                          <a:pt x="239" y="988"/>
                        </a:cubicBezTo>
                        <a:cubicBezTo>
                          <a:pt x="366" y="1242"/>
                          <a:pt x="606" y="1365"/>
                          <a:pt x="846" y="1365"/>
                        </a:cubicBezTo>
                        <a:cubicBezTo>
                          <a:pt x="1121" y="1365"/>
                          <a:pt x="1396" y="1203"/>
                          <a:pt x="1497" y="897"/>
                        </a:cubicBezTo>
                        <a:cubicBezTo>
                          <a:pt x="1614" y="538"/>
                          <a:pt x="1419" y="154"/>
                          <a:pt x="1060" y="36"/>
                        </a:cubicBezTo>
                        <a:cubicBezTo>
                          <a:pt x="985" y="12"/>
                          <a:pt x="912" y="1"/>
                          <a:pt x="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7"/>
                  <p:cNvSpPr/>
                  <p:nvPr/>
                </p:nvSpPr>
                <p:spPr>
                  <a:xfrm>
                    <a:off x="6830471" y="2261755"/>
                    <a:ext cx="40775" cy="34539"/>
                  </a:xfrm>
                  <a:custGeom>
                    <a:avLst/>
                    <a:gdLst/>
                    <a:ahLst/>
                    <a:cxnLst/>
                    <a:rect l="l" t="t" r="r" b="b"/>
                    <a:pathLst>
                      <a:path w="1615" h="1368" extrusionOk="0">
                        <a:moveTo>
                          <a:pt x="839" y="1"/>
                        </a:moveTo>
                        <a:cubicBezTo>
                          <a:pt x="362" y="1"/>
                          <a:pt x="0" y="522"/>
                          <a:pt x="239" y="994"/>
                        </a:cubicBezTo>
                        <a:cubicBezTo>
                          <a:pt x="367" y="1246"/>
                          <a:pt x="605" y="1368"/>
                          <a:pt x="843" y="1368"/>
                        </a:cubicBezTo>
                        <a:cubicBezTo>
                          <a:pt x="1117" y="1368"/>
                          <a:pt x="1390" y="1207"/>
                          <a:pt x="1491" y="896"/>
                        </a:cubicBezTo>
                        <a:cubicBezTo>
                          <a:pt x="1614" y="538"/>
                          <a:pt x="1412" y="153"/>
                          <a:pt x="1054" y="36"/>
                        </a:cubicBezTo>
                        <a:cubicBezTo>
                          <a:pt x="981" y="12"/>
                          <a:pt x="908" y="1"/>
                          <a:pt x="8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7"/>
                  <p:cNvSpPr/>
                  <p:nvPr/>
                </p:nvSpPr>
                <p:spPr>
                  <a:xfrm>
                    <a:off x="6853017" y="2269178"/>
                    <a:ext cx="40775" cy="34539"/>
                  </a:xfrm>
                  <a:custGeom>
                    <a:avLst/>
                    <a:gdLst/>
                    <a:ahLst/>
                    <a:cxnLst/>
                    <a:rect l="l" t="t" r="r" b="b"/>
                    <a:pathLst>
                      <a:path w="1615" h="1368" extrusionOk="0">
                        <a:moveTo>
                          <a:pt x="843" y="0"/>
                        </a:moveTo>
                        <a:cubicBezTo>
                          <a:pt x="362" y="0"/>
                          <a:pt x="0" y="522"/>
                          <a:pt x="239" y="994"/>
                        </a:cubicBezTo>
                        <a:cubicBezTo>
                          <a:pt x="367" y="1245"/>
                          <a:pt x="607" y="1367"/>
                          <a:pt x="846" y="1367"/>
                        </a:cubicBezTo>
                        <a:cubicBezTo>
                          <a:pt x="1122" y="1367"/>
                          <a:pt x="1396" y="1206"/>
                          <a:pt x="1497" y="896"/>
                        </a:cubicBezTo>
                        <a:cubicBezTo>
                          <a:pt x="1614" y="537"/>
                          <a:pt x="1419" y="153"/>
                          <a:pt x="1060" y="35"/>
                        </a:cubicBezTo>
                        <a:cubicBezTo>
                          <a:pt x="986" y="11"/>
                          <a:pt x="913"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7"/>
                  <p:cNvSpPr/>
                  <p:nvPr/>
                </p:nvSpPr>
                <p:spPr>
                  <a:xfrm>
                    <a:off x="6907905" y="2021424"/>
                    <a:ext cx="55974" cy="109448"/>
                  </a:xfrm>
                  <a:custGeom>
                    <a:avLst/>
                    <a:gdLst/>
                    <a:ahLst/>
                    <a:cxnLst/>
                    <a:rect l="l" t="t" r="r" b="b"/>
                    <a:pathLst>
                      <a:path w="2217" h="4335" extrusionOk="0">
                        <a:moveTo>
                          <a:pt x="1324" y="0"/>
                        </a:moveTo>
                        <a:lnTo>
                          <a:pt x="1" y="4041"/>
                        </a:lnTo>
                        <a:lnTo>
                          <a:pt x="900" y="4335"/>
                        </a:lnTo>
                        <a:lnTo>
                          <a:pt x="2217" y="294"/>
                        </a:lnTo>
                        <a:lnTo>
                          <a:pt x="13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6922625" y="1999459"/>
                    <a:ext cx="40775" cy="34387"/>
                  </a:xfrm>
                  <a:custGeom>
                    <a:avLst/>
                    <a:gdLst/>
                    <a:ahLst/>
                    <a:cxnLst/>
                    <a:rect l="l" t="t" r="r" b="b"/>
                    <a:pathLst>
                      <a:path w="1615" h="1362" extrusionOk="0">
                        <a:moveTo>
                          <a:pt x="841" y="1"/>
                        </a:moveTo>
                        <a:cubicBezTo>
                          <a:pt x="361" y="1"/>
                          <a:pt x="1" y="516"/>
                          <a:pt x="239" y="988"/>
                        </a:cubicBezTo>
                        <a:cubicBezTo>
                          <a:pt x="367" y="1240"/>
                          <a:pt x="608" y="1362"/>
                          <a:pt x="848" y="1362"/>
                        </a:cubicBezTo>
                        <a:cubicBezTo>
                          <a:pt x="1123" y="1362"/>
                          <a:pt x="1396" y="1203"/>
                          <a:pt x="1497" y="897"/>
                        </a:cubicBezTo>
                        <a:cubicBezTo>
                          <a:pt x="1614" y="538"/>
                          <a:pt x="1419" y="147"/>
                          <a:pt x="1060" y="36"/>
                        </a:cubicBezTo>
                        <a:cubicBezTo>
                          <a:pt x="986" y="12"/>
                          <a:pt x="912" y="1"/>
                          <a:pt x="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6945196" y="2006882"/>
                    <a:ext cx="40749" cy="34463"/>
                  </a:xfrm>
                  <a:custGeom>
                    <a:avLst/>
                    <a:gdLst/>
                    <a:ahLst/>
                    <a:cxnLst/>
                    <a:rect l="l" t="t" r="r" b="b"/>
                    <a:pathLst>
                      <a:path w="1614" h="1365" extrusionOk="0">
                        <a:moveTo>
                          <a:pt x="844" y="0"/>
                        </a:moveTo>
                        <a:cubicBezTo>
                          <a:pt x="366" y="0"/>
                          <a:pt x="0" y="522"/>
                          <a:pt x="245" y="994"/>
                        </a:cubicBezTo>
                        <a:cubicBezTo>
                          <a:pt x="371" y="1244"/>
                          <a:pt x="609" y="1365"/>
                          <a:pt x="846" y="1365"/>
                        </a:cubicBezTo>
                        <a:cubicBezTo>
                          <a:pt x="1121" y="1365"/>
                          <a:pt x="1395" y="1204"/>
                          <a:pt x="1496" y="896"/>
                        </a:cubicBezTo>
                        <a:cubicBezTo>
                          <a:pt x="1613" y="537"/>
                          <a:pt x="1418" y="153"/>
                          <a:pt x="1059" y="36"/>
                        </a:cubicBezTo>
                        <a:cubicBezTo>
                          <a:pt x="986" y="11"/>
                          <a:pt x="914" y="0"/>
                          <a:pt x="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6888061" y="2105271"/>
                    <a:ext cx="40775" cy="34488"/>
                  </a:xfrm>
                  <a:custGeom>
                    <a:avLst/>
                    <a:gdLst/>
                    <a:ahLst/>
                    <a:cxnLst/>
                    <a:rect l="l" t="t" r="r" b="b"/>
                    <a:pathLst>
                      <a:path w="1615" h="1366" extrusionOk="0">
                        <a:moveTo>
                          <a:pt x="842" y="0"/>
                        </a:moveTo>
                        <a:cubicBezTo>
                          <a:pt x="361" y="0"/>
                          <a:pt x="1" y="517"/>
                          <a:pt x="239" y="994"/>
                        </a:cubicBezTo>
                        <a:cubicBezTo>
                          <a:pt x="366" y="1245"/>
                          <a:pt x="605" y="1365"/>
                          <a:pt x="844" y="1365"/>
                        </a:cubicBezTo>
                        <a:cubicBezTo>
                          <a:pt x="1120" y="1365"/>
                          <a:pt x="1396" y="1204"/>
                          <a:pt x="1497" y="896"/>
                        </a:cubicBezTo>
                        <a:cubicBezTo>
                          <a:pt x="1615" y="538"/>
                          <a:pt x="1419" y="153"/>
                          <a:pt x="1061" y="36"/>
                        </a:cubicBezTo>
                        <a:cubicBezTo>
                          <a:pt x="986" y="12"/>
                          <a:pt x="912" y="0"/>
                          <a:pt x="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6910783" y="2112517"/>
                    <a:ext cx="40775" cy="34539"/>
                  </a:xfrm>
                  <a:custGeom>
                    <a:avLst/>
                    <a:gdLst/>
                    <a:ahLst/>
                    <a:cxnLst/>
                    <a:rect l="l" t="t" r="r" b="b"/>
                    <a:pathLst>
                      <a:path w="1615" h="1368" extrusionOk="0">
                        <a:moveTo>
                          <a:pt x="843" y="0"/>
                        </a:moveTo>
                        <a:cubicBezTo>
                          <a:pt x="361" y="0"/>
                          <a:pt x="0" y="522"/>
                          <a:pt x="239" y="994"/>
                        </a:cubicBezTo>
                        <a:cubicBezTo>
                          <a:pt x="366" y="1246"/>
                          <a:pt x="606" y="1367"/>
                          <a:pt x="846" y="1367"/>
                        </a:cubicBezTo>
                        <a:cubicBezTo>
                          <a:pt x="1121" y="1367"/>
                          <a:pt x="1396" y="1206"/>
                          <a:pt x="1497" y="896"/>
                        </a:cubicBezTo>
                        <a:cubicBezTo>
                          <a:pt x="1614" y="538"/>
                          <a:pt x="1419" y="153"/>
                          <a:pt x="1060" y="36"/>
                        </a:cubicBezTo>
                        <a:cubicBezTo>
                          <a:pt x="986" y="12"/>
                          <a:pt x="913"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6957113" y="1968758"/>
                    <a:ext cx="226622" cy="24717"/>
                  </a:xfrm>
                  <a:custGeom>
                    <a:avLst/>
                    <a:gdLst/>
                    <a:ahLst/>
                    <a:cxnLst/>
                    <a:rect l="l" t="t" r="r" b="b"/>
                    <a:pathLst>
                      <a:path w="8976" h="979" extrusionOk="0">
                        <a:moveTo>
                          <a:pt x="450" y="1"/>
                        </a:moveTo>
                        <a:cubicBezTo>
                          <a:pt x="203" y="1"/>
                          <a:pt x="1" y="196"/>
                          <a:pt x="1" y="451"/>
                        </a:cubicBezTo>
                        <a:lnTo>
                          <a:pt x="1" y="529"/>
                        </a:lnTo>
                        <a:cubicBezTo>
                          <a:pt x="1" y="776"/>
                          <a:pt x="203" y="979"/>
                          <a:pt x="450" y="979"/>
                        </a:cubicBezTo>
                        <a:lnTo>
                          <a:pt x="8532" y="979"/>
                        </a:lnTo>
                        <a:cubicBezTo>
                          <a:pt x="8780" y="979"/>
                          <a:pt x="8975" y="776"/>
                          <a:pt x="8975" y="529"/>
                        </a:cubicBezTo>
                        <a:lnTo>
                          <a:pt x="8975" y="451"/>
                        </a:lnTo>
                        <a:cubicBezTo>
                          <a:pt x="8975" y="196"/>
                          <a:pt x="8780" y="1"/>
                          <a:pt x="8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7039546" y="1927453"/>
                    <a:ext cx="61907" cy="24717"/>
                  </a:xfrm>
                  <a:custGeom>
                    <a:avLst/>
                    <a:gdLst/>
                    <a:ahLst/>
                    <a:cxnLst/>
                    <a:rect l="l" t="t" r="r" b="b"/>
                    <a:pathLst>
                      <a:path w="2452" h="979" extrusionOk="0">
                        <a:moveTo>
                          <a:pt x="451" y="1"/>
                        </a:moveTo>
                        <a:cubicBezTo>
                          <a:pt x="203" y="1"/>
                          <a:pt x="1" y="203"/>
                          <a:pt x="1" y="451"/>
                        </a:cubicBezTo>
                        <a:lnTo>
                          <a:pt x="1" y="535"/>
                        </a:lnTo>
                        <a:cubicBezTo>
                          <a:pt x="1" y="783"/>
                          <a:pt x="203" y="979"/>
                          <a:pt x="451" y="979"/>
                        </a:cubicBezTo>
                        <a:lnTo>
                          <a:pt x="2002" y="979"/>
                        </a:lnTo>
                        <a:cubicBezTo>
                          <a:pt x="2250" y="979"/>
                          <a:pt x="2452" y="783"/>
                          <a:pt x="2452" y="535"/>
                        </a:cubicBezTo>
                        <a:lnTo>
                          <a:pt x="2452" y="451"/>
                        </a:lnTo>
                        <a:cubicBezTo>
                          <a:pt x="2452" y="203"/>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7"/>
                  <p:cNvSpPr/>
                  <p:nvPr/>
                </p:nvSpPr>
                <p:spPr>
                  <a:xfrm>
                    <a:off x="7039546" y="2257236"/>
                    <a:ext cx="61907" cy="24692"/>
                  </a:xfrm>
                  <a:custGeom>
                    <a:avLst/>
                    <a:gdLst/>
                    <a:ahLst/>
                    <a:cxnLst/>
                    <a:rect l="l" t="t" r="r" b="b"/>
                    <a:pathLst>
                      <a:path w="2452" h="978" extrusionOk="0">
                        <a:moveTo>
                          <a:pt x="451" y="0"/>
                        </a:moveTo>
                        <a:cubicBezTo>
                          <a:pt x="203" y="0"/>
                          <a:pt x="1" y="202"/>
                          <a:pt x="1" y="450"/>
                        </a:cubicBezTo>
                        <a:lnTo>
                          <a:pt x="1" y="528"/>
                        </a:lnTo>
                        <a:cubicBezTo>
                          <a:pt x="1" y="782"/>
                          <a:pt x="203" y="978"/>
                          <a:pt x="451" y="978"/>
                        </a:cubicBezTo>
                        <a:lnTo>
                          <a:pt x="2002" y="978"/>
                        </a:lnTo>
                        <a:cubicBezTo>
                          <a:pt x="2250" y="978"/>
                          <a:pt x="2452" y="782"/>
                          <a:pt x="2452" y="528"/>
                        </a:cubicBezTo>
                        <a:lnTo>
                          <a:pt x="2452" y="450"/>
                        </a:lnTo>
                        <a:cubicBezTo>
                          <a:pt x="2452" y="202"/>
                          <a:pt x="2250" y="0"/>
                          <a:pt x="20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7"/>
                  <p:cNvSpPr/>
                  <p:nvPr/>
                </p:nvSpPr>
                <p:spPr>
                  <a:xfrm>
                    <a:off x="7039546" y="2216082"/>
                    <a:ext cx="61907" cy="24717"/>
                  </a:xfrm>
                  <a:custGeom>
                    <a:avLst/>
                    <a:gdLst/>
                    <a:ahLst/>
                    <a:cxnLst/>
                    <a:rect l="l" t="t" r="r" b="b"/>
                    <a:pathLst>
                      <a:path w="2452" h="979" extrusionOk="0">
                        <a:moveTo>
                          <a:pt x="451" y="1"/>
                        </a:moveTo>
                        <a:cubicBezTo>
                          <a:pt x="203" y="1"/>
                          <a:pt x="1" y="196"/>
                          <a:pt x="1" y="444"/>
                        </a:cubicBezTo>
                        <a:lnTo>
                          <a:pt x="1" y="529"/>
                        </a:lnTo>
                        <a:cubicBezTo>
                          <a:pt x="1" y="776"/>
                          <a:pt x="203" y="978"/>
                          <a:pt x="451" y="978"/>
                        </a:cubicBezTo>
                        <a:lnTo>
                          <a:pt x="2002" y="978"/>
                        </a:lnTo>
                        <a:cubicBezTo>
                          <a:pt x="2250" y="978"/>
                          <a:pt x="2452" y="776"/>
                          <a:pt x="2452" y="529"/>
                        </a:cubicBezTo>
                        <a:lnTo>
                          <a:pt x="2452" y="444"/>
                        </a:lnTo>
                        <a:cubicBezTo>
                          <a:pt x="2452" y="196"/>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7"/>
                  <p:cNvSpPr/>
                  <p:nvPr/>
                </p:nvSpPr>
                <p:spPr>
                  <a:xfrm>
                    <a:off x="7039546" y="2178893"/>
                    <a:ext cx="61907" cy="24717"/>
                  </a:xfrm>
                  <a:custGeom>
                    <a:avLst/>
                    <a:gdLst/>
                    <a:ahLst/>
                    <a:cxnLst/>
                    <a:rect l="l" t="t" r="r" b="b"/>
                    <a:pathLst>
                      <a:path w="2452" h="979" extrusionOk="0">
                        <a:moveTo>
                          <a:pt x="451" y="1"/>
                        </a:moveTo>
                        <a:cubicBezTo>
                          <a:pt x="203" y="1"/>
                          <a:pt x="1" y="203"/>
                          <a:pt x="1" y="450"/>
                        </a:cubicBezTo>
                        <a:lnTo>
                          <a:pt x="1" y="535"/>
                        </a:lnTo>
                        <a:cubicBezTo>
                          <a:pt x="1" y="783"/>
                          <a:pt x="203" y="978"/>
                          <a:pt x="451" y="978"/>
                        </a:cubicBezTo>
                        <a:lnTo>
                          <a:pt x="2002" y="978"/>
                        </a:lnTo>
                        <a:cubicBezTo>
                          <a:pt x="2250" y="978"/>
                          <a:pt x="2452" y="783"/>
                          <a:pt x="2452" y="535"/>
                        </a:cubicBezTo>
                        <a:lnTo>
                          <a:pt x="2452" y="450"/>
                        </a:lnTo>
                        <a:cubicBezTo>
                          <a:pt x="2452" y="203"/>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7"/>
                  <p:cNvSpPr/>
                  <p:nvPr/>
                </p:nvSpPr>
                <p:spPr>
                  <a:xfrm>
                    <a:off x="7051892" y="1972873"/>
                    <a:ext cx="32948" cy="185493"/>
                  </a:xfrm>
                  <a:custGeom>
                    <a:avLst/>
                    <a:gdLst/>
                    <a:ahLst/>
                    <a:cxnLst/>
                    <a:rect l="l" t="t" r="r" b="b"/>
                    <a:pathLst>
                      <a:path w="1305" h="7347" extrusionOk="0">
                        <a:moveTo>
                          <a:pt x="653" y="1"/>
                        </a:moveTo>
                        <a:cubicBezTo>
                          <a:pt x="294" y="1"/>
                          <a:pt x="1" y="294"/>
                          <a:pt x="1" y="653"/>
                        </a:cubicBezTo>
                        <a:lnTo>
                          <a:pt x="1" y="6694"/>
                        </a:lnTo>
                        <a:cubicBezTo>
                          <a:pt x="1" y="7053"/>
                          <a:pt x="294" y="7346"/>
                          <a:pt x="653" y="7346"/>
                        </a:cubicBezTo>
                        <a:cubicBezTo>
                          <a:pt x="1011" y="7346"/>
                          <a:pt x="1304" y="7053"/>
                          <a:pt x="1304" y="6694"/>
                        </a:cubicBezTo>
                        <a:lnTo>
                          <a:pt x="1304" y="653"/>
                        </a:lnTo>
                        <a:cubicBezTo>
                          <a:pt x="1304" y="294"/>
                          <a:pt x="1011"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7"/>
                  <p:cNvSpPr/>
                  <p:nvPr/>
                </p:nvSpPr>
                <p:spPr>
                  <a:xfrm>
                    <a:off x="7058810" y="2022661"/>
                    <a:ext cx="95461" cy="38124"/>
                  </a:xfrm>
                  <a:custGeom>
                    <a:avLst/>
                    <a:gdLst/>
                    <a:ahLst/>
                    <a:cxnLst/>
                    <a:rect l="l" t="t" r="r" b="b"/>
                    <a:pathLst>
                      <a:path w="3781" h="1510" extrusionOk="0">
                        <a:moveTo>
                          <a:pt x="636" y="1"/>
                        </a:moveTo>
                        <a:cubicBezTo>
                          <a:pt x="417" y="1"/>
                          <a:pt x="213" y="131"/>
                          <a:pt x="124" y="343"/>
                        </a:cubicBezTo>
                        <a:cubicBezTo>
                          <a:pt x="1" y="623"/>
                          <a:pt x="124" y="949"/>
                          <a:pt x="398" y="1072"/>
                        </a:cubicBezTo>
                        <a:cubicBezTo>
                          <a:pt x="913" y="1294"/>
                          <a:pt x="1591" y="1509"/>
                          <a:pt x="2308" y="1509"/>
                        </a:cubicBezTo>
                        <a:cubicBezTo>
                          <a:pt x="2660" y="1509"/>
                          <a:pt x="3012" y="1451"/>
                          <a:pt x="3351" y="1340"/>
                        </a:cubicBezTo>
                        <a:cubicBezTo>
                          <a:pt x="3637" y="1229"/>
                          <a:pt x="3781" y="910"/>
                          <a:pt x="3683" y="623"/>
                        </a:cubicBezTo>
                        <a:cubicBezTo>
                          <a:pt x="3599" y="391"/>
                          <a:pt x="3379" y="245"/>
                          <a:pt x="3143" y="245"/>
                        </a:cubicBezTo>
                        <a:cubicBezTo>
                          <a:pt x="3087" y="245"/>
                          <a:pt x="3029" y="253"/>
                          <a:pt x="2973" y="271"/>
                        </a:cubicBezTo>
                        <a:cubicBezTo>
                          <a:pt x="2755" y="350"/>
                          <a:pt x="2527" y="382"/>
                          <a:pt x="2298" y="382"/>
                        </a:cubicBezTo>
                        <a:cubicBezTo>
                          <a:pt x="1771" y="382"/>
                          <a:pt x="1243" y="211"/>
                          <a:pt x="848" y="43"/>
                        </a:cubicBezTo>
                        <a:cubicBezTo>
                          <a:pt x="778" y="14"/>
                          <a:pt x="706"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7050427" y="2076135"/>
                    <a:ext cx="108135" cy="37947"/>
                  </a:xfrm>
                  <a:custGeom>
                    <a:avLst/>
                    <a:gdLst/>
                    <a:ahLst/>
                    <a:cxnLst/>
                    <a:rect l="l" t="t" r="r" b="b"/>
                    <a:pathLst>
                      <a:path w="4283" h="1503" extrusionOk="0">
                        <a:moveTo>
                          <a:pt x="642" y="1"/>
                        </a:moveTo>
                        <a:cubicBezTo>
                          <a:pt x="423" y="1"/>
                          <a:pt x="218" y="131"/>
                          <a:pt x="124" y="343"/>
                        </a:cubicBezTo>
                        <a:cubicBezTo>
                          <a:pt x="0" y="623"/>
                          <a:pt x="130" y="955"/>
                          <a:pt x="411" y="1079"/>
                        </a:cubicBezTo>
                        <a:cubicBezTo>
                          <a:pt x="997" y="1346"/>
                          <a:pt x="1636" y="1490"/>
                          <a:pt x="2281" y="1503"/>
                        </a:cubicBezTo>
                        <a:cubicBezTo>
                          <a:pt x="2848" y="1503"/>
                          <a:pt x="3409" y="1366"/>
                          <a:pt x="3904" y="1099"/>
                        </a:cubicBezTo>
                        <a:cubicBezTo>
                          <a:pt x="4178" y="949"/>
                          <a:pt x="4282" y="603"/>
                          <a:pt x="4132" y="330"/>
                        </a:cubicBezTo>
                        <a:cubicBezTo>
                          <a:pt x="4030" y="143"/>
                          <a:pt x="3839" y="38"/>
                          <a:pt x="3642" y="38"/>
                        </a:cubicBezTo>
                        <a:cubicBezTo>
                          <a:pt x="3550" y="38"/>
                          <a:pt x="3457" y="61"/>
                          <a:pt x="3370" y="108"/>
                        </a:cubicBezTo>
                        <a:cubicBezTo>
                          <a:pt x="3019" y="298"/>
                          <a:pt x="2650" y="370"/>
                          <a:pt x="2291" y="370"/>
                        </a:cubicBezTo>
                        <a:cubicBezTo>
                          <a:pt x="1762" y="370"/>
                          <a:pt x="1254" y="214"/>
                          <a:pt x="854" y="43"/>
                        </a:cubicBezTo>
                        <a:cubicBezTo>
                          <a:pt x="784" y="14"/>
                          <a:pt x="712" y="1"/>
                          <a:pt x="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7"/>
                  <p:cNvSpPr/>
                  <p:nvPr/>
                </p:nvSpPr>
                <p:spPr>
                  <a:xfrm>
                    <a:off x="6988722" y="2022358"/>
                    <a:ext cx="90361" cy="37922"/>
                  </a:xfrm>
                  <a:custGeom>
                    <a:avLst/>
                    <a:gdLst/>
                    <a:ahLst/>
                    <a:cxnLst/>
                    <a:rect l="l" t="t" r="r" b="b"/>
                    <a:pathLst>
                      <a:path w="3579" h="1502" extrusionOk="0">
                        <a:moveTo>
                          <a:pt x="2935" y="0"/>
                        </a:moveTo>
                        <a:cubicBezTo>
                          <a:pt x="2854" y="0"/>
                          <a:pt x="2771" y="18"/>
                          <a:pt x="2692" y="55"/>
                        </a:cubicBezTo>
                        <a:cubicBezTo>
                          <a:pt x="2323" y="212"/>
                          <a:pt x="1818" y="373"/>
                          <a:pt x="1276" y="373"/>
                        </a:cubicBezTo>
                        <a:cubicBezTo>
                          <a:pt x="1099" y="373"/>
                          <a:pt x="918" y="356"/>
                          <a:pt x="737" y="315"/>
                        </a:cubicBezTo>
                        <a:cubicBezTo>
                          <a:pt x="697" y="307"/>
                          <a:pt x="657" y="303"/>
                          <a:pt x="617" y="303"/>
                        </a:cubicBezTo>
                        <a:cubicBezTo>
                          <a:pt x="361" y="303"/>
                          <a:pt x="127" y="480"/>
                          <a:pt x="65" y="746"/>
                        </a:cubicBezTo>
                        <a:cubicBezTo>
                          <a:pt x="0" y="1052"/>
                          <a:pt x="189" y="1352"/>
                          <a:pt x="495" y="1417"/>
                        </a:cubicBezTo>
                        <a:cubicBezTo>
                          <a:pt x="750" y="1476"/>
                          <a:pt x="1004" y="1502"/>
                          <a:pt x="1264" y="1502"/>
                        </a:cubicBezTo>
                        <a:cubicBezTo>
                          <a:pt x="1910" y="1489"/>
                          <a:pt x="2548" y="1352"/>
                          <a:pt x="3142" y="1084"/>
                        </a:cubicBezTo>
                        <a:cubicBezTo>
                          <a:pt x="3435" y="974"/>
                          <a:pt x="3578" y="628"/>
                          <a:pt x="3454" y="341"/>
                        </a:cubicBezTo>
                        <a:cubicBezTo>
                          <a:pt x="3359" y="128"/>
                          <a:pt x="3153" y="0"/>
                          <a:pt x="2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7058305" y="2132892"/>
                    <a:ext cx="95966" cy="38149"/>
                  </a:xfrm>
                  <a:custGeom>
                    <a:avLst/>
                    <a:gdLst/>
                    <a:ahLst/>
                    <a:cxnLst/>
                    <a:rect l="l" t="t" r="r" b="b"/>
                    <a:pathLst>
                      <a:path w="3801" h="1511" extrusionOk="0">
                        <a:moveTo>
                          <a:pt x="650" y="0"/>
                        </a:moveTo>
                        <a:cubicBezTo>
                          <a:pt x="429" y="0"/>
                          <a:pt x="218" y="128"/>
                          <a:pt x="125" y="343"/>
                        </a:cubicBezTo>
                        <a:cubicBezTo>
                          <a:pt x="1" y="624"/>
                          <a:pt x="138" y="956"/>
                          <a:pt x="418" y="1080"/>
                        </a:cubicBezTo>
                        <a:cubicBezTo>
                          <a:pt x="933" y="1301"/>
                          <a:pt x="1611" y="1510"/>
                          <a:pt x="2321" y="1510"/>
                        </a:cubicBezTo>
                        <a:cubicBezTo>
                          <a:pt x="2339" y="1510"/>
                          <a:pt x="2357" y="1510"/>
                          <a:pt x="2375" y="1510"/>
                        </a:cubicBezTo>
                        <a:cubicBezTo>
                          <a:pt x="2715" y="1510"/>
                          <a:pt x="3049" y="1452"/>
                          <a:pt x="3371" y="1340"/>
                        </a:cubicBezTo>
                        <a:cubicBezTo>
                          <a:pt x="3657" y="1236"/>
                          <a:pt x="3801" y="917"/>
                          <a:pt x="3703" y="630"/>
                        </a:cubicBezTo>
                        <a:cubicBezTo>
                          <a:pt x="3620" y="396"/>
                          <a:pt x="3404" y="249"/>
                          <a:pt x="3171" y="249"/>
                        </a:cubicBezTo>
                        <a:cubicBezTo>
                          <a:pt x="3112" y="249"/>
                          <a:pt x="3052" y="258"/>
                          <a:pt x="2993" y="278"/>
                        </a:cubicBezTo>
                        <a:cubicBezTo>
                          <a:pt x="2776" y="355"/>
                          <a:pt x="2549" y="386"/>
                          <a:pt x="2321" y="386"/>
                        </a:cubicBezTo>
                        <a:cubicBezTo>
                          <a:pt x="1794" y="386"/>
                          <a:pt x="1264" y="216"/>
                          <a:pt x="868" y="43"/>
                        </a:cubicBezTo>
                        <a:cubicBezTo>
                          <a:pt x="797" y="14"/>
                          <a:pt x="723" y="0"/>
                          <a:pt x="6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7"/>
                  <p:cNvSpPr/>
                  <p:nvPr/>
                </p:nvSpPr>
                <p:spPr>
                  <a:xfrm>
                    <a:off x="6988722" y="2132589"/>
                    <a:ext cx="90361" cy="38098"/>
                  </a:xfrm>
                  <a:custGeom>
                    <a:avLst/>
                    <a:gdLst/>
                    <a:ahLst/>
                    <a:cxnLst/>
                    <a:rect l="l" t="t" r="r" b="b"/>
                    <a:pathLst>
                      <a:path w="3579" h="1509" extrusionOk="0">
                        <a:moveTo>
                          <a:pt x="2935" y="1"/>
                        </a:moveTo>
                        <a:cubicBezTo>
                          <a:pt x="2854" y="1"/>
                          <a:pt x="2771" y="18"/>
                          <a:pt x="2692" y="55"/>
                        </a:cubicBezTo>
                        <a:cubicBezTo>
                          <a:pt x="2321" y="214"/>
                          <a:pt x="1812" y="379"/>
                          <a:pt x="1267" y="379"/>
                        </a:cubicBezTo>
                        <a:cubicBezTo>
                          <a:pt x="1093" y="379"/>
                          <a:pt x="915" y="362"/>
                          <a:pt x="737" y="323"/>
                        </a:cubicBezTo>
                        <a:cubicBezTo>
                          <a:pt x="697" y="314"/>
                          <a:pt x="657" y="310"/>
                          <a:pt x="617" y="310"/>
                        </a:cubicBezTo>
                        <a:cubicBezTo>
                          <a:pt x="360" y="310"/>
                          <a:pt x="122" y="487"/>
                          <a:pt x="65" y="753"/>
                        </a:cubicBezTo>
                        <a:cubicBezTo>
                          <a:pt x="0" y="1053"/>
                          <a:pt x="189" y="1359"/>
                          <a:pt x="495" y="1424"/>
                        </a:cubicBezTo>
                        <a:cubicBezTo>
                          <a:pt x="750" y="1476"/>
                          <a:pt x="1004" y="1509"/>
                          <a:pt x="1264" y="1509"/>
                        </a:cubicBezTo>
                        <a:cubicBezTo>
                          <a:pt x="1910" y="1496"/>
                          <a:pt x="2548" y="1359"/>
                          <a:pt x="3142" y="1092"/>
                        </a:cubicBezTo>
                        <a:cubicBezTo>
                          <a:pt x="3435" y="974"/>
                          <a:pt x="3578" y="636"/>
                          <a:pt x="3454" y="342"/>
                        </a:cubicBezTo>
                        <a:cubicBezTo>
                          <a:pt x="3359" y="128"/>
                          <a:pt x="3153" y="1"/>
                          <a:pt x="29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7"/>
                  <p:cNvSpPr/>
                  <p:nvPr/>
                </p:nvSpPr>
                <p:spPr>
                  <a:xfrm>
                    <a:off x="6976351" y="2075959"/>
                    <a:ext cx="110786" cy="37493"/>
                  </a:xfrm>
                  <a:custGeom>
                    <a:avLst/>
                    <a:gdLst/>
                    <a:ahLst/>
                    <a:cxnLst/>
                    <a:rect l="l" t="t" r="r" b="b"/>
                    <a:pathLst>
                      <a:path w="4388" h="1485" extrusionOk="0">
                        <a:moveTo>
                          <a:pt x="3746" y="1"/>
                        </a:moveTo>
                        <a:cubicBezTo>
                          <a:pt x="3664" y="1"/>
                          <a:pt x="3580" y="19"/>
                          <a:pt x="3501" y="56"/>
                        </a:cubicBezTo>
                        <a:cubicBezTo>
                          <a:pt x="3025" y="259"/>
                          <a:pt x="2545" y="361"/>
                          <a:pt x="2098" y="361"/>
                        </a:cubicBezTo>
                        <a:cubicBezTo>
                          <a:pt x="1713" y="361"/>
                          <a:pt x="1351" y="286"/>
                          <a:pt x="1038" y="135"/>
                        </a:cubicBezTo>
                        <a:cubicBezTo>
                          <a:pt x="956" y="101"/>
                          <a:pt x="878" y="86"/>
                          <a:pt x="804" y="86"/>
                        </a:cubicBezTo>
                        <a:cubicBezTo>
                          <a:pt x="283" y="86"/>
                          <a:pt x="0" y="849"/>
                          <a:pt x="549" y="1151"/>
                        </a:cubicBezTo>
                        <a:cubicBezTo>
                          <a:pt x="1018" y="1373"/>
                          <a:pt x="1530" y="1484"/>
                          <a:pt x="2055" y="1484"/>
                        </a:cubicBezTo>
                        <a:cubicBezTo>
                          <a:pt x="2070" y="1484"/>
                          <a:pt x="2085" y="1484"/>
                          <a:pt x="2100" y="1484"/>
                        </a:cubicBezTo>
                        <a:cubicBezTo>
                          <a:pt x="2732" y="1477"/>
                          <a:pt x="3364" y="1347"/>
                          <a:pt x="3944" y="1086"/>
                        </a:cubicBezTo>
                        <a:cubicBezTo>
                          <a:pt x="4244" y="969"/>
                          <a:pt x="4388" y="630"/>
                          <a:pt x="4257" y="337"/>
                        </a:cubicBezTo>
                        <a:cubicBezTo>
                          <a:pt x="4168" y="124"/>
                          <a:pt x="3962" y="1"/>
                          <a:pt x="37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7"/>
                  <p:cNvSpPr/>
                  <p:nvPr/>
                </p:nvSpPr>
                <p:spPr>
                  <a:xfrm>
                    <a:off x="6825321" y="2309220"/>
                    <a:ext cx="45269" cy="36053"/>
                  </a:xfrm>
                  <a:custGeom>
                    <a:avLst/>
                    <a:gdLst/>
                    <a:ahLst/>
                    <a:cxnLst/>
                    <a:rect l="l" t="t" r="r" b="b"/>
                    <a:pathLst>
                      <a:path w="1793" h="1428" extrusionOk="0">
                        <a:moveTo>
                          <a:pt x="815" y="1"/>
                        </a:moveTo>
                        <a:cubicBezTo>
                          <a:pt x="0" y="1"/>
                          <a:pt x="0" y="1428"/>
                          <a:pt x="815" y="1428"/>
                        </a:cubicBezTo>
                        <a:cubicBezTo>
                          <a:pt x="1792" y="1428"/>
                          <a:pt x="1792" y="1"/>
                          <a:pt x="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7"/>
                  <p:cNvSpPr/>
                  <p:nvPr/>
                </p:nvSpPr>
                <p:spPr>
                  <a:xfrm>
                    <a:off x="6812697" y="2361054"/>
                    <a:ext cx="18405" cy="28883"/>
                  </a:xfrm>
                  <a:custGeom>
                    <a:avLst/>
                    <a:gdLst/>
                    <a:ahLst/>
                    <a:cxnLst/>
                    <a:rect l="l" t="t" r="r" b="b"/>
                    <a:pathLst>
                      <a:path w="729" h="1144" extrusionOk="0">
                        <a:moveTo>
                          <a:pt x="506" y="1"/>
                        </a:moveTo>
                        <a:cubicBezTo>
                          <a:pt x="409" y="1"/>
                          <a:pt x="308" y="54"/>
                          <a:pt x="285" y="157"/>
                        </a:cubicBezTo>
                        <a:cubicBezTo>
                          <a:pt x="239" y="372"/>
                          <a:pt x="57" y="581"/>
                          <a:pt x="24" y="828"/>
                        </a:cubicBezTo>
                        <a:cubicBezTo>
                          <a:pt x="0" y="1027"/>
                          <a:pt x="175" y="1143"/>
                          <a:pt x="348" y="1143"/>
                        </a:cubicBezTo>
                        <a:cubicBezTo>
                          <a:pt x="458" y="1143"/>
                          <a:pt x="568" y="1096"/>
                          <a:pt x="624" y="991"/>
                        </a:cubicBezTo>
                        <a:cubicBezTo>
                          <a:pt x="696" y="867"/>
                          <a:pt x="702" y="692"/>
                          <a:pt x="715" y="548"/>
                        </a:cubicBezTo>
                        <a:cubicBezTo>
                          <a:pt x="728" y="418"/>
                          <a:pt x="728" y="287"/>
                          <a:pt x="709" y="157"/>
                        </a:cubicBezTo>
                        <a:cubicBezTo>
                          <a:pt x="693" y="51"/>
                          <a:pt x="601" y="1"/>
                          <a:pt x="5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7"/>
                  <p:cNvSpPr/>
                  <p:nvPr/>
                </p:nvSpPr>
                <p:spPr>
                  <a:xfrm>
                    <a:off x="6832339" y="2374662"/>
                    <a:ext cx="22773" cy="27318"/>
                  </a:xfrm>
                  <a:custGeom>
                    <a:avLst/>
                    <a:gdLst/>
                    <a:ahLst/>
                    <a:cxnLst/>
                    <a:rect l="l" t="t" r="r" b="b"/>
                    <a:pathLst>
                      <a:path w="902" h="1082" extrusionOk="0">
                        <a:moveTo>
                          <a:pt x="700" y="0"/>
                        </a:moveTo>
                        <a:cubicBezTo>
                          <a:pt x="672" y="0"/>
                          <a:pt x="643" y="7"/>
                          <a:pt x="615" y="22"/>
                        </a:cubicBezTo>
                        <a:cubicBezTo>
                          <a:pt x="556" y="35"/>
                          <a:pt x="504" y="68"/>
                          <a:pt x="459" y="107"/>
                        </a:cubicBezTo>
                        <a:cubicBezTo>
                          <a:pt x="413" y="153"/>
                          <a:pt x="367" y="205"/>
                          <a:pt x="328" y="257"/>
                        </a:cubicBezTo>
                        <a:cubicBezTo>
                          <a:pt x="289" y="302"/>
                          <a:pt x="250" y="342"/>
                          <a:pt x="217" y="387"/>
                        </a:cubicBezTo>
                        <a:cubicBezTo>
                          <a:pt x="207" y="398"/>
                          <a:pt x="200" y="405"/>
                          <a:pt x="197" y="408"/>
                        </a:cubicBezTo>
                        <a:lnTo>
                          <a:pt x="197" y="408"/>
                        </a:lnTo>
                        <a:cubicBezTo>
                          <a:pt x="24" y="543"/>
                          <a:pt x="0" y="804"/>
                          <a:pt x="152" y="974"/>
                        </a:cubicBezTo>
                        <a:cubicBezTo>
                          <a:pt x="220" y="1042"/>
                          <a:pt x="326" y="1081"/>
                          <a:pt x="429" y="1081"/>
                        </a:cubicBezTo>
                        <a:cubicBezTo>
                          <a:pt x="523" y="1081"/>
                          <a:pt x="615" y="1048"/>
                          <a:pt x="674" y="974"/>
                        </a:cubicBezTo>
                        <a:cubicBezTo>
                          <a:pt x="700" y="941"/>
                          <a:pt x="719" y="915"/>
                          <a:pt x="745" y="882"/>
                        </a:cubicBezTo>
                        <a:cubicBezTo>
                          <a:pt x="765" y="856"/>
                          <a:pt x="771" y="824"/>
                          <a:pt x="784" y="798"/>
                        </a:cubicBezTo>
                        <a:cubicBezTo>
                          <a:pt x="792" y="731"/>
                          <a:pt x="795" y="698"/>
                          <a:pt x="795" y="698"/>
                        </a:cubicBezTo>
                        <a:lnTo>
                          <a:pt x="795" y="698"/>
                        </a:lnTo>
                        <a:cubicBezTo>
                          <a:pt x="795" y="698"/>
                          <a:pt x="794" y="716"/>
                          <a:pt x="791" y="752"/>
                        </a:cubicBezTo>
                        <a:cubicBezTo>
                          <a:pt x="811" y="700"/>
                          <a:pt x="824" y="648"/>
                          <a:pt x="837" y="596"/>
                        </a:cubicBezTo>
                        <a:cubicBezTo>
                          <a:pt x="850" y="531"/>
                          <a:pt x="869" y="465"/>
                          <a:pt x="882" y="400"/>
                        </a:cubicBezTo>
                        <a:cubicBezTo>
                          <a:pt x="902" y="302"/>
                          <a:pt x="895" y="211"/>
                          <a:pt x="863" y="120"/>
                        </a:cubicBezTo>
                        <a:cubicBezTo>
                          <a:pt x="839" y="45"/>
                          <a:pt x="772" y="0"/>
                          <a:pt x="7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6973725" y="2516225"/>
                    <a:ext cx="61755" cy="50722"/>
                  </a:xfrm>
                  <a:custGeom>
                    <a:avLst/>
                    <a:gdLst/>
                    <a:ahLst/>
                    <a:cxnLst/>
                    <a:rect l="l" t="t" r="r" b="b"/>
                    <a:pathLst>
                      <a:path w="2446" h="2009" extrusionOk="0">
                        <a:moveTo>
                          <a:pt x="1142" y="1"/>
                        </a:moveTo>
                        <a:cubicBezTo>
                          <a:pt x="1" y="1"/>
                          <a:pt x="1" y="2008"/>
                          <a:pt x="1142" y="2008"/>
                        </a:cubicBezTo>
                        <a:cubicBezTo>
                          <a:pt x="2445" y="2008"/>
                          <a:pt x="2445" y="1"/>
                          <a:pt x="1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7"/>
                  <p:cNvSpPr/>
                  <p:nvPr/>
                </p:nvSpPr>
                <p:spPr>
                  <a:xfrm>
                    <a:off x="6998418" y="2738706"/>
                    <a:ext cx="45269" cy="34589"/>
                  </a:xfrm>
                  <a:custGeom>
                    <a:avLst/>
                    <a:gdLst/>
                    <a:ahLst/>
                    <a:cxnLst/>
                    <a:rect l="l" t="t" r="r" b="b"/>
                    <a:pathLst>
                      <a:path w="1793" h="1370" extrusionOk="0">
                        <a:moveTo>
                          <a:pt x="815" y="0"/>
                        </a:moveTo>
                        <a:cubicBezTo>
                          <a:pt x="1" y="0"/>
                          <a:pt x="1" y="1369"/>
                          <a:pt x="815" y="1369"/>
                        </a:cubicBezTo>
                        <a:cubicBezTo>
                          <a:pt x="1793" y="1369"/>
                          <a:pt x="1793" y="0"/>
                          <a:pt x="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7"/>
                  <p:cNvSpPr/>
                  <p:nvPr/>
                </p:nvSpPr>
                <p:spPr>
                  <a:xfrm>
                    <a:off x="6982007" y="2784202"/>
                    <a:ext cx="50672" cy="23127"/>
                  </a:xfrm>
                  <a:custGeom>
                    <a:avLst/>
                    <a:gdLst/>
                    <a:ahLst/>
                    <a:cxnLst/>
                    <a:rect l="l" t="t" r="r" b="b"/>
                    <a:pathLst>
                      <a:path w="2007" h="916" extrusionOk="0">
                        <a:moveTo>
                          <a:pt x="1437" y="1"/>
                        </a:moveTo>
                        <a:cubicBezTo>
                          <a:pt x="1235" y="1"/>
                          <a:pt x="1047" y="97"/>
                          <a:pt x="833" y="193"/>
                        </a:cubicBezTo>
                        <a:cubicBezTo>
                          <a:pt x="716" y="251"/>
                          <a:pt x="598" y="304"/>
                          <a:pt x="481" y="369"/>
                        </a:cubicBezTo>
                        <a:cubicBezTo>
                          <a:pt x="331" y="440"/>
                          <a:pt x="233" y="571"/>
                          <a:pt x="103" y="662"/>
                        </a:cubicBezTo>
                        <a:cubicBezTo>
                          <a:pt x="0" y="722"/>
                          <a:pt x="55" y="867"/>
                          <a:pt x="162" y="867"/>
                        </a:cubicBezTo>
                        <a:cubicBezTo>
                          <a:pt x="170" y="867"/>
                          <a:pt x="179" y="866"/>
                          <a:pt x="188" y="864"/>
                        </a:cubicBezTo>
                        <a:cubicBezTo>
                          <a:pt x="213" y="861"/>
                          <a:pt x="238" y="859"/>
                          <a:pt x="264" y="859"/>
                        </a:cubicBezTo>
                        <a:cubicBezTo>
                          <a:pt x="382" y="859"/>
                          <a:pt x="501" y="890"/>
                          <a:pt x="625" y="890"/>
                        </a:cubicBezTo>
                        <a:cubicBezTo>
                          <a:pt x="768" y="890"/>
                          <a:pt x="892" y="890"/>
                          <a:pt x="1022" y="903"/>
                        </a:cubicBezTo>
                        <a:cubicBezTo>
                          <a:pt x="1125" y="907"/>
                          <a:pt x="1223" y="915"/>
                          <a:pt x="1316" y="915"/>
                        </a:cubicBezTo>
                        <a:cubicBezTo>
                          <a:pt x="1506" y="915"/>
                          <a:pt x="1677" y="883"/>
                          <a:pt x="1830" y="721"/>
                        </a:cubicBezTo>
                        <a:cubicBezTo>
                          <a:pt x="2006" y="532"/>
                          <a:pt x="1987" y="206"/>
                          <a:pt x="1752" y="82"/>
                        </a:cubicBezTo>
                        <a:cubicBezTo>
                          <a:pt x="1640" y="24"/>
                          <a:pt x="1537" y="1"/>
                          <a:pt x="1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7130235" y="2372566"/>
                    <a:ext cx="24692" cy="111266"/>
                  </a:xfrm>
                  <a:custGeom>
                    <a:avLst/>
                    <a:gdLst/>
                    <a:ahLst/>
                    <a:cxnLst/>
                    <a:rect l="l" t="t" r="r" b="b"/>
                    <a:pathLst>
                      <a:path w="978" h="4407" extrusionOk="0">
                        <a:moveTo>
                          <a:pt x="0" y="1"/>
                        </a:moveTo>
                        <a:lnTo>
                          <a:pt x="0" y="4407"/>
                        </a:lnTo>
                        <a:lnTo>
                          <a:pt x="978" y="4407"/>
                        </a:lnTo>
                        <a:lnTo>
                          <a:pt x="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7135663" y="2349212"/>
                    <a:ext cx="41810" cy="35877"/>
                  </a:xfrm>
                  <a:custGeom>
                    <a:avLst/>
                    <a:gdLst/>
                    <a:ahLst/>
                    <a:cxnLst/>
                    <a:rect l="l" t="t" r="r" b="b"/>
                    <a:pathLst>
                      <a:path w="1656" h="1421" extrusionOk="0">
                        <a:moveTo>
                          <a:pt x="711" y="0"/>
                        </a:moveTo>
                        <a:cubicBezTo>
                          <a:pt x="320" y="0"/>
                          <a:pt x="0" y="320"/>
                          <a:pt x="0" y="711"/>
                        </a:cubicBezTo>
                        <a:cubicBezTo>
                          <a:pt x="0" y="1139"/>
                          <a:pt x="349" y="1420"/>
                          <a:pt x="715" y="1420"/>
                        </a:cubicBezTo>
                        <a:cubicBezTo>
                          <a:pt x="889" y="1420"/>
                          <a:pt x="1067" y="1356"/>
                          <a:pt x="1213" y="1213"/>
                        </a:cubicBezTo>
                        <a:cubicBezTo>
                          <a:pt x="1656" y="763"/>
                          <a:pt x="1343" y="0"/>
                          <a:pt x="7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7110971" y="2349212"/>
                    <a:ext cx="41835" cy="35877"/>
                  </a:xfrm>
                  <a:custGeom>
                    <a:avLst/>
                    <a:gdLst/>
                    <a:ahLst/>
                    <a:cxnLst/>
                    <a:rect l="l" t="t" r="r" b="b"/>
                    <a:pathLst>
                      <a:path w="1657" h="1421" extrusionOk="0">
                        <a:moveTo>
                          <a:pt x="705" y="0"/>
                        </a:moveTo>
                        <a:cubicBezTo>
                          <a:pt x="320" y="0"/>
                          <a:pt x="1" y="320"/>
                          <a:pt x="1" y="711"/>
                        </a:cubicBezTo>
                        <a:cubicBezTo>
                          <a:pt x="1" y="1139"/>
                          <a:pt x="350" y="1420"/>
                          <a:pt x="713" y="1420"/>
                        </a:cubicBezTo>
                        <a:cubicBezTo>
                          <a:pt x="886" y="1420"/>
                          <a:pt x="1063" y="1356"/>
                          <a:pt x="1206" y="1213"/>
                        </a:cubicBezTo>
                        <a:cubicBezTo>
                          <a:pt x="1656" y="763"/>
                          <a:pt x="1337" y="0"/>
                          <a:pt x="7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7"/>
                  <p:cNvSpPr/>
                  <p:nvPr/>
                </p:nvSpPr>
                <p:spPr>
                  <a:xfrm>
                    <a:off x="7135663" y="2464720"/>
                    <a:ext cx="41810" cy="35776"/>
                  </a:xfrm>
                  <a:custGeom>
                    <a:avLst/>
                    <a:gdLst/>
                    <a:ahLst/>
                    <a:cxnLst/>
                    <a:rect l="l" t="t" r="r" b="b"/>
                    <a:pathLst>
                      <a:path w="1656" h="1417" extrusionOk="0">
                        <a:moveTo>
                          <a:pt x="711" y="1"/>
                        </a:moveTo>
                        <a:cubicBezTo>
                          <a:pt x="320" y="1"/>
                          <a:pt x="0" y="314"/>
                          <a:pt x="0" y="705"/>
                        </a:cubicBezTo>
                        <a:cubicBezTo>
                          <a:pt x="0" y="1132"/>
                          <a:pt x="349" y="1417"/>
                          <a:pt x="714" y="1417"/>
                        </a:cubicBezTo>
                        <a:cubicBezTo>
                          <a:pt x="889" y="1417"/>
                          <a:pt x="1067" y="1352"/>
                          <a:pt x="1213" y="1206"/>
                        </a:cubicBezTo>
                        <a:cubicBezTo>
                          <a:pt x="1656" y="763"/>
                          <a:pt x="1343" y="1"/>
                          <a:pt x="7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7"/>
                  <p:cNvSpPr/>
                  <p:nvPr/>
                </p:nvSpPr>
                <p:spPr>
                  <a:xfrm>
                    <a:off x="7110971" y="2464720"/>
                    <a:ext cx="41835" cy="35776"/>
                  </a:xfrm>
                  <a:custGeom>
                    <a:avLst/>
                    <a:gdLst/>
                    <a:ahLst/>
                    <a:cxnLst/>
                    <a:rect l="l" t="t" r="r" b="b"/>
                    <a:pathLst>
                      <a:path w="1657" h="1417" extrusionOk="0">
                        <a:moveTo>
                          <a:pt x="705" y="1"/>
                        </a:moveTo>
                        <a:cubicBezTo>
                          <a:pt x="320" y="1"/>
                          <a:pt x="1" y="314"/>
                          <a:pt x="1" y="705"/>
                        </a:cubicBezTo>
                        <a:cubicBezTo>
                          <a:pt x="1" y="1132"/>
                          <a:pt x="350" y="1417"/>
                          <a:pt x="713" y="1417"/>
                        </a:cubicBezTo>
                        <a:cubicBezTo>
                          <a:pt x="886" y="1417"/>
                          <a:pt x="1063" y="1352"/>
                          <a:pt x="1206" y="1206"/>
                        </a:cubicBezTo>
                        <a:cubicBezTo>
                          <a:pt x="1656" y="763"/>
                          <a:pt x="1337" y="1"/>
                          <a:pt x="7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7"/>
                  <p:cNvSpPr/>
                  <p:nvPr/>
                </p:nvSpPr>
                <p:spPr>
                  <a:xfrm>
                    <a:off x="7108673" y="2594568"/>
                    <a:ext cx="30474" cy="104499"/>
                  </a:xfrm>
                  <a:custGeom>
                    <a:avLst/>
                    <a:gdLst/>
                    <a:ahLst/>
                    <a:cxnLst/>
                    <a:rect l="l" t="t" r="r" b="b"/>
                    <a:pathLst>
                      <a:path w="1207" h="4139" extrusionOk="0">
                        <a:moveTo>
                          <a:pt x="398" y="0"/>
                        </a:moveTo>
                        <a:lnTo>
                          <a:pt x="0" y="4060"/>
                        </a:lnTo>
                        <a:lnTo>
                          <a:pt x="815" y="4139"/>
                        </a:lnTo>
                        <a:lnTo>
                          <a:pt x="1206" y="78"/>
                        </a:lnTo>
                        <a:lnTo>
                          <a:pt x="3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7"/>
                  <p:cNvSpPr/>
                  <p:nvPr/>
                </p:nvSpPr>
                <p:spPr>
                  <a:xfrm>
                    <a:off x="7122913" y="2577349"/>
                    <a:ext cx="38098" cy="31938"/>
                  </a:xfrm>
                  <a:custGeom>
                    <a:avLst/>
                    <a:gdLst/>
                    <a:ahLst/>
                    <a:cxnLst/>
                    <a:rect l="l" t="t" r="r" b="b"/>
                    <a:pathLst>
                      <a:path w="1509" h="1265" extrusionOk="0">
                        <a:moveTo>
                          <a:pt x="662" y="0"/>
                        </a:moveTo>
                        <a:cubicBezTo>
                          <a:pt x="341" y="0"/>
                          <a:pt x="73" y="243"/>
                          <a:pt x="42" y="571"/>
                        </a:cubicBezTo>
                        <a:cubicBezTo>
                          <a:pt x="0" y="973"/>
                          <a:pt x="324" y="1265"/>
                          <a:pt x="672" y="1265"/>
                        </a:cubicBezTo>
                        <a:cubicBezTo>
                          <a:pt x="809" y="1265"/>
                          <a:pt x="949" y="1220"/>
                          <a:pt x="1072" y="1119"/>
                        </a:cubicBezTo>
                        <a:cubicBezTo>
                          <a:pt x="1509" y="760"/>
                          <a:pt x="1294" y="56"/>
                          <a:pt x="733" y="4"/>
                        </a:cubicBezTo>
                        <a:cubicBezTo>
                          <a:pt x="709" y="2"/>
                          <a:pt x="686" y="0"/>
                          <a:pt x="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7"/>
                  <p:cNvSpPr/>
                  <p:nvPr/>
                </p:nvSpPr>
                <p:spPr>
                  <a:xfrm>
                    <a:off x="7100821" y="2575077"/>
                    <a:ext cx="38149" cy="32090"/>
                  </a:xfrm>
                  <a:custGeom>
                    <a:avLst/>
                    <a:gdLst/>
                    <a:ahLst/>
                    <a:cxnLst/>
                    <a:rect l="l" t="t" r="r" b="b"/>
                    <a:pathLst>
                      <a:path w="1511" h="1271" extrusionOk="0">
                        <a:moveTo>
                          <a:pt x="669" y="0"/>
                        </a:moveTo>
                        <a:cubicBezTo>
                          <a:pt x="348" y="0"/>
                          <a:pt x="68" y="245"/>
                          <a:pt x="38" y="576"/>
                        </a:cubicBezTo>
                        <a:cubicBezTo>
                          <a:pt x="0" y="979"/>
                          <a:pt x="325" y="1270"/>
                          <a:pt x="673" y="1270"/>
                        </a:cubicBezTo>
                        <a:cubicBezTo>
                          <a:pt x="810" y="1270"/>
                          <a:pt x="951" y="1225"/>
                          <a:pt x="1074" y="1124"/>
                        </a:cubicBezTo>
                        <a:cubicBezTo>
                          <a:pt x="1511" y="766"/>
                          <a:pt x="1296" y="62"/>
                          <a:pt x="728" y="3"/>
                        </a:cubicBezTo>
                        <a:cubicBezTo>
                          <a:pt x="708" y="1"/>
                          <a:pt x="68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7"/>
                  <p:cNvSpPr/>
                  <p:nvPr/>
                </p:nvSpPr>
                <p:spPr>
                  <a:xfrm>
                    <a:off x="7112864" y="2680182"/>
                    <a:ext cx="38124" cy="31963"/>
                  </a:xfrm>
                  <a:custGeom>
                    <a:avLst/>
                    <a:gdLst/>
                    <a:ahLst/>
                    <a:cxnLst/>
                    <a:rect l="l" t="t" r="r" b="b"/>
                    <a:pathLst>
                      <a:path w="1510" h="1266" extrusionOk="0">
                        <a:moveTo>
                          <a:pt x="662" y="1"/>
                        </a:moveTo>
                        <a:cubicBezTo>
                          <a:pt x="341" y="1"/>
                          <a:pt x="73" y="244"/>
                          <a:pt x="43" y="572"/>
                        </a:cubicBezTo>
                        <a:cubicBezTo>
                          <a:pt x="1" y="974"/>
                          <a:pt x="325" y="1265"/>
                          <a:pt x="672" y="1265"/>
                        </a:cubicBezTo>
                        <a:cubicBezTo>
                          <a:pt x="809" y="1265"/>
                          <a:pt x="949" y="1220"/>
                          <a:pt x="1073" y="1119"/>
                        </a:cubicBezTo>
                        <a:cubicBezTo>
                          <a:pt x="1509" y="761"/>
                          <a:pt x="1294" y="57"/>
                          <a:pt x="734" y="5"/>
                        </a:cubicBezTo>
                        <a:cubicBezTo>
                          <a:pt x="710" y="2"/>
                          <a:pt x="686" y="1"/>
                          <a:pt x="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7"/>
                  <p:cNvSpPr/>
                  <p:nvPr/>
                </p:nvSpPr>
                <p:spPr>
                  <a:xfrm>
                    <a:off x="7090823" y="2678086"/>
                    <a:ext cx="38124" cy="32090"/>
                  </a:xfrm>
                  <a:custGeom>
                    <a:avLst/>
                    <a:gdLst/>
                    <a:ahLst/>
                    <a:cxnLst/>
                    <a:rect l="l" t="t" r="r" b="b"/>
                    <a:pathLst>
                      <a:path w="1510" h="1271" extrusionOk="0">
                        <a:moveTo>
                          <a:pt x="673" y="0"/>
                        </a:moveTo>
                        <a:cubicBezTo>
                          <a:pt x="347" y="0"/>
                          <a:pt x="73" y="245"/>
                          <a:pt x="43" y="576"/>
                        </a:cubicBezTo>
                        <a:cubicBezTo>
                          <a:pt x="0" y="979"/>
                          <a:pt x="324" y="1270"/>
                          <a:pt x="672" y="1270"/>
                        </a:cubicBezTo>
                        <a:cubicBezTo>
                          <a:pt x="809" y="1270"/>
                          <a:pt x="949" y="1225"/>
                          <a:pt x="1072" y="1124"/>
                        </a:cubicBezTo>
                        <a:cubicBezTo>
                          <a:pt x="1509" y="765"/>
                          <a:pt x="1294" y="55"/>
                          <a:pt x="733" y="3"/>
                        </a:cubicBezTo>
                        <a:cubicBezTo>
                          <a:pt x="713" y="1"/>
                          <a:pt x="693" y="0"/>
                          <a:pt x="6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7"/>
                  <p:cNvSpPr/>
                  <p:nvPr/>
                </p:nvSpPr>
                <p:spPr>
                  <a:xfrm>
                    <a:off x="7234886" y="2178085"/>
                    <a:ext cx="55974" cy="109448"/>
                  </a:xfrm>
                  <a:custGeom>
                    <a:avLst/>
                    <a:gdLst/>
                    <a:ahLst/>
                    <a:cxnLst/>
                    <a:rect l="l" t="t" r="r" b="b"/>
                    <a:pathLst>
                      <a:path w="2217" h="4335" extrusionOk="0">
                        <a:moveTo>
                          <a:pt x="900" y="0"/>
                        </a:moveTo>
                        <a:lnTo>
                          <a:pt x="0" y="293"/>
                        </a:lnTo>
                        <a:lnTo>
                          <a:pt x="1317" y="4334"/>
                        </a:lnTo>
                        <a:lnTo>
                          <a:pt x="2216" y="4041"/>
                        </a:lnTo>
                        <a:lnTo>
                          <a:pt x="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7"/>
                  <p:cNvSpPr/>
                  <p:nvPr/>
                </p:nvSpPr>
                <p:spPr>
                  <a:xfrm>
                    <a:off x="7235214" y="2156120"/>
                    <a:ext cx="40775" cy="34463"/>
                  </a:xfrm>
                  <a:custGeom>
                    <a:avLst/>
                    <a:gdLst/>
                    <a:ahLst/>
                    <a:cxnLst/>
                    <a:rect l="l" t="t" r="r" b="b"/>
                    <a:pathLst>
                      <a:path w="1615" h="1365" extrusionOk="0">
                        <a:moveTo>
                          <a:pt x="774" y="0"/>
                        </a:moveTo>
                        <a:cubicBezTo>
                          <a:pt x="703" y="0"/>
                          <a:pt x="629" y="12"/>
                          <a:pt x="554" y="36"/>
                        </a:cubicBezTo>
                        <a:cubicBezTo>
                          <a:pt x="196" y="153"/>
                          <a:pt x="0" y="538"/>
                          <a:pt x="118" y="896"/>
                        </a:cubicBezTo>
                        <a:cubicBezTo>
                          <a:pt x="219" y="1203"/>
                          <a:pt x="493" y="1364"/>
                          <a:pt x="769" y="1364"/>
                        </a:cubicBezTo>
                        <a:cubicBezTo>
                          <a:pt x="1008" y="1364"/>
                          <a:pt x="1248" y="1242"/>
                          <a:pt x="1376" y="987"/>
                        </a:cubicBezTo>
                        <a:cubicBezTo>
                          <a:pt x="1614" y="516"/>
                          <a:pt x="1254" y="0"/>
                          <a:pt x="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7"/>
                  <p:cNvSpPr/>
                  <p:nvPr/>
                </p:nvSpPr>
                <p:spPr>
                  <a:xfrm>
                    <a:off x="7212668" y="2163517"/>
                    <a:ext cx="40749" cy="34488"/>
                  </a:xfrm>
                  <a:custGeom>
                    <a:avLst/>
                    <a:gdLst/>
                    <a:ahLst/>
                    <a:cxnLst/>
                    <a:rect l="l" t="t" r="r" b="b"/>
                    <a:pathLst>
                      <a:path w="1614" h="1366" extrusionOk="0">
                        <a:moveTo>
                          <a:pt x="770" y="1"/>
                        </a:moveTo>
                        <a:cubicBezTo>
                          <a:pt x="700" y="1"/>
                          <a:pt x="628" y="12"/>
                          <a:pt x="554" y="36"/>
                        </a:cubicBezTo>
                        <a:cubicBezTo>
                          <a:pt x="196" y="154"/>
                          <a:pt x="0" y="538"/>
                          <a:pt x="118" y="897"/>
                        </a:cubicBezTo>
                        <a:cubicBezTo>
                          <a:pt x="216" y="1204"/>
                          <a:pt x="490" y="1366"/>
                          <a:pt x="765" y="1366"/>
                        </a:cubicBezTo>
                        <a:cubicBezTo>
                          <a:pt x="1003" y="1366"/>
                          <a:pt x="1242" y="1245"/>
                          <a:pt x="1369" y="994"/>
                        </a:cubicBezTo>
                        <a:cubicBezTo>
                          <a:pt x="1614" y="522"/>
                          <a:pt x="1248" y="1"/>
                          <a:pt x="7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7"/>
                  <p:cNvSpPr/>
                  <p:nvPr/>
                </p:nvSpPr>
                <p:spPr>
                  <a:xfrm>
                    <a:off x="7269778" y="2261932"/>
                    <a:ext cx="40749" cy="34362"/>
                  </a:xfrm>
                  <a:custGeom>
                    <a:avLst/>
                    <a:gdLst/>
                    <a:ahLst/>
                    <a:cxnLst/>
                    <a:rect l="l" t="t" r="r" b="b"/>
                    <a:pathLst>
                      <a:path w="1614" h="1361" extrusionOk="0">
                        <a:moveTo>
                          <a:pt x="773" y="0"/>
                        </a:moveTo>
                        <a:cubicBezTo>
                          <a:pt x="702" y="0"/>
                          <a:pt x="629" y="11"/>
                          <a:pt x="554" y="36"/>
                        </a:cubicBezTo>
                        <a:cubicBezTo>
                          <a:pt x="196" y="146"/>
                          <a:pt x="0" y="531"/>
                          <a:pt x="117" y="889"/>
                        </a:cubicBezTo>
                        <a:cubicBezTo>
                          <a:pt x="218" y="1200"/>
                          <a:pt x="493" y="1361"/>
                          <a:pt x="768" y="1361"/>
                        </a:cubicBezTo>
                        <a:cubicBezTo>
                          <a:pt x="1008" y="1361"/>
                          <a:pt x="1248" y="1239"/>
                          <a:pt x="1375" y="987"/>
                        </a:cubicBezTo>
                        <a:cubicBezTo>
                          <a:pt x="1614" y="516"/>
                          <a:pt x="1254" y="0"/>
                          <a:pt x="7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7"/>
                  <p:cNvSpPr/>
                  <p:nvPr/>
                </p:nvSpPr>
                <p:spPr>
                  <a:xfrm>
                    <a:off x="7247055" y="2269178"/>
                    <a:ext cx="40775" cy="34539"/>
                  </a:xfrm>
                  <a:custGeom>
                    <a:avLst/>
                    <a:gdLst/>
                    <a:ahLst/>
                    <a:cxnLst/>
                    <a:rect l="l" t="t" r="r" b="b"/>
                    <a:pathLst>
                      <a:path w="1615" h="1368" extrusionOk="0">
                        <a:moveTo>
                          <a:pt x="772" y="0"/>
                        </a:moveTo>
                        <a:cubicBezTo>
                          <a:pt x="702" y="0"/>
                          <a:pt x="629" y="11"/>
                          <a:pt x="555" y="35"/>
                        </a:cubicBezTo>
                        <a:cubicBezTo>
                          <a:pt x="196" y="153"/>
                          <a:pt x="1" y="537"/>
                          <a:pt x="118" y="896"/>
                        </a:cubicBezTo>
                        <a:cubicBezTo>
                          <a:pt x="219" y="1206"/>
                          <a:pt x="493" y="1367"/>
                          <a:pt x="769" y="1367"/>
                        </a:cubicBezTo>
                        <a:cubicBezTo>
                          <a:pt x="1008" y="1367"/>
                          <a:pt x="1249" y="1245"/>
                          <a:pt x="1376" y="994"/>
                        </a:cubicBezTo>
                        <a:cubicBezTo>
                          <a:pt x="1615" y="522"/>
                          <a:pt x="1253"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7"/>
                  <p:cNvSpPr/>
                  <p:nvPr/>
                </p:nvSpPr>
                <p:spPr>
                  <a:xfrm>
                    <a:off x="7177119" y="2021601"/>
                    <a:ext cx="55974" cy="109271"/>
                  </a:xfrm>
                  <a:custGeom>
                    <a:avLst/>
                    <a:gdLst/>
                    <a:ahLst/>
                    <a:cxnLst/>
                    <a:rect l="l" t="t" r="r" b="b"/>
                    <a:pathLst>
                      <a:path w="2217" h="4328" extrusionOk="0">
                        <a:moveTo>
                          <a:pt x="900" y="0"/>
                        </a:moveTo>
                        <a:lnTo>
                          <a:pt x="1" y="287"/>
                        </a:lnTo>
                        <a:lnTo>
                          <a:pt x="1324" y="4328"/>
                        </a:lnTo>
                        <a:lnTo>
                          <a:pt x="2217" y="4034"/>
                        </a:lnTo>
                        <a:lnTo>
                          <a:pt x="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7177624" y="1999459"/>
                    <a:ext cx="40749" cy="34387"/>
                  </a:xfrm>
                  <a:custGeom>
                    <a:avLst/>
                    <a:gdLst/>
                    <a:ahLst/>
                    <a:cxnLst/>
                    <a:rect l="l" t="t" r="r" b="b"/>
                    <a:pathLst>
                      <a:path w="1614" h="1362" extrusionOk="0">
                        <a:moveTo>
                          <a:pt x="772" y="1"/>
                        </a:moveTo>
                        <a:cubicBezTo>
                          <a:pt x="701" y="1"/>
                          <a:pt x="628" y="12"/>
                          <a:pt x="554" y="36"/>
                        </a:cubicBezTo>
                        <a:cubicBezTo>
                          <a:pt x="196" y="147"/>
                          <a:pt x="0" y="538"/>
                          <a:pt x="118" y="897"/>
                        </a:cubicBezTo>
                        <a:cubicBezTo>
                          <a:pt x="218" y="1203"/>
                          <a:pt x="490" y="1362"/>
                          <a:pt x="763" y="1362"/>
                        </a:cubicBezTo>
                        <a:cubicBezTo>
                          <a:pt x="1002" y="1362"/>
                          <a:pt x="1241" y="1240"/>
                          <a:pt x="1369" y="988"/>
                        </a:cubicBezTo>
                        <a:cubicBezTo>
                          <a:pt x="1613" y="516"/>
                          <a:pt x="1249" y="1"/>
                          <a:pt x="7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7"/>
                  <p:cNvSpPr/>
                  <p:nvPr/>
                </p:nvSpPr>
                <p:spPr>
                  <a:xfrm>
                    <a:off x="7154902" y="2006882"/>
                    <a:ext cx="40775" cy="34463"/>
                  </a:xfrm>
                  <a:custGeom>
                    <a:avLst/>
                    <a:gdLst/>
                    <a:ahLst/>
                    <a:cxnLst/>
                    <a:rect l="l" t="t" r="r" b="b"/>
                    <a:pathLst>
                      <a:path w="1615" h="1365" extrusionOk="0">
                        <a:moveTo>
                          <a:pt x="772" y="0"/>
                        </a:moveTo>
                        <a:cubicBezTo>
                          <a:pt x="702" y="0"/>
                          <a:pt x="629" y="11"/>
                          <a:pt x="555" y="36"/>
                        </a:cubicBezTo>
                        <a:cubicBezTo>
                          <a:pt x="196" y="153"/>
                          <a:pt x="1" y="537"/>
                          <a:pt x="118" y="896"/>
                        </a:cubicBezTo>
                        <a:cubicBezTo>
                          <a:pt x="220" y="1204"/>
                          <a:pt x="495" y="1365"/>
                          <a:pt x="771" y="1365"/>
                        </a:cubicBezTo>
                        <a:cubicBezTo>
                          <a:pt x="1010" y="1365"/>
                          <a:pt x="1249" y="1244"/>
                          <a:pt x="1376" y="994"/>
                        </a:cubicBezTo>
                        <a:cubicBezTo>
                          <a:pt x="1615" y="522"/>
                          <a:pt x="1253"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7"/>
                  <p:cNvSpPr/>
                  <p:nvPr/>
                </p:nvSpPr>
                <p:spPr>
                  <a:xfrm>
                    <a:off x="7212163" y="2105271"/>
                    <a:ext cx="40623" cy="34488"/>
                  </a:xfrm>
                  <a:custGeom>
                    <a:avLst/>
                    <a:gdLst/>
                    <a:ahLst/>
                    <a:cxnLst/>
                    <a:rect l="l" t="t" r="r" b="b"/>
                    <a:pathLst>
                      <a:path w="1609" h="1366" extrusionOk="0">
                        <a:moveTo>
                          <a:pt x="772" y="0"/>
                        </a:moveTo>
                        <a:cubicBezTo>
                          <a:pt x="702" y="0"/>
                          <a:pt x="629" y="12"/>
                          <a:pt x="555" y="36"/>
                        </a:cubicBezTo>
                        <a:cubicBezTo>
                          <a:pt x="196" y="153"/>
                          <a:pt x="1" y="538"/>
                          <a:pt x="118" y="896"/>
                        </a:cubicBezTo>
                        <a:cubicBezTo>
                          <a:pt x="216" y="1204"/>
                          <a:pt x="490" y="1365"/>
                          <a:pt x="766" y="1365"/>
                        </a:cubicBezTo>
                        <a:cubicBezTo>
                          <a:pt x="1004" y="1365"/>
                          <a:pt x="1243" y="1245"/>
                          <a:pt x="1370" y="994"/>
                        </a:cubicBezTo>
                        <a:cubicBezTo>
                          <a:pt x="1608" y="517"/>
                          <a:pt x="1248"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7"/>
                  <p:cNvSpPr/>
                  <p:nvPr/>
                </p:nvSpPr>
                <p:spPr>
                  <a:xfrm>
                    <a:off x="7189465" y="2112517"/>
                    <a:ext cx="40749" cy="34539"/>
                  </a:xfrm>
                  <a:custGeom>
                    <a:avLst/>
                    <a:gdLst/>
                    <a:ahLst/>
                    <a:cxnLst/>
                    <a:rect l="l" t="t" r="r" b="b"/>
                    <a:pathLst>
                      <a:path w="1614" h="1368" extrusionOk="0">
                        <a:moveTo>
                          <a:pt x="770" y="0"/>
                        </a:moveTo>
                        <a:cubicBezTo>
                          <a:pt x="700" y="0"/>
                          <a:pt x="628" y="12"/>
                          <a:pt x="554" y="36"/>
                        </a:cubicBezTo>
                        <a:cubicBezTo>
                          <a:pt x="196" y="153"/>
                          <a:pt x="0" y="538"/>
                          <a:pt x="118" y="896"/>
                        </a:cubicBezTo>
                        <a:cubicBezTo>
                          <a:pt x="219" y="1206"/>
                          <a:pt x="491" y="1367"/>
                          <a:pt x="765" y="1367"/>
                        </a:cubicBezTo>
                        <a:cubicBezTo>
                          <a:pt x="1003" y="1367"/>
                          <a:pt x="1242" y="1246"/>
                          <a:pt x="1369" y="994"/>
                        </a:cubicBezTo>
                        <a:cubicBezTo>
                          <a:pt x="1614" y="522"/>
                          <a:pt x="1248" y="0"/>
                          <a:pt x="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7270434" y="2309220"/>
                    <a:ext cx="45269" cy="36053"/>
                  </a:xfrm>
                  <a:custGeom>
                    <a:avLst/>
                    <a:gdLst/>
                    <a:ahLst/>
                    <a:cxnLst/>
                    <a:rect l="l" t="t" r="r" b="b"/>
                    <a:pathLst>
                      <a:path w="1793" h="1428" extrusionOk="0">
                        <a:moveTo>
                          <a:pt x="978" y="1"/>
                        </a:moveTo>
                        <a:cubicBezTo>
                          <a:pt x="0" y="1"/>
                          <a:pt x="0" y="1428"/>
                          <a:pt x="978" y="1428"/>
                        </a:cubicBezTo>
                        <a:cubicBezTo>
                          <a:pt x="1792" y="1428"/>
                          <a:pt x="1792" y="1"/>
                          <a:pt x="9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7"/>
                  <p:cNvSpPr/>
                  <p:nvPr/>
                </p:nvSpPr>
                <p:spPr>
                  <a:xfrm>
                    <a:off x="7309921" y="2361054"/>
                    <a:ext cx="18229" cy="28883"/>
                  </a:xfrm>
                  <a:custGeom>
                    <a:avLst/>
                    <a:gdLst/>
                    <a:ahLst/>
                    <a:cxnLst/>
                    <a:rect l="l" t="t" r="r" b="b"/>
                    <a:pathLst>
                      <a:path w="722" h="1144" extrusionOk="0">
                        <a:moveTo>
                          <a:pt x="222" y="1"/>
                        </a:moveTo>
                        <a:cubicBezTo>
                          <a:pt x="128" y="1"/>
                          <a:pt x="36" y="51"/>
                          <a:pt x="20" y="157"/>
                        </a:cubicBezTo>
                        <a:cubicBezTo>
                          <a:pt x="0" y="287"/>
                          <a:pt x="0" y="418"/>
                          <a:pt x="13" y="548"/>
                        </a:cubicBezTo>
                        <a:cubicBezTo>
                          <a:pt x="26" y="692"/>
                          <a:pt x="33" y="867"/>
                          <a:pt x="105" y="991"/>
                        </a:cubicBezTo>
                        <a:cubicBezTo>
                          <a:pt x="161" y="1096"/>
                          <a:pt x="269" y="1143"/>
                          <a:pt x="379" y="1143"/>
                        </a:cubicBezTo>
                        <a:cubicBezTo>
                          <a:pt x="549" y="1143"/>
                          <a:pt x="722" y="1027"/>
                          <a:pt x="698" y="828"/>
                        </a:cubicBezTo>
                        <a:cubicBezTo>
                          <a:pt x="672" y="581"/>
                          <a:pt x="489" y="372"/>
                          <a:pt x="437" y="157"/>
                        </a:cubicBezTo>
                        <a:cubicBezTo>
                          <a:pt x="417" y="54"/>
                          <a:pt x="318" y="1"/>
                          <a:pt x="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7"/>
                  <p:cNvSpPr/>
                  <p:nvPr/>
                </p:nvSpPr>
                <p:spPr>
                  <a:xfrm>
                    <a:off x="7285886" y="2374662"/>
                    <a:ext cx="22420" cy="27318"/>
                  </a:xfrm>
                  <a:custGeom>
                    <a:avLst/>
                    <a:gdLst/>
                    <a:ahLst/>
                    <a:cxnLst/>
                    <a:rect l="l" t="t" r="r" b="b"/>
                    <a:pathLst>
                      <a:path w="888" h="1082" extrusionOk="0">
                        <a:moveTo>
                          <a:pt x="200" y="0"/>
                        </a:moveTo>
                        <a:cubicBezTo>
                          <a:pt x="130" y="0"/>
                          <a:pt x="63" y="45"/>
                          <a:pt x="40" y="120"/>
                        </a:cubicBezTo>
                        <a:cubicBezTo>
                          <a:pt x="7" y="211"/>
                          <a:pt x="1" y="302"/>
                          <a:pt x="14" y="400"/>
                        </a:cubicBezTo>
                        <a:cubicBezTo>
                          <a:pt x="33" y="465"/>
                          <a:pt x="46" y="531"/>
                          <a:pt x="66" y="596"/>
                        </a:cubicBezTo>
                        <a:cubicBezTo>
                          <a:pt x="79" y="648"/>
                          <a:pt x="92" y="700"/>
                          <a:pt x="112" y="752"/>
                        </a:cubicBezTo>
                        <a:cubicBezTo>
                          <a:pt x="109" y="716"/>
                          <a:pt x="107" y="698"/>
                          <a:pt x="107" y="698"/>
                        </a:cubicBezTo>
                        <a:lnTo>
                          <a:pt x="107" y="698"/>
                        </a:lnTo>
                        <a:cubicBezTo>
                          <a:pt x="107" y="698"/>
                          <a:pt x="111" y="731"/>
                          <a:pt x="118" y="798"/>
                        </a:cubicBezTo>
                        <a:lnTo>
                          <a:pt x="157" y="882"/>
                        </a:lnTo>
                        <a:cubicBezTo>
                          <a:pt x="177" y="915"/>
                          <a:pt x="203" y="941"/>
                          <a:pt x="229" y="974"/>
                        </a:cubicBezTo>
                        <a:cubicBezTo>
                          <a:pt x="288" y="1048"/>
                          <a:pt x="380" y="1081"/>
                          <a:pt x="473" y="1081"/>
                        </a:cubicBezTo>
                        <a:cubicBezTo>
                          <a:pt x="575" y="1081"/>
                          <a:pt x="679" y="1042"/>
                          <a:pt x="744" y="974"/>
                        </a:cubicBezTo>
                        <a:cubicBezTo>
                          <a:pt x="861" y="856"/>
                          <a:pt x="887" y="674"/>
                          <a:pt x="802" y="531"/>
                        </a:cubicBezTo>
                        <a:cubicBezTo>
                          <a:pt x="777" y="480"/>
                          <a:pt x="744" y="437"/>
                          <a:pt x="700" y="406"/>
                        </a:cubicBezTo>
                        <a:lnTo>
                          <a:pt x="700" y="406"/>
                        </a:lnTo>
                        <a:cubicBezTo>
                          <a:pt x="701" y="404"/>
                          <a:pt x="696" y="398"/>
                          <a:pt x="685" y="387"/>
                        </a:cubicBezTo>
                        <a:cubicBezTo>
                          <a:pt x="646" y="342"/>
                          <a:pt x="607" y="302"/>
                          <a:pt x="574" y="257"/>
                        </a:cubicBezTo>
                        <a:cubicBezTo>
                          <a:pt x="535" y="205"/>
                          <a:pt x="490" y="153"/>
                          <a:pt x="437" y="107"/>
                        </a:cubicBezTo>
                        <a:cubicBezTo>
                          <a:pt x="392" y="68"/>
                          <a:pt x="340" y="35"/>
                          <a:pt x="281" y="22"/>
                        </a:cubicBezTo>
                        <a:cubicBezTo>
                          <a:pt x="255" y="7"/>
                          <a:pt x="227"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7105543" y="2516225"/>
                    <a:ext cx="61730" cy="50722"/>
                  </a:xfrm>
                  <a:custGeom>
                    <a:avLst/>
                    <a:gdLst/>
                    <a:ahLst/>
                    <a:cxnLst/>
                    <a:rect l="l" t="t" r="r" b="b"/>
                    <a:pathLst>
                      <a:path w="2445" h="2009" extrusionOk="0">
                        <a:moveTo>
                          <a:pt x="1304" y="1"/>
                        </a:moveTo>
                        <a:cubicBezTo>
                          <a:pt x="1" y="1"/>
                          <a:pt x="1" y="2008"/>
                          <a:pt x="1304" y="2008"/>
                        </a:cubicBezTo>
                        <a:cubicBezTo>
                          <a:pt x="2445" y="2008"/>
                          <a:pt x="2445" y="1"/>
                          <a:pt x="1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7"/>
                  <p:cNvSpPr/>
                  <p:nvPr/>
                </p:nvSpPr>
                <p:spPr>
                  <a:xfrm>
                    <a:off x="7097160" y="2738706"/>
                    <a:ext cx="45420" cy="34589"/>
                  </a:xfrm>
                  <a:custGeom>
                    <a:avLst/>
                    <a:gdLst/>
                    <a:ahLst/>
                    <a:cxnLst/>
                    <a:rect l="l" t="t" r="r" b="b"/>
                    <a:pathLst>
                      <a:path w="1799" h="1370" extrusionOk="0">
                        <a:moveTo>
                          <a:pt x="984" y="0"/>
                        </a:moveTo>
                        <a:cubicBezTo>
                          <a:pt x="0" y="0"/>
                          <a:pt x="0" y="1369"/>
                          <a:pt x="984" y="1369"/>
                        </a:cubicBezTo>
                        <a:cubicBezTo>
                          <a:pt x="1799" y="1369"/>
                          <a:pt x="1799" y="0"/>
                          <a:pt x="9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7"/>
                  <p:cNvSpPr/>
                  <p:nvPr/>
                </p:nvSpPr>
                <p:spPr>
                  <a:xfrm>
                    <a:off x="7108345" y="2784202"/>
                    <a:ext cx="50520" cy="23127"/>
                  </a:xfrm>
                  <a:custGeom>
                    <a:avLst/>
                    <a:gdLst/>
                    <a:ahLst/>
                    <a:cxnLst/>
                    <a:rect l="l" t="t" r="r" b="b"/>
                    <a:pathLst>
                      <a:path w="2001" h="916" extrusionOk="0">
                        <a:moveTo>
                          <a:pt x="566" y="1"/>
                        </a:moveTo>
                        <a:cubicBezTo>
                          <a:pt x="467" y="1"/>
                          <a:pt x="364" y="24"/>
                          <a:pt x="255" y="82"/>
                        </a:cubicBezTo>
                        <a:cubicBezTo>
                          <a:pt x="13" y="206"/>
                          <a:pt x="0" y="532"/>
                          <a:pt x="170" y="721"/>
                        </a:cubicBezTo>
                        <a:cubicBezTo>
                          <a:pt x="327" y="883"/>
                          <a:pt x="500" y="915"/>
                          <a:pt x="689" y="915"/>
                        </a:cubicBezTo>
                        <a:cubicBezTo>
                          <a:pt x="781" y="915"/>
                          <a:pt x="877" y="907"/>
                          <a:pt x="978" y="903"/>
                        </a:cubicBezTo>
                        <a:cubicBezTo>
                          <a:pt x="1115" y="890"/>
                          <a:pt x="1239" y="890"/>
                          <a:pt x="1382" y="890"/>
                        </a:cubicBezTo>
                        <a:cubicBezTo>
                          <a:pt x="1500" y="890"/>
                          <a:pt x="1623" y="859"/>
                          <a:pt x="1742" y="859"/>
                        </a:cubicBezTo>
                        <a:cubicBezTo>
                          <a:pt x="1768" y="859"/>
                          <a:pt x="1793" y="861"/>
                          <a:pt x="1819" y="864"/>
                        </a:cubicBezTo>
                        <a:cubicBezTo>
                          <a:pt x="1827" y="866"/>
                          <a:pt x="1836" y="867"/>
                          <a:pt x="1844" y="867"/>
                        </a:cubicBezTo>
                        <a:cubicBezTo>
                          <a:pt x="1946" y="867"/>
                          <a:pt x="2000" y="722"/>
                          <a:pt x="1903" y="662"/>
                        </a:cubicBezTo>
                        <a:cubicBezTo>
                          <a:pt x="1767" y="571"/>
                          <a:pt x="1669" y="440"/>
                          <a:pt x="1525" y="369"/>
                        </a:cubicBezTo>
                        <a:cubicBezTo>
                          <a:pt x="1408" y="304"/>
                          <a:pt x="1291" y="251"/>
                          <a:pt x="1173" y="193"/>
                        </a:cubicBezTo>
                        <a:cubicBezTo>
                          <a:pt x="959" y="97"/>
                          <a:pt x="769" y="1"/>
                          <a:pt x="5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6949715" y="2273849"/>
                    <a:ext cx="125581" cy="69961"/>
                  </a:xfrm>
                  <a:custGeom>
                    <a:avLst/>
                    <a:gdLst/>
                    <a:ahLst/>
                    <a:cxnLst/>
                    <a:rect l="l" t="t" r="r" b="b"/>
                    <a:pathLst>
                      <a:path w="4974" h="2771" extrusionOk="0">
                        <a:moveTo>
                          <a:pt x="2008" y="0"/>
                        </a:moveTo>
                        <a:cubicBezTo>
                          <a:pt x="1024" y="0"/>
                          <a:pt x="0" y="1141"/>
                          <a:pt x="880" y="1708"/>
                        </a:cubicBezTo>
                        <a:cubicBezTo>
                          <a:pt x="1760" y="2281"/>
                          <a:pt x="4973" y="2770"/>
                          <a:pt x="4973" y="2770"/>
                        </a:cubicBezTo>
                        <a:lnTo>
                          <a:pt x="4784" y="1056"/>
                        </a:lnTo>
                        <a:cubicBezTo>
                          <a:pt x="4133" y="1056"/>
                          <a:pt x="2992" y="0"/>
                          <a:pt x="2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7"/>
                  <p:cNvSpPr/>
                  <p:nvPr/>
                </p:nvSpPr>
                <p:spPr>
                  <a:xfrm>
                    <a:off x="7065551" y="2273849"/>
                    <a:ext cx="125758" cy="69961"/>
                  </a:xfrm>
                  <a:custGeom>
                    <a:avLst/>
                    <a:gdLst/>
                    <a:ahLst/>
                    <a:cxnLst/>
                    <a:rect l="l" t="t" r="r" b="b"/>
                    <a:pathLst>
                      <a:path w="4981" h="2771" extrusionOk="0">
                        <a:moveTo>
                          <a:pt x="2966" y="0"/>
                        </a:moveTo>
                        <a:cubicBezTo>
                          <a:pt x="1989" y="0"/>
                          <a:pt x="848" y="1056"/>
                          <a:pt x="196" y="1056"/>
                        </a:cubicBezTo>
                        <a:lnTo>
                          <a:pt x="1" y="2770"/>
                        </a:lnTo>
                        <a:cubicBezTo>
                          <a:pt x="1" y="2770"/>
                          <a:pt x="3214" y="2281"/>
                          <a:pt x="4094" y="1708"/>
                        </a:cubicBezTo>
                        <a:cubicBezTo>
                          <a:pt x="4980" y="1141"/>
                          <a:pt x="3950" y="0"/>
                          <a:pt x="29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3" name="Google Shape;12003;p87"/>
                  <p:cNvGrpSpPr/>
                  <p:nvPr/>
                </p:nvGrpSpPr>
                <p:grpSpPr>
                  <a:xfrm>
                    <a:off x="6934567" y="1636703"/>
                    <a:ext cx="275980" cy="252450"/>
                    <a:chOff x="6934567" y="1636703"/>
                    <a:chExt cx="275980" cy="252450"/>
                  </a:xfrm>
                </p:grpSpPr>
                <p:sp>
                  <p:nvSpPr>
                    <p:cNvPr id="12004" name="Google Shape;12004;p87"/>
                    <p:cNvSpPr/>
                    <p:nvPr/>
                  </p:nvSpPr>
                  <p:spPr>
                    <a:xfrm>
                      <a:off x="6934567" y="1636703"/>
                      <a:ext cx="275980" cy="197334"/>
                    </a:xfrm>
                    <a:custGeom>
                      <a:avLst/>
                      <a:gdLst/>
                      <a:ahLst/>
                      <a:cxnLst/>
                      <a:rect l="l" t="t" r="r" b="b"/>
                      <a:pathLst>
                        <a:path w="10931" h="7816" extrusionOk="0">
                          <a:moveTo>
                            <a:pt x="3014" y="3747"/>
                          </a:moveTo>
                          <a:cubicBezTo>
                            <a:pt x="3652" y="3747"/>
                            <a:pt x="4263" y="4241"/>
                            <a:pt x="4263" y="4986"/>
                          </a:cubicBezTo>
                          <a:cubicBezTo>
                            <a:pt x="4263" y="5671"/>
                            <a:pt x="3709" y="6225"/>
                            <a:pt x="3025" y="6225"/>
                          </a:cubicBezTo>
                          <a:cubicBezTo>
                            <a:pt x="1917" y="6225"/>
                            <a:pt x="1369" y="4889"/>
                            <a:pt x="2145" y="4113"/>
                          </a:cubicBezTo>
                          <a:cubicBezTo>
                            <a:pt x="2398" y="3860"/>
                            <a:pt x="2709" y="3747"/>
                            <a:pt x="3014" y="3747"/>
                          </a:cubicBezTo>
                          <a:close/>
                          <a:moveTo>
                            <a:pt x="7855" y="3747"/>
                          </a:moveTo>
                          <a:cubicBezTo>
                            <a:pt x="8491" y="3747"/>
                            <a:pt x="9099" y="4241"/>
                            <a:pt x="9099" y="4986"/>
                          </a:cubicBezTo>
                          <a:cubicBezTo>
                            <a:pt x="9099" y="5671"/>
                            <a:pt x="8545" y="6225"/>
                            <a:pt x="7867" y="6225"/>
                          </a:cubicBezTo>
                          <a:cubicBezTo>
                            <a:pt x="6759" y="6225"/>
                            <a:pt x="6205" y="4895"/>
                            <a:pt x="6988" y="4113"/>
                          </a:cubicBezTo>
                          <a:cubicBezTo>
                            <a:pt x="7241" y="3860"/>
                            <a:pt x="7551" y="3747"/>
                            <a:pt x="7855" y="3747"/>
                          </a:cubicBezTo>
                          <a:close/>
                          <a:moveTo>
                            <a:pt x="3866" y="1"/>
                          </a:moveTo>
                          <a:cubicBezTo>
                            <a:pt x="1728" y="1"/>
                            <a:pt x="1" y="1734"/>
                            <a:pt x="1" y="3865"/>
                          </a:cubicBezTo>
                          <a:lnTo>
                            <a:pt x="1" y="3950"/>
                          </a:lnTo>
                          <a:cubicBezTo>
                            <a:pt x="1" y="6081"/>
                            <a:pt x="1728" y="7815"/>
                            <a:pt x="3866" y="7815"/>
                          </a:cubicBezTo>
                          <a:lnTo>
                            <a:pt x="7066" y="7815"/>
                          </a:lnTo>
                          <a:cubicBezTo>
                            <a:pt x="9197" y="7815"/>
                            <a:pt x="10931" y="6081"/>
                            <a:pt x="10931" y="3950"/>
                          </a:cubicBezTo>
                          <a:lnTo>
                            <a:pt x="10931" y="3865"/>
                          </a:lnTo>
                          <a:cubicBezTo>
                            <a:pt x="10931" y="1734"/>
                            <a:pt x="9197" y="1"/>
                            <a:pt x="7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7"/>
                    <p:cNvSpPr/>
                    <p:nvPr/>
                  </p:nvSpPr>
                  <p:spPr>
                    <a:xfrm>
                      <a:off x="7001700" y="1770817"/>
                      <a:ext cx="137927" cy="118335"/>
                    </a:xfrm>
                    <a:custGeom>
                      <a:avLst/>
                      <a:gdLst/>
                      <a:ahLst/>
                      <a:cxnLst/>
                      <a:rect l="l" t="t" r="r" b="b"/>
                      <a:pathLst>
                        <a:path w="5463" h="4687" extrusionOk="0">
                          <a:moveTo>
                            <a:pt x="2810" y="391"/>
                          </a:moveTo>
                          <a:cubicBezTo>
                            <a:pt x="3149" y="391"/>
                            <a:pt x="3423" y="1128"/>
                            <a:pt x="3423" y="1467"/>
                          </a:cubicBezTo>
                          <a:cubicBezTo>
                            <a:pt x="3423" y="1806"/>
                            <a:pt x="3149" y="2079"/>
                            <a:pt x="2810" y="2079"/>
                          </a:cubicBezTo>
                          <a:cubicBezTo>
                            <a:pt x="2471" y="2079"/>
                            <a:pt x="2197" y="1806"/>
                            <a:pt x="2197" y="1467"/>
                          </a:cubicBezTo>
                          <a:cubicBezTo>
                            <a:pt x="2197" y="1128"/>
                            <a:pt x="2471" y="391"/>
                            <a:pt x="2810" y="391"/>
                          </a:cubicBezTo>
                          <a:close/>
                          <a:moveTo>
                            <a:pt x="1109" y="2607"/>
                          </a:moveTo>
                          <a:cubicBezTo>
                            <a:pt x="1331" y="2607"/>
                            <a:pt x="1506" y="2861"/>
                            <a:pt x="1526" y="3174"/>
                          </a:cubicBezTo>
                          <a:lnTo>
                            <a:pt x="685" y="3174"/>
                          </a:lnTo>
                          <a:cubicBezTo>
                            <a:pt x="705" y="2855"/>
                            <a:pt x="881" y="2607"/>
                            <a:pt x="1109" y="2607"/>
                          </a:cubicBezTo>
                          <a:close/>
                          <a:moveTo>
                            <a:pt x="4479" y="2607"/>
                          </a:moveTo>
                          <a:cubicBezTo>
                            <a:pt x="4700" y="2607"/>
                            <a:pt x="4883" y="2861"/>
                            <a:pt x="4902" y="3174"/>
                          </a:cubicBezTo>
                          <a:lnTo>
                            <a:pt x="4061" y="3174"/>
                          </a:lnTo>
                          <a:cubicBezTo>
                            <a:pt x="4074" y="2855"/>
                            <a:pt x="4257" y="2607"/>
                            <a:pt x="4479" y="2607"/>
                          </a:cubicBezTo>
                          <a:close/>
                          <a:moveTo>
                            <a:pt x="2230" y="2764"/>
                          </a:moveTo>
                          <a:cubicBezTo>
                            <a:pt x="2452" y="2764"/>
                            <a:pt x="2634" y="3018"/>
                            <a:pt x="2654" y="3331"/>
                          </a:cubicBezTo>
                          <a:lnTo>
                            <a:pt x="1813" y="3331"/>
                          </a:lnTo>
                          <a:cubicBezTo>
                            <a:pt x="1832" y="3011"/>
                            <a:pt x="2008" y="2764"/>
                            <a:pt x="2230" y="2764"/>
                          </a:cubicBezTo>
                          <a:close/>
                          <a:moveTo>
                            <a:pt x="3423" y="2764"/>
                          </a:moveTo>
                          <a:cubicBezTo>
                            <a:pt x="3644" y="2764"/>
                            <a:pt x="3820" y="3018"/>
                            <a:pt x="3840" y="3331"/>
                          </a:cubicBezTo>
                          <a:lnTo>
                            <a:pt x="2999" y="3331"/>
                          </a:lnTo>
                          <a:cubicBezTo>
                            <a:pt x="3019" y="3011"/>
                            <a:pt x="3201" y="2764"/>
                            <a:pt x="3423" y="2764"/>
                          </a:cubicBezTo>
                          <a:close/>
                          <a:moveTo>
                            <a:pt x="2334" y="0"/>
                          </a:moveTo>
                          <a:cubicBezTo>
                            <a:pt x="1044" y="0"/>
                            <a:pt x="1" y="1043"/>
                            <a:pt x="1" y="2334"/>
                          </a:cubicBezTo>
                          <a:lnTo>
                            <a:pt x="1" y="2353"/>
                          </a:lnTo>
                          <a:cubicBezTo>
                            <a:pt x="1" y="3637"/>
                            <a:pt x="1044" y="4686"/>
                            <a:pt x="2334" y="4686"/>
                          </a:cubicBezTo>
                          <a:lnTo>
                            <a:pt x="3129" y="4686"/>
                          </a:lnTo>
                          <a:cubicBezTo>
                            <a:pt x="4420" y="4686"/>
                            <a:pt x="5463" y="3637"/>
                            <a:pt x="5463" y="2353"/>
                          </a:cubicBezTo>
                          <a:lnTo>
                            <a:pt x="5463" y="2334"/>
                          </a:lnTo>
                          <a:cubicBezTo>
                            <a:pt x="5463" y="1043"/>
                            <a:pt x="4420" y="0"/>
                            <a:pt x="3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7"/>
                    <p:cNvSpPr/>
                    <p:nvPr/>
                  </p:nvSpPr>
                  <p:spPr>
                    <a:xfrm>
                      <a:off x="7057168" y="1780689"/>
                      <a:ext cx="30802" cy="42643"/>
                    </a:xfrm>
                    <a:custGeom>
                      <a:avLst/>
                      <a:gdLst/>
                      <a:ahLst/>
                      <a:cxnLst/>
                      <a:rect l="l" t="t" r="r" b="b"/>
                      <a:pathLst>
                        <a:path w="1220" h="1689" extrusionOk="0">
                          <a:moveTo>
                            <a:pt x="606" y="0"/>
                          </a:moveTo>
                          <a:cubicBezTo>
                            <a:pt x="274" y="0"/>
                            <a:pt x="0" y="737"/>
                            <a:pt x="0" y="1076"/>
                          </a:cubicBezTo>
                          <a:cubicBezTo>
                            <a:pt x="0" y="1415"/>
                            <a:pt x="268" y="1688"/>
                            <a:pt x="606" y="1688"/>
                          </a:cubicBezTo>
                          <a:cubicBezTo>
                            <a:pt x="945" y="1688"/>
                            <a:pt x="1219" y="1415"/>
                            <a:pt x="1219" y="1076"/>
                          </a:cubicBezTo>
                          <a:cubicBezTo>
                            <a:pt x="1219" y="737"/>
                            <a:pt x="945" y="0"/>
                            <a:pt x="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007" name="Google Shape;12007;p87"/>
              <p:cNvSpPr/>
              <p:nvPr/>
            </p:nvSpPr>
            <p:spPr>
              <a:xfrm>
                <a:off x="6865944" y="1544979"/>
                <a:ext cx="406813" cy="325238"/>
              </a:xfrm>
              <a:custGeom>
                <a:avLst/>
                <a:gdLst/>
                <a:ahLst/>
                <a:cxnLst/>
                <a:rect l="l" t="t" r="r" b="b"/>
                <a:pathLst>
                  <a:path w="16113" h="12882" extrusionOk="0">
                    <a:moveTo>
                      <a:pt x="1005" y="8743"/>
                    </a:moveTo>
                    <a:cubicBezTo>
                      <a:pt x="1007" y="8847"/>
                      <a:pt x="1033" y="9013"/>
                      <a:pt x="1076" y="9219"/>
                    </a:cubicBezTo>
                    <a:lnTo>
                      <a:pt x="1076" y="9219"/>
                    </a:lnTo>
                    <a:cubicBezTo>
                      <a:pt x="1041" y="9039"/>
                      <a:pt x="1016" y="8878"/>
                      <a:pt x="1005" y="8743"/>
                    </a:cubicBezTo>
                    <a:close/>
                    <a:moveTo>
                      <a:pt x="8533" y="1"/>
                    </a:moveTo>
                    <a:cubicBezTo>
                      <a:pt x="7380" y="1"/>
                      <a:pt x="6099" y="275"/>
                      <a:pt x="4700" y="909"/>
                    </a:cubicBezTo>
                    <a:cubicBezTo>
                      <a:pt x="1" y="3034"/>
                      <a:pt x="1005" y="8743"/>
                      <a:pt x="1005" y="8743"/>
                    </a:cubicBezTo>
                    <a:cubicBezTo>
                      <a:pt x="946" y="6110"/>
                      <a:pt x="4042" y="3445"/>
                      <a:pt x="4042" y="3445"/>
                    </a:cubicBezTo>
                    <a:cubicBezTo>
                      <a:pt x="6225" y="4787"/>
                      <a:pt x="13538" y="6501"/>
                      <a:pt x="14209" y="6729"/>
                    </a:cubicBezTo>
                    <a:cubicBezTo>
                      <a:pt x="14551" y="6843"/>
                      <a:pt x="14772" y="11929"/>
                      <a:pt x="14749" y="12629"/>
                    </a:cubicBezTo>
                    <a:lnTo>
                      <a:pt x="14749" y="12629"/>
                    </a:lnTo>
                    <a:lnTo>
                      <a:pt x="15206" y="9551"/>
                    </a:lnTo>
                    <a:cubicBezTo>
                      <a:pt x="15206" y="9551"/>
                      <a:pt x="16112" y="6169"/>
                      <a:pt x="14437" y="3438"/>
                    </a:cubicBezTo>
                    <a:cubicBezTo>
                      <a:pt x="13261" y="1525"/>
                      <a:pt x="11252" y="1"/>
                      <a:pt x="8533" y="1"/>
                    </a:cubicBezTo>
                    <a:close/>
                    <a:moveTo>
                      <a:pt x="14749" y="12629"/>
                    </a:moveTo>
                    <a:lnTo>
                      <a:pt x="14737" y="12706"/>
                    </a:lnTo>
                    <a:cubicBezTo>
                      <a:pt x="14738" y="12707"/>
                      <a:pt x="14739" y="12708"/>
                      <a:pt x="14739" y="12708"/>
                    </a:cubicBezTo>
                    <a:cubicBezTo>
                      <a:pt x="14744" y="12708"/>
                      <a:pt x="14747" y="12680"/>
                      <a:pt x="14749" y="12629"/>
                    </a:cubicBezTo>
                    <a:close/>
                    <a:moveTo>
                      <a:pt x="1076" y="9219"/>
                    </a:moveTo>
                    <a:lnTo>
                      <a:pt x="1076" y="9219"/>
                    </a:lnTo>
                    <a:cubicBezTo>
                      <a:pt x="1330" y="10544"/>
                      <a:pt x="2113" y="12882"/>
                      <a:pt x="2113" y="12882"/>
                    </a:cubicBezTo>
                    <a:cubicBezTo>
                      <a:pt x="2113" y="12882"/>
                      <a:pt x="1321" y="10392"/>
                      <a:pt x="1076" y="9219"/>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008" name="Google Shape;12008;p87"/>
          <p:cNvSpPr/>
          <p:nvPr/>
        </p:nvSpPr>
        <p:spPr>
          <a:xfrm>
            <a:off x="4964226" y="4326883"/>
            <a:ext cx="452864" cy="49056"/>
          </a:xfrm>
          <a:custGeom>
            <a:avLst/>
            <a:gdLst/>
            <a:ahLst/>
            <a:cxnLst/>
            <a:rect l="l" t="t" r="r" b="b"/>
            <a:pathLst>
              <a:path w="17937" h="1943" extrusionOk="0">
                <a:moveTo>
                  <a:pt x="8969" y="1"/>
                </a:moveTo>
                <a:cubicBezTo>
                  <a:pt x="4015" y="1"/>
                  <a:pt x="0" y="437"/>
                  <a:pt x="0" y="972"/>
                </a:cubicBezTo>
                <a:cubicBezTo>
                  <a:pt x="0" y="1506"/>
                  <a:pt x="4009" y="1943"/>
                  <a:pt x="8962" y="1943"/>
                </a:cubicBezTo>
                <a:cubicBezTo>
                  <a:pt x="13915" y="1943"/>
                  <a:pt x="17937" y="1506"/>
                  <a:pt x="17937" y="972"/>
                </a:cubicBezTo>
                <a:cubicBezTo>
                  <a:pt x="17937" y="437"/>
                  <a:pt x="13922" y="1"/>
                  <a:pt x="896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7"/>
          <p:cNvSpPr/>
          <p:nvPr/>
        </p:nvSpPr>
        <p:spPr>
          <a:xfrm>
            <a:off x="4915019" y="3065442"/>
            <a:ext cx="550774" cy="1277927"/>
          </a:xfrm>
          <a:custGeom>
            <a:avLst/>
            <a:gdLst/>
            <a:ahLst/>
            <a:cxnLst/>
            <a:rect l="l" t="t" r="r" b="b"/>
            <a:pathLst>
              <a:path w="21815" h="50616" extrusionOk="0">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7"/>
          <p:cNvSpPr/>
          <p:nvPr/>
        </p:nvSpPr>
        <p:spPr>
          <a:xfrm>
            <a:off x="5177644" y="3411484"/>
            <a:ext cx="24869" cy="164260"/>
          </a:xfrm>
          <a:custGeom>
            <a:avLst/>
            <a:gdLst/>
            <a:ahLst/>
            <a:cxnLst/>
            <a:rect l="l" t="t" r="r" b="b"/>
            <a:pathLst>
              <a:path w="985" h="6506" extrusionOk="0">
                <a:moveTo>
                  <a:pt x="489" y="1"/>
                </a:moveTo>
                <a:cubicBezTo>
                  <a:pt x="222" y="1"/>
                  <a:pt x="1" y="222"/>
                  <a:pt x="1" y="490"/>
                </a:cubicBezTo>
                <a:cubicBezTo>
                  <a:pt x="1" y="646"/>
                  <a:pt x="72" y="789"/>
                  <a:pt x="196" y="887"/>
                </a:cubicBezTo>
                <a:cubicBezTo>
                  <a:pt x="72" y="978"/>
                  <a:pt x="1" y="1122"/>
                  <a:pt x="1" y="1278"/>
                </a:cubicBezTo>
                <a:cubicBezTo>
                  <a:pt x="1" y="1435"/>
                  <a:pt x="72" y="1578"/>
                  <a:pt x="196" y="1676"/>
                </a:cubicBezTo>
                <a:cubicBezTo>
                  <a:pt x="72" y="1767"/>
                  <a:pt x="1" y="1910"/>
                  <a:pt x="1" y="2067"/>
                </a:cubicBezTo>
                <a:cubicBezTo>
                  <a:pt x="1" y="2223"/>
                  <a:pt x="72" y="2367"/>
                  <a:pt x="196" y="2464"/>
                </a:cubicBezTo>
                <a:cubicBezTo>
                  <a:pt x="72" y="2556"/>
                  <a:pt x="1" y="2699"/>
                  <a:pt x="1" y="2855"/>
                </a:cubicBezTo>
                <a:cubicBezTo>
                  <a:pt x="1" y="3012"/>
                  <a:pt x="72" y="3155"/>
                  <a:pt x="196" y="3253"/>
                </a:cubicBezTo>
                <a:cubicBezTo>
                  <a:pt x="72" y="3344"/>
                  <a:pt x="1" y="3488"/>
                  <a:pt x="1" y="3644"/>
                </a:cubicBezTo>
                <a:cubicBezTo>
                  <a:pt x="1" y="3800"/>
                  <a:pt x="72" y="3944"/>
                  <a:pt x="196" y="4042"/>
                </a:cubicBezTo>
                <a:cubicBezTo>
                  <a:pt x="72" y="4133"/>
                  <a:pt x="1" y="4276"/>
                  <a:pt x="1" y="4433"/>
                </a:cubicBezTo>
                <a:cubicBezTo>
                  <a:pt x="1" y="4589"/>
                  <a:pt x="72" y="4732"/>
                  <a:pt x="196" y="4830"/>
                </a:cubicBezTo>
                <a:cubicBezTo>
                  <a:pt x="72" y="4921"/>
                  <a:pt x="1" y="5065"/>
                  <a:pt x="1" y="5221"/>
                </a:cubicBezTo>
                <a:cubicBezTo>
                  <a:pt x="1" y="5378"/>
                  <a:pt x="72" y="5521"/>
                  <a:pt x="196" y="5619"/>
                </a:cubicBezTo>
                <a:cubicBezTo>
                  <a:pt x="72" y="5710"/>
                  <a:pt x="1" y="5853"/>
                  <a:pt x="1" y="6010"/>
                </a:cubicBezTo>
                <a:cubicBezTo>
                  <a:pt x="1" y="6284"/>
                  <a:pt x="222" y="6499"/>
                  <a:pt x="489" y="6505"/>
                </a:cubicBezTo>
                <a:cubicBezTo>
                  <a:pt x="763" y="6505"/>
                  <a:pt x="985" y="6284"/>
                  <a:pt x="985" y="6010"/>
                </a:cubicBezTo>
                <a:cubicBezTo>
                  <a:pt x="985" y="5853"/>
                  <a:pt x="913" y="5710"/>
                  <a:pt x="783" y="5619"/>
                </a:cubicBezTo>
                <a:cubicBezTo>
                  <a:pt x="913" y="5521"/>
                  <a:pt x="985" y="5378"/>
                  <a:pt x="985" y="5221"/>
                </a:cubicBezTo>
                <a:cubicBezTo>
                  <a:pt x="985" y="5065"/>
                  <a:pt x="913" y="4921"/>
                  <a:pt x="783" y="4830"/>
                </a:cubicBezTo>
                <a:cubicBezTo>
                  <a:pt x="913" y="4732"/>
                  <a:pt x="985" y="4589"/>
                  <a:pt x="985" y="4433"/>
                </a:cubicBezTo>
                <a:cubicBezTo>
                  <a:pt x="985" y="4276"/>
                  <a:pt x="913" y="4133"/>
                  <a:pt x="783" y="4042"/>
                </a:cubicBezTo>
                <a:cubicBezTo>
                  <a:pt x="913" y="3944"/>
                  <a:pt x="985" y="3800"/>
                  <a:pt x="985" y="3644"/>
                </a:cubicBezTo>
                <a:cubicBezTo>
                  <a:pt x="985" y="3488"/>
                  <a:pt x="913" y="3344"/>
                  <a:pt x="783" y="3253"/>
                </a:cubicBezTo>
                <a:cubicBezTo>
                  <a:pt x="913" y="3155"/>
                  <a:pt x="985" y="3012"/>
                  <a:pt x="985" y="2855"/>
                </a:cubicBezTo>
                <a:cubicBezTo>
                  <a:pt x="985" y="2699"/>
                  <a:pt x="913" y="2556"/>
                  <a:pt x="783" y="2464"/>
                </a:cubicBezTo>
                <a:cubicBezTo>
                  <a:pt x="913" y="2367"/>
                  <a:pt x="985" y="2223"/>
                  <a:pt x="985" y="2067"/>
                </a:cubicBezTo>
                <a:cubicBezTo>
                  <a:pt x="985" y="1910"/>
                  <a:pt x="913" y="1767"/>
                  <a:pt x="783" y="1676"/>
                </a:cubicBezTo>
                <a:cubicBezTo>
                  <a:pt x="913" y="1578"/>
                  <a:pt x="985" y="1435"/>
                  <a:pt x="985" y="1278"/>
                </a:cubicBezTo>
                <a:cubicBezTo>
                  <a:pt x="985" y="1122"/>
                  <a:pt x="913" y="978"/>
                  <a:pt x="783" y="887"/>
                </a:cubicBezTo>
                <a:cubicBezTo>
                  <a:pt x="913" y="789"/>
                  <a:pt x="985" y="646"/>
                  <a:pt x="985" y="490"/>
                </a:cubicBezTo>
                <a:cubicBezTo>
                  <a:pt x="978" y="222"/>
                  <a:pt x="763" y="1"/>
                  <a:pt x="489"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7"/>
          <p:cNvSpPr/>
          <p:nvPr/>
        </p:nvSpPr>
        <p:spPr>
          <a:xfrm>
            <a:off x="5148685" y="3555774"/>
            <a:ext cx="80338" cy="55014"/>
          </a:xfrm>
          <a:custGeom>
            <a:avLst/>
            <a:gdLst/>
            <a:ahLst/>
            <a:cxnLst/>
            <a:rect l="l" t="t" r="r" b="b"/>
            <a:pathLst>
              <a:path w="3182" h="2179" extrusionOk="0">
                <a:moveTo>
                  <a:pt x="1586" y="1"/>
                </a:moveTo>
                <a:cubicBezTo>
                  <a:pt x="1449" y="1"/>
                  <a:pt x="1312" y="58"/>
                  <a:pt x="1213" y="171"/>
                </a:cubicBezTo>
                <a:cubicBezTo>
                  <a:pt x="1115" y="288"/>
                  <a:pt x="1069" y="445"/>
                  <a:pt x="1109" y="601"/>
                </a:cubicBezTo>
                <a:cubicBezTo>
                  <a:pt x="1094" y="600"/>
                  <a:pt x="1080" y="599"/>
                  <a:pt x="1066" y="599"/>
                </a:cubicBezTo>
                <a:cubicBezTo>
                  <a:pt x="925" y="599"/>
                  <a:pt x="793" y="658"/>
                  <a:pt x="698" y="764"/>
                </a:cubicBezTo>
                <a:cubicBezTo>
                  <a:pt x="594" y="881"/>
                  <a:pt x="555" y="1044"/>
                  <a:pt x="587" y="1194"/>
                </a:cubicBezTo>
                <a:cubicBezTo>
                  <a:pt x="574" y="1193"/>
                  <a:pt x="561" y="1193"/>
                  <a:pt x="548" y="1193"/>
                </a:cubicBezTo>
                <a:cubicBezTo>
                  <a:pt x="406" y="1193"/>
                  <a:pt x="273" y="1256"/>
                  <a:pt x="183" y="1364"/>
                </a:cubicBezTo>
                <a:cubicBezTo>
                  <a:pt x="1" y="1566"/>
                  <a:pt x="27" y="1879"/>
                  <a:pt x="229" y="2061"/>
                </a:cubicBezTo>
                <a:cubicBezTo>
                  <a:pt x="320" y="2133"/>
                  <a:pt x="437" y="2178"/>
                  <a:pt x="555" y="2178"/>
                </a:cubicBezTo>
                <a:cubicBezTo>
                  <a:pt x="698" y="2178"/>
                  <a:pt x="828" y="2113"/>
                  <a:pt x="926" y="2009"/>
                </a:cubicBezTo>
                <a:cubicBezTo>
                  <a:pt x="1024" y="1892"/>
                  <a:pt x="1069" y="1735"/>
                  <a:pt x="1037" y="1585"/>
                </a:cubicBezTo>
                <a:lnTo>
                  <a:pt x="1037" y="1585"/>
                </a:lnTo>
                <a:cubicBezTo>
                  <a:pt x="1044" y="1586"/>
                  <a:pt x="1052" y="1586"/>
                  <a:pt x="1059" y="1586"/>
                </a:cubicBezTo>
                <a:cubicBezTo>
                  <a:pt x="1202" y="1586"/>
                  <a:pt x="1348" y="1527"/>
                  <a:pt x="1441" y="1416"/>
                </a:cubicBezTo>
                <a:cubicBezTo>
                  <a:pt x="1545" y="1299"/>
                  <a:pt x="1584" y="1142"/>
                  <a:pt x="1552" y="986"/>
                </a:cubicBezTo>
                <a:lnTo>
                  <a:pt x="1617" y="986"/>
                </a:lnTo>
                <a:cubicBezTo>
                  <a:pt x="1623" y="1097"/>
                  <a:pt x="1663" y="1207"/>
                  <a:pt x="1741" y="1292"/>
                </a:cubicBezTo>
                <a:cubicBezTo>
                  <a:pt x="1830" y="1393"/>
                  <a:pt x="1963" y="1457"/>
                  <a:pt x="2105" y="1457"/>
                </a:cubicBezTo>
                <a:cubicBezTo>
                  <a:pt x="2118" y="1457"/>
                  <a:pt x="2132" y="1456"/>
                  <a:pt x="2145" y="1455"/>
                </a:cubicBezTo>
                <a:lnTo>
                  <a:pt x="2145" y="1455"/>
                </a:lnTo>
                <a:cubicBezTo>
                  <a:pt x="2112" y="1605"/>
                  <a:pt x="2158" y="1761"/>
                  <a:pt x="2256" y="1879"/>
                </a:cubicBezTo>
                <a:cubicBezTo>
                  <a:pt x="2354" y="1992"/>
                  <a:pt x="2492" y="2049"/>
                  <a:pt x="2629" y="2049"/>
                </a:cubicBezTo>
                <a:cubicBezTo>
                  <a:pt x="2744" y="2049"/>
                  <a:pt x="2860" y="2008"/>
                  <a:pt x="2953" y="1924"/>
                </a:cubicBezTo>
                <a:cubicBezTo>
                  <a:pt x="3162" y="1748"/>
                  <a:pt x="3181" y="1435"/>
                  <a:pt x="2999" y="1227"/>
                </a:cubicBezTo>
                <a:cubicBezTo>
                  <a:pt x="2903" y="1126"/>
                  <a:pt x="2770" y="1062"/>
                  <a:pt x="2633" y="1062"/>
                </a:cubicBezTo>
                <a:cubicBezTo>
                  <a:pt x="2620" y="1062"/>
                  <a:pt x="2607" y="1063"/>
                  <a:pt x="2595" y="1064"/>
                </a:cubicBezTo>
                <a:cubicBezTo>
                  <a:pt x="2621" y="914"/>
                  <a:pt x="2581" y="758"/>
                  <a:pt x="2477" y="640"/>
                </a:cubicBezTo>
                <a:cubicBezTo>
                  <a:pt x="2384" y="535"/>
                  <a:pt x="2243" y="470"/>
                  <a:pt x="2100" y="470"/>
                </a:cubicBezTo>
                <a:cubicBezTo>
                  <a:pt x="2093" y="470"/>
                  <a:pt x="2087" y="471"/>
                  <a:pt x="2080" y="471"/>
                </a:cubicBezTo>
                <a:cubicBezTo>
                  <a:pt x="2073" y="341"/>
                  <a:pt x="2014" y="210"/>
                  <a:pt x="1910" y="125"/>
                </a:cubicBezTo>
                <a:cubicBezTo>
                  <a:pt x="1818" y="42"/>
                  <a:pt x="1702" y="1"/>
                  <a:pt x="1586"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7"/>
          <p:cNvSpPr/>
          <p:nvPr/>
        </p:nvSpPr>
        <p:spPr>
          <a:xfrm>
            <a:off x="5088217" y="3540499"/>
            <a:ext cx="91093" cy="197536"/>
          </a:xfrm>
          <a:custGeom>
            <a:avLst/>
            <a:gdLst/>
            <a:ahLst/>
            <a:cxnLst/>
            <a:rect l="l" t="t" r="r" b="b"/>
            <a:pathLst>
              <a:path w="3608" h="7824" extrusionOk="0">
                <a:moveTo>
                  <a:pt x="2682" y="1"/>
                </a:moveTo>
                <a:lnTo>
                  <a:pt x="2682" y="7"/>
                </a:lnTo>
                <a:cubicBezTo>
                  <a:pt x="2128" y="7"/>
                  <a:pt x="890" y="2040"/>
                  <a:pt x="473" y="2790"/>
                </a:cubicBezTo>
                <a:cubicBezTo>
                  <a:pt x="62" y="3546"/>
                  <a:pt x="225" y="5078"/>
                  <a:pt x="173" y="5886"/>
                </a:cubicBezTo>
                <a:cubicBezTo>
                  <a:pt x="124" y="6645"/>
                  <a:pt x="0" y="7824"/>
                  <a:pt x="488" y="7824"/>
                </a:cubicBezTo>
                <a:cubicBezTo>
                  <a:pt x="519" y="7824"/>
                  <a:pt x="553" y="7819"/>
                  <a:pt x="590" y="7808"/>
                </a:cubicBezTo>
                <a:cubicBezTo>
                  <a:pt x="1196" y="7646"/>
                  <a:pt x="2200" y="6753"/>
                  <a:pt x="2780" y="6498"/>
                </a:cubicBezTo>
                <a:cubicBezTo>
                  <a:pt x="3354" y="6251"/>
                  <a:pt x="3380" y="5052"/>
                  <a:pt x="3328" y="4100"/>
                </a:cubicBezTo>
                <a:cubicBezTo>
                  <a:pt x="3269" y="3155"/>
                  <a:pt x="3608" y="229"/>
                  <a:pt x="26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7"/>
          <p:cNvSpPr/>
          <p:nvPr/>
        </p:nvSpPr>
        <p:spPr>
          <a:xfrm>
            <a:off x="5201831" y="3540499"/>
            <a:ext cx="91118" cy="197536"/>
          </a:xfrm>
          <a:custGeom>
            <a:avLst/>
            <a:gdLst/>
            <a:ahLst/>
            <a:cxnLst/>
            <a:rect l="l" t="t" r="r" b="b"/>
            <a:pathLst>
              <a:path w="3609" h="7824" extrusionOk="0">
                <a:moveTo>
                  <a:pt x="920" y="1"/>
                </a:moveTo>
                <a:cubicBezTo>
                  <a:pt x="1" y="229"/>
                  <a:pt x="340" y="3155"/>
                  <a:pt x="281" y="4100"/>
                </a:cubicBezTo>
                <a:cubicBezTo>
                  <a:pt x="222" y="5052"/>
                  <a:pt x="255" y="6251"/>
                  <a:pt x="828" y="6498"/>
                </a:cubicBezTo>
                <a:cubicBezTo>
                  <a:pt x="1409" y="6753"/>
                  <a:pt x="2412" y="7646"/>
                  <a:pt x="3018" y="7808"/>
                </a:cubicBezTo>
                <a:cubicBezTo>
                  <a:pt x="3055" y="7819"/>
                  <a:pt x="3089" y="7824"/>
                  <a:pt x="3121" y="7824"/>
                </a:cubicBezTo>
                <a:cubicBezTo>
                  <a:pt x="3608" y="7824"/>
                  <a:pt x="3484" y="6645"/>
                  <a:pt x="3435" y="5886"/>
                </a:cubicBezTo>
                <a:cubicBezTo>
                  <a:pt x="3377" y="5078"/>
                  <a:pt x="3546" y="3546"/>
                  <a:pt x="3129" y="2790"/>
                </a:cubicBezTo>
                <a:cubicBezTo>
                  <a:pt x="2719" y="2040"/>
                  <a:pt x="1480" y="7"/>
                  <a:pt x="920" y="7"/>
                </a:cubicBezTo>
                <a:lnTo>
                  <a:pt x="92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4" name="Google Shape;12014;p87"/>
          <p:cNvGrpSpPr/>
          <p:nvPr/>
        </p:nvGrpSpPr>
        <p:grpSpPr>
          <a:xfrm>
            <a:off x="996380" y="1542757"/>
            <a:ext cx="556859" cy="1310345"/>
            <a:chOff x="996380" y="1542757"/>
            <a:chExt cx="556859" cy="1310345"/>
          </a:xfrm>
        </p:grpSpPr>
        <p:sp>
          <p:nvSpPr>
            <p:cNvPr id="12015" name="Google Shape;12015;p87"/>
            <p:cNvSpPr/>
            <p:nvPr/>
          </p:nvSpPr>
          <p:spPr>
            <a:xfrm>
              <a:off x="1091487" y="1674397"/>
              <a:ext cx="366796" cy="342104"/>
            </a:xfrm>
            <a:custGeom>
              <a:avLst/>
              <a:gdLst/>
              <a:ahLst/>
              <a:cxnLst/>
              <a:rect l="l" t="t" r="r" b="b"/>
              <a:pathLst>
                <a:path w="14528" h="13550" extrusionOk="0">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7"/>
            <p:cNvSpPr/>
            <p:nvPr/>
          </p:nvSpPr>
          <p:spPr>
            <a:xfrm>
              <a:off x="996380" y="1547529"/>
              <a:ext cx="556859" cy="1272651"/>
            </a:xfrm>
            <a:custGeom>
              <a:avLst/>
              <a:gdLst/>
              <a:ahLst/>
              <a:cxnLst/>
              <a:rect l="l" t="t" r="r" b="b"/>
              <a:pathLst>
                <a:path w="22056" h="50407" extrusionOk="0">
                  <a:moveTo>
                    <a:pt x="11028" y="0"/>
                  </a:moveTo>
                  <a:cubicBezTo>
                    <a:pt x="7052" y="0"/>
                    <a:pt x="3832" y="3226"/>
                    <a:pt x="3832" y="7202"/>
                  </a:cubicBezTo>
                  <a:lnTo>
                    <a:pt x="3832" y="7208"/>
                  </a:lnTo>
                  <a:cubicBezTo>
                    <a:pt x="3806" y="7208"/>
                    <a:pt x="3787" y="7202"/>
                    <a:pt x="3767" y="7202"/>
                  </a:cubicBezTo>
                  <a:cubicBezTo>
                    <a:pt x="3764" y="7202"/>
                    <a:pt x="3760" y="7202"/>
                    <a:pt x="3757" y="7202"/>
                  </a:cubicBezTo>
                  <a:cubicBezTo>
                    <a:pt x="3091" y="7202"/>
                    <a:pt x="2588" y="7811"/>
                    <a:pt x="2718" y="8466"/>
                  </a:cubicBezTo>
                  <a:cubicBezTo>
                    <a:pt x="2815" y="8983"/>
                    <a:pt x="3269" y="9322"/>
                    <a:pt x="3759" y="9322"/>
                  </a:cubicBezTo>
                  <a:cubicBezTo>
                    <a:pt x="3894" y="9322"/>
                    <a:pt x="4031" y="9297"/>
                    <a:pt x="4165" y="9242"/>
                  </a:cubicBezTo>
                  <a:cubicBezTo>
                    <a:pt x="4934" y="11569"/>
                    <a:pt x="6948" y="13413"/>
                    <a:pt x="9151" y="14104"/>
                  </a:cubicBezTo>
                  <a:lnTo>
                    <a:pt x="9151" y="16124"/>
                  </a:lnTo>
                  <a:lnTo>
                    <a:pt x="6863" y="16124"/>
                  </a:lnTo>
                  <a:cubicBezTo>
                    <a:pt x="6863" y="16124"/>
                    <a:pt x="6857" y="16170"/>
                    <a:pt x="6837" y="16183"/>
                  </a:cubicBezTo>
                  <a:cubicBezTo>
                    <a:pt x="6257" y="16183"/>
                    <a:pt x="5742" y="16561"/>
                    <a:pt x="5560" y="17109"/>
                  </a:cubicBezTo>
                  <a:lnTo>
                    <a:pt x="228" y="32861"/>
                  </a:lnTo>
                  <a:cubicBezTo>
                    <a:pt x="0" y="33559"/>
                    <a:pt x="372" y="34308"/>
                    <a:pt x="1069" y="34543"/>
                  </a:cubicBezTo>
                  <a:cubicBezTo>
                    <a:pt x="1208" y="34588"/>
                    <a:pt x="1349" y="34610"/>
                    <a:pt x="1488" y="34610"/>
                  </a:cubicBezTo>
                  <a:cubicBezTo>
                    <a:pt x="2045" y="34610"/>
                    <a:pt x="2563" y="34261"/>
                    <a:pt x="2750" y="33702"/>
                  </a:cubicBezTo>
                  <a:lnTo>
                    <a:pt x="2926" y="33187"/>
                  </a:lnTo>
                  <a:lnTo>
                    <a:pt x="3507" y="33428"/>
                  </a:lnTo>
                  <a:cubicBezTo>
                    <a:pt x="3507" y="33428"/>
                    <a:pt x="4008" y="32412"/>
                    <a:pt x="3467" y="31577"/>
                  </a:cubicBezTo>
                  <a:lnTo>
                    <a:pt x="6733" y="21925"/>
                  </a:lnTo>
                  <a:lnTo>
                    <a:pt x="6733" y="21925"/>
                  </a:lnTo>
                  <a:cubicBezTo>
                    <a:pt x="6733" y="27706"/>
                    <a:pt x="5951" y="29172"/>
                    <a:pt x="5951" y="32366"/>
                  </a:cubicBezTo>
                  <a:cubicBezTo>
                    <a:pt x="5951" y="35560"/>
                    <a:pt x="7860" y="48497"/>
                    <a:pt x="7860" y="48497"/>
                  </a:cubicBezTo>
                  <a:lnTo>
                    <a:pt x="5553" y="50407"/>
                  </a:lnTo>
                  <a:lnTo>
                    <a:pt x="10018" y="50407"/>
                  </a:lnTo>
                  <a:lnTo>
                    <a:pt x="10761" y="31630"/>
                  </a:lnTo>
                  <a:lnTo>
                    <a:pt x="11145" y="31630"/>
                  </a:lnTo>
                  <a:lnTo>
                    <a:pt x="11888" y="50407"/>
                  </a:lnTo>
                  <a:lnTo>
                    <a:pt x="16353" y="50407"/>
                  </a:lnTo>
                  <a:lnTo>
                    <a:pt x="14039" y="48497"/>
                  </a:lnTo>
                  <a:cubicBezTo>
                    <a:pt x="14039" y="48497"/>
                    <a:pt x="15949" y="34171"/>
                    <a:pt x="15949" y="31590"/>
                  </a:cubicBezTo>
                  <a:cubicBezTo>
                    <a:pt x="15949" y="29003"/>
                    <a:pt x="15290" y="27680"/>
                    <a:pt x="15290" y="21821"/>
                  </a:cubicBezTo>
                  <a:lnTo>
                    <a:pt x="15290" y="21821"/>
                  </a:lnTo>
                  <a:lnTo>
                    <a:pt x="18595" y="31584"/>
                  </a:lnTo>
                  <a:cubicBezTo>
                    <a:pt x="18047" y="32418"/>
                    <a:pt x="18556" y="33435"/>
                    <a:pt x="18556" y="33435"/>
                  </a:cubicBezTo>
                  <a:lnTo>
                    <a:pt x="19129" y="33187"/>
                  </a:lnTo>
                  <a:lnTo>
                    <a:pt x="19312" y="33702"/>
                  </a:lnTo>
                  <a:cubicBezTo>
                    <a:pt x="19494" y="34259"/>
                    <a:pt x="20009" y="34613"/>
                    <a:pt x="20564" y="34613"/>
                  </a:cubicBezTo>
                  <a:cubicBezTo>
                    <a:pt x="20704" y="34613"/>
                    <a:pt x="20846" y="34590"/>
                    <a:pt x="20987" y="34543"/>
                  </a:cubicBezTo>
                  <a:cubicBezTo>
                    <a:pt x="21684" y="34315"/>
                    <a:pt x="22056" y="33565"/>
                    <a:pt x="21827" y="32868"/>
                  </a:cubicBezTo>
                  <a:lnTo>
                    <a:pt x="16496" y="17128"/>
                  </a:lnTo>
                  <a:cubicBezTo>
                    <a:pt x="16333" y="16613"/>
                    <a:pt x="15877" y="16242"/>
                    <a:pt x="15336" y="16190"/>
                  </a:cubicBezTo>
                  <a:cubicBezTo>
                    <a:pt x="15323" y="16170"/>
                    <a:pt x="15310" y="16150"/>
                    <a:pt x="15303" y="16131"/>
                  </a:cubicBezTo>
                  <a:lnTo>
                    <a:pt x="12905" y="16131"/>
                  </a:lnTo>
                  <a:lnTo>
                    <a:pt x="12905" y="14104"/>
                  </a:lnTo>
                  <a:cubicBezTo>
                    <a:pt x="15101" y="13413"/>
                    <a:pt x="17102" y="11595"/>
                    <a:pt x="17884" y="9281"/>
                  </a:cubicBezTo>
                  <a:cubicBezTo>
                    <a:pt x="17972" y="9303"/>
                    <a:pt x="18060" y="9313"/>
                    <a:pt x="18146" y="9313"/>
                  </a:cubicBezTo>
                  <a:cubicBezTo>
                    <a:pt x="18649" y="9313"/>
                    <a:pt x="19099" y="8957"/>
                    <a:pt x="19188" y="8434"/>
                  </a:cubicBezTo>
                  <a:cubicBezTo>
                    <a:pt x="19286" y="7828"/>
                    <a:pt x="18849" y="7261"/>
                    <a:pt x="18230" y="7215"/>
                  </a:cubicBezTo>
                  <a:lnTo>
                    <a:pt x="18230" y="7202"/>
                  </a:lnTo>
                  <a:cubicBezTo>
                    <a:pt x="18230" y="3226"/>
                    <a:pt x="15010" y="0"/>
                    <a:pt x="11028"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7"/>
            <p:cNvSpPr/>
            <p:nvPr/>
          </p:nvSpPr>
          <p:spPr>
            <a:xfrm>
              <a:off x="1046067" y="2803693"/>
              <a:ext cx="457485" cy="49409"/>
            </a:xfrm>
            <a:custGeom>
              <a:avLst/>
              <a:gdLst/>
              <a:ahLst/>
              <a:cxnLst/>
              <a:rect l="l" t="t" r="r" b="b"/>
              <a:pathLst>
                <a:path w="18120" h="1957" extrusionOk="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7"/>
            <p:cNvSpPr/>
            <p:nvPr/>
          </p:nvSpPr>
          <p:spPr>
            <a:xfrm>
              <a:off x="1067780" y="1542757"/>
              <a:ext cx="406813" cy="325163"/>
            </a:xfrm>
            <a:custGeom>
              <a:avLst/>
              <a:gdLst/>
              <a:ahLst/>
              <a:cxnLst/>
              <a:rect l="l" t="t" r="r" b="b"/>
              <a:pathLst>
                <a:path w="16113" h="12879" extrusionOk="0">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3" y="10402"/>
                    <a:pt x="2112" y="12879"/>
                    <a:pt x="2112" y="12879"/>
                  </a:cubicBezTo>
                  <a:cubicBezTo>
                    <a:pt x="2112"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87"/>
          <p:cNvGrpSpPr/>
          <p:nvPr/>
        </p:nvGrpSpPr>
        <p:grpSpPr>
          <a:xfrm>
            <a:off x="998349" y="3064858"/>
            <a:ext cx="550774" cy="1310345"/>
            <a:chOff x="998349" y="3050689"/>
            <a:chExt cx="550774" cy="1310345"/>
          </a:xfrm>
        </p:grpSpPr>
        <p:sp>
          <p:nvSpPr>
            <p:cNvPr id="12020" name="Google Shape;12020;p87"/>
            <p:cNvSpPr/>
            <p:nvPr/>
          </p:nvSpPr>
          <p:spPr>
            <a:xfrm>
              <a:off x="998349" y="3072250"/>
              <a:ext cx="550774" cy="1256366"/>
            </a:xfrm>
            <a:custGeom>
              <a:avLst/>
              <a:gdLst/>
              <a:ahLst/>
              <a:cxnLst/>
              <a:rect l="l" t="t" r="r" b="b"/>
              <a:pathLst>
                <a:path w="21815" h="49762" extrusionOk="0">
                  <a:moveTo>
                    <a:pt x="10917" y="0"/>
                  </a:moveTo>
                  <a:cubicBezTo>
                    <a:pt x="7039" y="0"/>
                    <a:pt x="3872" y="3096"/>
                    <a:pt x="3787" y="6974"/>
                  </a:cubicBezTo>
                  <a:lnTo>
                    <a:pt x="3787" y="6981"/>
                  </a:lnTo>
                  <a:cubicBezTo>
                    <a:pt x="3767" y="6981"/>
                    <a:pt x="3748" y="6974"/>
                    <a:pt x="3728" y="6974"/>
                  </a:cubicBezTo>
                  <a:cubicBezTo>
                    <a:pt x="3064" y="6974"/>
                    <a:pt x="2568" y="7574"/>
                    <a:pt x="2692" y="8219"/>
                  </a:cubicBezTo>
                  <a:cubicBezTo>
                    <a:pt x="2789" y="8730"/>
                    <a:pt x="3235" y="9069"/>
                    <a:pt x="3718" y="9069"/>
                  </a:cubicBezTo>
                  <a:cubicBezTo>
                    <a:pt x="3851" y="9069"/>
                    <a:pt x="3987" y="9043"/>
                    <a:pt x="4119" y="8988"/>
                  </a:cubicBezTo>
                  <a:cubicBezTo>
                    <a:pt x="4882" y="11302"/>
                    <a:pt x="6876" y="13120"/>
                    <a:pt x="9060" y="13811"/>
                  </a:cubicBezTo>
                  <a:lnTo>
                    <a:pt x="9060" y="15773"/>
                  </a:lnTo>
                  <a:lnTo>
                    <a:pt x="5651" y="15773"/>
                  </a:lnTo>
                  <a:cubicBezTo>
                    <a:pt x="5651" y="15773"/>
                    <a:pt x="5644" y="15838"/>
                    <a:pt x="5625" y="15845"/>
                  </a:cubicBezTo>
                  <a:cubicBezTo>
                    <a:pt x="5051" y="15851"/>
                    <a:pt x="4543" y="16223"/>
                    <a:pt x="4361" y="16770"/>
                  </a:cubicBezTo>
                  <a:lnTo>
                    <a:pt x="215" y="32379"/>
                  </a:lnTo>
                  <a:cubicBezTo>
                    <a:pt x="0" y="33012"/>
                    <a:pt x="294" y="33703"/>
                    <a:pt x="900" y="33989"/>
                  </a:cubicBezTo>
                  <a:cubicBezTo>
                    <a:pt x="1081" y="34076"/>
                    <a:pt x="1273" y="34117"/>
                    <a:pt x="1464" y="34117"/>
                  </a:cubicBezTo>
                  <a:cubicBezTo>
                    <a:pt x="1903" y="34117"/>
                    <a:pt x="2331" y="33896"/>
                    <a:pt x="2581" y="33500"/>
                  </a:cubicBezTo>
                  <a:cubicBezTo>
                    <a:pt x="2620" y="33527"/>
                    <a:pt x="2672" y="33553"/>
                    <a:pt x="2725" y="33559"/>
                  </a:cubicBezTo>
                  <a:cubicBezTo>
                    <a:pt x="2756" y="33567"/>
                    <a:pt x="2787" y="33570"/>
                    <a:pt x="2817" y="33570"/>
                  </a:cubicBezTo>
                  <a:cubicBezTo>
                    <a:pt x="2998" y="33570"/>
                    <a:pt x="3162" y="33443"/>
                    <a:pt x="3207" y="33259"/>
                  </a:cubicBezTo>
                  <a:lnTo>
                    <a:pt x="3565" y="31682"/>
                  </a:lnTo>
                  <a:cubicBezTo>
                    <a:pt x="3604" y="31487"/>
                    <a:pt x="3481" y="31180"/>
                    <a:pt x="3298" y="31089"/>
                  </a:cubicBezTo>
                  <a:lnTo>
                    <a:pt x="6329" y="20094"/>
                  </a:lnTo>
                  <a:cubicBezTo>
                    <a:pt x="6329" y="25823"/>
                    <a:pt x="6798" y="47872"/>
                    <a:pt x="6798" y="47872"/>
                  </a:cubicBezTo>
                  <a:cubicBezTo>
                    <a:pt x="6798" y="47872"/>
                    <a:pt x="4517" y="48230"/>
                    <a:pt x="4517" y="49762"/>
                  </a:cubicBezTo>
                  <a:lnTo>
                    <a:pt x="8936" y="49762"/>
                  </a:lnTo>
                  <a:lnTo>
                    <a:pt x="10643" y="32425"/>
                  </a:lnTo>
                  <a:lnTo>
                    <a:pt x="11021" y="32425"/>
                  </a:lnTo>
                  <a:lnTo>
                    <a:pt x="12892" y="49762"/>
                  </a:lnTo>
                  <a:lnTo>
                    <a:pt x="17311" y="49762"/>
                  </a:lnTo>
                  <a:cubicBezTo>
                    <a:pt x="17311" y="48230"/>
                    <a:pt x="15023" y="47872"/>
                    <a:pt x="15023" y="47872"/>
                  </a:cubicBezTo>
                  <a:cubicBezTo>
                    <a:pt x="15023" y="47872"/>
                    <a:pt x="15453" y="25797"/>
                    <a:pt x="15453" y="19996"/>
                  </a:cubicBezTo>
                  <a:lnTo>
                    <a:pt x="18510" y="31063"/>
                  </a:lnTo>
                  <a:cubicBezTo>
                    <a:pt x="18302" y="31128"/>
                    <a:pt x="18152" y="31467"/>
                    <a:pt x="18204" y="31676"/>
                  </a:cubicBezTo>
                  <a:lnTo>
                    <a:pt x="18556" y="33253"/>
                  </a:lnTo>
                  <a:cubicBezTo>
                    <a:pt x="18599" y="33450"/>
                    <a:pt x="18775" y="33569"/>
                    <a:pt x="18955" y="33569"/>
                  </a:cubicBezTo>
                  <a:cubicBezTo>
                    <a:pt x="19048" y="33569"/>
                    <a:pt x="19143" y="33537"/>
                    <a:pt x="19221" y="33468"/>
                  </a:cubicBezTo>
                  <a:cubicBezTo>
                    <a:pt x="19463" y="33883"/>
                    <a:pt x="19902" y="34118"/>
                    <a:pt x="20357" y="34118"/>
                  </a:cubicBezTo>
                  <a:cubicBezTo>
                    <a:pt x="20538" y="34118"/>
                    <a:pt x="20721" y="34080"/>
                    <a:pt x="20896" y="34002"/>
                  </a:cubicBezTo>
                  <a:cubicBezTo>
                    <a:pt x="21508" y="33722"/>
                    <a:pt x="21815" y="33025"/>
                    <a:pt x="21600" y="32386"/>
                  </a:cubicBezTo>
                  <a:lnTo>
                    <a:pt x="17291" y="16803"/>
                  </a:lnTo>
                  <a:cubicBezTo>
                    <a:pt x="17122" y="16281"/>
                    <a:pt x="16653" y="15884"/>
                    <a:pt x="16138" y="15845"/>
                  </a:cubicBezTo>
                  <a:cubicBezTo>
                    <a:pt x="16125" y="15831"/>
                    <a:pt x="16112" y="15766"/>
                    <a:pt x="16112" y="15766"/>
                  </a:cubicBezTo>
                  <a:lnTo>
                    <a:pt x="12794" y="15766"/>
                  </a:lnTo>
                  <a:lnTo>
                    <a:pt x="12794" y="13805"/>
                  </a:lnTo>
                  <a:cubicBezTo>
                    <a:pt x="14958" y="13114"/>
                    <a:pt x="16933" y="11315"/>
                    <a:pt x="17702" y="9034"/>
                  </a:cubicBezTo>
                  <a:cubicBezTo>
                    <a:pt x="17780" y="9053"/>
                    <a:pt x="17865" y="9066"/>
                    <a:pt x="17950" y="9066"/>
                  </a:cubicBezTo>
                  <a:cubicBezTo>
                    <a:pt x="18510" y="9066"/>
                    <a:pt x="18966" y="8630"/>
                    <a:pt x="18992" y="8069"/>
                  </a:cubicBezTo>
                  <a:cubicBezTo>
                    <a:pt x="19019" y="7515"/>
                    <a:pt x="18601" y="7033"/>
                    <a:pt x="18047" y="6987"/>
                  </a:cubicBezTo>
                  <a:lnTo>
                    <a:pt x="18047" y="6974"/>
                  </a:lnTo>
                  <a:cubicBezTo>
                    <a:pt x="17963" y="3096"/>
                    <a:pt x="14795" y="0"/>
                    <a:pt x="109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7"/>
            <p:cNvSpPr/>
            <p:nvPr/>
          </p:nvSpPr>
          <p:spPr>
            <a:xfrm>
              <a:off x="1047380" y="4311978"/>
              <a:ext cx="453041" cy="49056"/>
            </a:xfrm>
            <a:custGeom>
              <a:avLst/>
              <a:gdLst/>
              <a:ahLst/>
              <a:cxnLst/>
              <a:rect l="l" t="t" r="r" b="b"/>
              <a:pathLst>
                <a:path w="17944" h="1943" extrusionOk="0">
                  <a:moveTo>
                    <a:pt x="8969" y="0"/>
                  </a:moveTo>
                  <a:cubicBezTo>
                    <a:pt x="4015" y="0"/>
                    <a:pt x="1" y="437"/>
                    <a:pt x="1" y="972"/>
                  </a:cubicBezTo>
                  <a:cubicBezTo>
                    <a:pt x="1" y="1506"/>
                    <a:pt x="4015" y="1943"/>
                    <a:pt x="8969" y="1943"/>
                  </a:cubicBezTo>
                  <a:cubicBezTo>
                    <a:pt x="13922" y="1943"/>
                    <a:pt x="17943" y="1506"/>
                    <a:pt x="17943" y="972"/>
                  </a:cubicBezTo>
                  <a:cubicBezTo>
                    <a:pt x="17943"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7"/>
            <p:cNvSpPr/>
            <p:nvPr/>
          </p:nvSpPr>
          <p:spPr>
            <a:xfrm>
              <a:off x="1329091" y="3076164"/>
              <a:ext cx="124748" cy="171203"/>
            </a:xfrm>
            <a:custGeom>
              <a:avLst/>
              <a:gdLst/>
              <a:ahLst/>
              <a:cxnLst/>
              <a:rect l="l" t="t" r="r" b="b"/>
              <a:pathLst>
                <a:path w="4941" h="6781" extrusionOk="0">
                  <a:moveTo>
                    <a:pt x="414" y="1"/>
                  </a:moveTo>
                  <a:cubicBezTo>
                    <a:pt x="336" y="1"/>
                    <a:pt x="205" y="9"/>
                    <a:pt x="1" y="28"/>
                  </a:cubicBezTo>
                  <a:cubicBezTo>
                    <a:pt x="138" y="38"/>
                    <a:pt x="273" y="53"/>
                    <a:pt x="404" y="72"/>
                  </a:cubicBezTo>
                  <a:lnTo>
                    <a:pt x="404" y="72"/>
                  </a:lnTo>
                  <a:cubicBezTo>
                    <a:pt x="513" y="32"/>
                    <a:pt x="568" y="1"/>
                    <a:pt x="414" y="1"/>
                  </a:cubicBezTo>
                  <a:close/>
                  <a:moveTo>
                    <a:pt x="404" y="72"/>
                  </a:moveTo>
                  <a:cubicBezTo>
                    <a:pt x="264" y="122"/>
                    <a:pt x="34" y="187"/>
                    <a:pt x="40" y="217"/>
                  </a:cubicBezTo>
                  <a:cubicBezTo>
                    <a:pt x="124" y="289"/>
                    <a:pt x="196" y="380"/>
                    <a:pt x="248" y="484"/>
                  </a:cubicBezTo>
                  <a:cubicBezTo>
                    <a:pt x="1174" y="2179"/>
                    <a:pt x="2516" y="3606"/>
                    <a:pt x="3690" y="5138"/>
                  </a:cubicBezTo>
                  <a:cubicBezTo>
                    <a:pt x="4107" y="5679"/>
                    <a:pt x="4524" y="6226"/>
                    <a:pt x="4941" y="6780"/>
                  </a:cubicBezTo>
                  <a:cubicBezTo>
                    <a:pt x="4928" y="3740"/>
                    <a:pt x="3704" y="549"/>
                    <a:pt x="404" y="72"/>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7"/>
            <p:cNvSpPr/>
            <p:nvPr/>
          </p:nvSpPr>
          <p:spPr>
            <a:xfrm>
              <a:off x="1088508" y="3050689"/>
              <a:ext cx="368311" cy="203899"/>
            </a:xfrm>
            <a:custGeom>
              <a:avLst/>
              <a:gdLst/>
              <a:ahLst/>
              <a:cxnLst/>
              <a:rect l="l" t="t" r="r" b="b"/>
              <a:pathLst>
                <a:path w="14588" h="8076" extrusionOk="0">
                  <a:moveTo>
                    <a:pt x="7125" y="1"/>
                  </a:moveTo>
                  <a:cubicBezTo>
                    <a:pt x="3188" y="1"/>
                    <a:pt x="1" y="3194"/>
                    <a:pt x="1" y="7131"/>
                  </a:cubicBezTo>
                  <a:cubicBezTo>
                    <a:pt x="1" y="7444"/>
                    <a:pt x="20" y="7763"/>
                    <a:pt x="73" y="8076"/>
                  </a:cubicBezTo>
                  <a:cubicBezTo>
                    <a:pt x="340" y="7509"/>
                    <a:pt x="731" y="6987"/>
                    <a:pt x="1109" y="6512"/>
                  </a:cubicBezTo>
                  <a:cubicBezTo>
                    <a:pt x="1989" y="5397"/>
                    <a:pt x="3032" y="4524"/>
                    <a:pt x="4459" y="4217"/>
                  </a:cubicBezTo>
                  <a:cubicBezTo>
                    <a:pt x="6134" y="3859"/>
                    <a:pt x="7874" y="3976"/>
                    <a:pt x="9569" y="3826"/>
                  </a:cubicBezTo>
                  <a:cubicBezTo>
                    <a:pt x="14053" y="3409"/>
                    <a:pt x="13942" y="2230"/>
                    <a:pt x="14587" y="1148"/>
                  </a:cubicBezTo>
                  <a:lnTo>
                    <a:pt x="14587" y="1148"/>
                  </a:lnTo>
                  <a:cubicBezTo>
                    <a:pt x="14378" y="1171"/>
                    <a:pt x="14167" y="1181"/>
                    <a:pt x="13955" y="1181"/>
                  </a:cubicBezTo>
                  <a:cubicBezTo>
                    <a:pt x="11713" y="1181"/>
                    <a:pt x="9340" y="1"/>
                    <a:pt x="71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87"/>
          <p:cNvGrpSpPr/>
          <p:nvPr/>
        </p:nvGrpSpPr>
        <p:grpSpPr>
          <a:xfrm>
            <a:off x="7660912" y="1542757"/>
            <a:ext cx="557515" cy="1310345"/>
            <a:chOff x="7660912" y="1542757"/>
            <a:chExt cx="557515" cy="1310345"/>
          </a:xfrm>
        </p:grpSpPr>
        <p:sp>
          <p:nvSpPr>
            <p:cNvPr id="12025" name="Google Shape;12025;p87"/>
            <p:cNvSpPr/>
            <p:nvPr/>
          </p:nvSpPr>
          <p:spPr>
            <a:xfrm>
              <a:off x="7711255" y="2803693"/>
              <a:ext cx="457485" cy="49409"/>
            </a:xfrm>
            <a:custGeom>
              <a:avLst/>
              <a:gdLst/>
              <a:ahLst/>
              <a:cxnLst/>
              <a:rect l="l" t="t" r="r" b="b"/>
              <a:pathLst>
                <a:path w="18120" h="1957" extrusionOk="0">
                  <a:moveTo>
                    <a:pt x="9060" y="1"/>
                  </a:moveTo>
                  <a:cubicBezTo>
                    <a:pt x="4055" y="1"/>
                    <a:pt x="1" y="437"/>
                    <a:pt x="1" y="978"/>
                  </a:cubicBezTo>
                  <a:cubicBezTo>
                    <a:pt x="1" y="1519"/>
                    <a:pt x="4055" y="1956"/>
                    <a:pt x="9060" y="1956"/>
                  </a:cubicBezTo>
                  <a:cubicBezTo>
                    <a:pt x="14059" y="1956"/>
                    <a:pt x="18120" y="1519"/>
                    <a:pt x="18120" y="978"/>
                  </a:cubicBezTo>
                  <a:cubicBezTo>
                    <a:pt x="18120" y="437"/>
                    <a:pt x="14059"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6" name="Google Shape;12026;p87"/>
            <p:cNvGrpSpPr/>
            <p:nvPr/>
          </p:nvGrpSpPr>
          <p:grpSpPr>
            <a:xfrm>
              <a:off x="7660912" y="1542757"/>
              <a:ext cx="557515" cy="1277423"/>
              <a:chOff x="7660912" y="1542757"/>
              <a:chExt cx="557515" cy="1277423"/>
            </a:xfrm>
          </p:grpSpPr>
          <p:sp>
            <p:nvSpPr>
              <p:cNvPr id="12027" name="Google Shape;12027;p87"/>
              <p:cNvSpPr/>
              <p:nvPr/>
            </p:nvSpPr>
            <p:spPr>
              <a:xfrm>
                <a:off x="7756524" y="1674397"/>
                <a:ext cx="366796" cy="342104"/>
              </a:xfrm>
              <a:custGeom>
                <a:avLst/>
                <a:gdLst/>
                <a:ahLst/>
                <a:cxnLst/>
                <a:rect l="l" t="t" r="r" b="b"/>
                <a:pathLst>
                  <a:path w="14528" h="13550" extrusionOk="0">
                    <a:moveTo>
                      <a:pt x="2157" y="0"/>
                    </a:moveTo>
                    <a:cubicBezTo>
                      <a:pt x="965" y="0"/>
                      <a:pt x="0" y="958"/>
                      <a:pt x="0" y="2157"/>
                    </a:cubicBezTo>
                    <a:lnTo>
                      <a:pt x="0" y="11393"/>
                    </a:lnTo>
                    <a:cubicBezTo>
                      <a:pt x="0" y="12585"/>
                      <a:pt x="965" y="13550"/>
                      <a:pt x="2157" y="13550"/>
                    </a:cubicBezTo>
                    <a:lnTo>
                      <a:pt x="12377" y="13550"/>
                    </a:lnTo>
                    <a:cubicBezTo>
                      <a:pt x="13570" y="13550"/>
                      <a:pt x="14528" y="12585"/>
                      <a:pt x="14528" y="11393"/>
                    </a:cubicBezTo>
                    <a:lnTo>
                      <a:pt x="14528" y="2157"/>
                    </a:lnTo>
                    <a:cubicBezTo>
                      <a:pt x="14528" y="958"/>
                      <a:pt x="13570" y="0"/>
                      <a:pt x="1237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8" name="Google Shape;12028;p87"/>
              <p:cNvGrpSpPr/>
              <p:nvPr/>
            </p:nvGrpSpPr>
            <p:grpSpPr>
              <a:xfrm>
                <a:off x="7660912" y="1547529"/>
                <a:ext cx="557515" cy="1272651"/>
                <a:chOff x="7660912" y="1547529"/>
                <a:chExt cx="557515" cy="1272651"/>
              </a:xfrm>
            </p:grpSpPr>
            <p:sp>
              <p:nvSpPr>
                <p:cNvPr id="12029" name="Google Shape;12029;p87"/>
                <p:cNvSpPr/>
                <p:nvPr/>
              </p:nvSpPr>
              <p:spPr>
                <a:xfrm>
                  <a:off x="7660912" y="1547529"/>
                  <a:ext cx="557515" cy="1272651"/>
                </a:xfrm>
                <a:custGeom>
                  <a:avLst/>
                  <a:gdLst/>
                  <a:ahLst/>
                  <a:cxnLst/>
                  <a:rect l="l" t="t" r="r" b="b"/>
                  <a:pathLst>
                    <a:path w="22082" h="50407" extrusionOk="0">
                      <a:moveTo>
                        <a:pt x="11054" y="0"/>
                      </a:moveTo>
                      <a:cubicBezTo>
                        <a:pt x="7078" y="0"/>
                        <a:pt x="3852" y="3226"/>
                        <a:pt x="3852" y="7202"/>
                      </a:cubicBezTo>
                      <a:lnTo>
                        <a:pt x="3852" y="7208"/>
                      </a:lnTo>
                      <a:cubicBezTo>
                        <a:pt x="3833" y="7208"/>
                        <a:pt x="3813" y="7202"/>
                        <a:pt x="3787" y="7202"/>
                      </a:cubicBezTo>
                      <a:cubicBezTo>
                        <a:pt x="3784" y="7202"/>
                        <a:pt x="3780" y="7202"/>
                        <a:pt x="3777" y="7202"/>
                      </a:cubicBezTo>
                      <a:cubicBezTo>
                        <a:pt x="3117" y="7202"/>
                        <a:pt x="2615" y="7811"/>
                        <a:pt x="2738" y="8466"/>
                      </a:cubicBezTo>
                      <a:cubicBezTo>
                        <a:pt x="2840" y="8983"/>
                        <a:pt x="3291" y="9322"/>
                        <a:pt x="3779" y="9322"/>
                      </a:cubicBezTo>
                      <a:cubicBezTo>
                        <a:pt x="3914" y="9322"/>
                        <a:pt x="4051" y="9297"/>
                        <a:pt x="4185" y="9242"/>
                      </a:cubicBezTo>
                      <a:cubicBezTo>
                        <a:pt x="4954" y="11569"/>
                        <a:pt x="6968" y="13413"/>
                        <a:pt x="9177" y="14104"/>
                      </a:cubicBezTo>
                      <a:lnTo>
                        <a:pt x="9177" y="16124"/>
                      </a:lnTo>
                      <a:lnTo>
                        <a:pt x="6889" y="16124"/>
                      </a:lnTo>
                      <a:cubicBezTo>
                        <a:pt x="6889" y="16124"/>
                        <a:pt x="6876" y="16170"/>
                        <a:pt x="6863" y="16183"/>
                      </a:cubicBezTo>
                      <a:cubicBezTo>
                        <a:pt x="6277" y="16183"/>
                        <a:pt x="5762" y="16561"/>
                        <a:pt x="5586" y="17109"/>
                      </a:cubicBezTo>
                      <a:lnTo>
                        <a:pt x="255" y="32861"/>
                      </a:lnTo>
                      <a:cubicBezTo>
                        <a:pt x="0" y="33565"/>
                        <a:pt x="378" y="34334"/>
                        <a:pt x="1082" y="34569"/>
                      </a:cubicBezTo>
                      <a:cubicBezTo>
                        <a:pt x="1222" y="34615"/>
                        <a:pt x="1364" y="34637"/>
                        <a:pt x="1504" y="34637"/>
                      </a:cubicBezTo>
                      <a:cubicBezTo>
                        <a:pt x="2072" y="34637"/>
                        <a:pt x="2599" y="34273"/>
                        <a:pt x="2777" y="33702"/>
                      </a:cubicBezTo>
                      <a:lnTo>
                        <a:pt x="2953" y="33187"/>
                      </a:lnTo>
                      <a:lnTo>
                        <a:pt x="3526" y="33428"/>
                      </a:lnTo>
                      <a:cubicBezTo>
                        <a:pt x="3526" y="33428"/>
                        <a:pt x="4035" y="32412"/>
                        <a:pt x="3494" y="31577"/>
                      </a:cubicBezTo>
                      <a:lnTo>
                        <a:pt x="6759" y="21925"/>
                      </a:lnTo>
                      <a:lnTo>
                        <a:pt x="6759" y="21925"/>
                      </a:lnTo>
                      <a:cubicBezTo>
                        <a:pt x="6759" y="27706"/>
                        <a:pt x="5977" y="29172"/>
                        <a:pt x="5977" y="32366"/>
                      </a:cubicBezTo>
                      <a:cubicBezTo>
                        <a:pt x="5977" y="35560"/>
                        <a:pt x="7887" y="48497"/>
                        <a:pt x="7887" y="48497"/>
                      </a:cubicBezTo>
                      <a:lnTo>
                        <a:pt x="5573" y="50407"/>
                      </a:lnTo>
                      <a:lnTo>
                        <a:pt x="10037" y="50407"/>
                      </a:lnTo>
                      <a:lnTo>
                        <a:pt x="10787" y="31630"/>
                      </a:lnTo>
                      <a:lnTo>
                        <a:pt x="11165" y="31630"/>
                      </a:lnTo>
                      <a:lnTo>
                        <a:pt x="11914" y="50407"/>
                      </a:lnTo>
                      <a:lnTo>
                        <a:pt x="16372" y="50407"/>
                      </a:lnTo>
                      <a:lnTo>
                        <a:pt x="14065" y="48497"/>
                      </a:lnTo>
                      <a:cubicBezTo>
                        <a:pt x="14065" y="48497"/>
                        <a:pt x="15975" y="34171"/>
                        <a:pt x="15975" y="31590"/>
                      </a:cubicBezTo>
                      <a:cubicBezTo>
                        <a:pt x="15975" y="29003"/>
                        <a:pt x="15317" y="27680"/>
                        <a:pt x="15317" y="21821"/>
                      </a:cubicBezTo>
                      <a:lnTo>
                        <a:pt x="15317" y="21821"/>
                      </a:lnTo>
                      <a:lnTo>
                        <a:pt x="18615" y="31584"/>
                      </a:lnTo>
                      <a:cubicBezTo>
                        <a:pt x="18074" y="32418"/>
                        <a:pt x="18575" y="33435"/>
                        <a:pt x="18575" y="33435"/>
                      </a:cubicBezTo>
                      <a:lnTo>
                        <a:pt x="19155" y="33187"/>
                      </a:lnTo>
                      <a:lnTo>
                        <a:pt x="19331" y="33709"/>
                      </a:lnTo>
                      <a:cubicBezTo>
                        <a:pt x="19514" y="34266"/>
                        <a:pt x="20029" y="34619"/>
                        <a:pt x="20584" y="34619"/>
                      </a:cubicBezTo>
                      <a:cubicBezTo>
                        <a:pt x="20724" y="34619"/>
                        <a:pt x="20866" y="34597"/>
                        <a:pt x="21006" y="34549"/>
                      </a:cubicBezTo>
                      <a:cubicBezTo>
                        <a:pt x="21704" y="34321"/>
                        <a:pt x="22082" y="33572"/>
                        <a:pt x="21854" y="32874"/>
                      </a:cubicBezTo>
                      <a:lnTo>
                        <a:pt x="21854" y="32868"/>
                      </a:lnTo>
                      <a:lnTo>
                        <a:pt x="16522" y="17128"/>
                      </a:lnTo>
                      <a:cubicBezTo>
                        <a:pt x="16353" y="16613"/>
                        <a:pt x="15897" y="16242"/>
                        <a:pt x="15356" y="16190"/>
                      </a:cubicBezTo>
                      <a:cubicBezTo>
                        <a:pt x="15343" y="16170"/>
                        <a:pt x="15336" y="16150"/>
                        <a:pt x="15330" y="16131"/>
                      </a:cubicBezTo>
                      <a:lnTo>
                        <a:pt x="12931" y="16131"/>
                      </a:lnTo>
                      <a:lnTo>
                        <a:pt x="12931" y="14104"/>
                      </a:lnTo>
                      <a:cubicBezTo>
                        <a:pt x="15121" y="13413"/>
                        <a:pt x="17129" y="11595"/>
                        <a:pt x="17904" y="9281"/>
                      </a:cubicBezTo>
                      <a:cubicBezTo>
                        <a:pt x="17989" y="9301"/>
                        <a:pt x="18074" y="9314"/>
                        <a:pt x="18158" y="9314"/>
                      </a:cubicBezTo>
                      <a:cubicBezTo>
                        <a:pt x="18725" y="9314"/>
                        <a:pt x="19188" y="8870"/>
                        <a:pt x="19214" y="8310"/>
                      </a:cubicBezTo>
                      <a:cubicBezTo>
                        <a:pt x="19240" y="7743"/>
                        <a:pt x="18817" y="7261"/>
                        <a:pt x="18256" y="7215"/>
                      </a:cubicBezTo>
                      <a:lnTo>
                        <a:pt x="18256" y="7202"/>
                      </a:lnTo>
                      <a:cubicBezTo>
                        <a:pt x="18256" y="3226"/>
                        <a:pt x="15030" y="0"/>
                        <a:pt x="1105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0" name="Google Shape;12030;p87"/>
                <p:cNvGrpSpPr/>
                <p:nvPr/>
              </p:nvGrpSpPr>
              <p:grpSpPr>
                <a:xfrm>
                  <a:off x="7873243" y="2256453"/>
                  <a:ext cx="129570" cy="89679"/>
                  <a:chOff x="7873243" y="2256453"/>
                  <a:chExt cx="129570" cy="89679"/>
                </a:xfrm>
              </p:grpSpPr>
              <p:sp>
                <p:nvSpPr>
                  <p:cNvPr id="12031" name="Google Shape;12031;p87"/>
                  <p:cNvSpPr/>
                  <p:nvPr/>
                </p:nvSpPr>
                <p:spPr>
                  <a:xfrm>
                    <a:off x="7960877" y="2272687"/>
                    <a:ext cx="36079" cy="22243"/>
                  </a:xfrm>
                  <a:custGeom>
                    <a:avLst/>
                    <a:gdLst/>
                    <a:ahLst/>
                    <a:cxnLst/>
                    <a:rect l="l" t="t" r="r" b="b"/>
                    <a:pathLst>
                      <a:path w="1429" h="881" extrusionOk="0">
                        <a:moveTo>
                          <a:pt x="7" y="1"/>
                        </a:moveTo>
                        <a:cubicBezTo>
                          <a:pt x="7" y="7"/>
                          <a:pt x="7" y="14"/>
                          <a:pt x="7" y="20"/>
                        </a:cubicBezTo>
                        <a:cubicBezTo>
                          <a:pt x="7" y="33"/>
                          <a:pt x="1" y="53"/>
                          <a:pt x="1" y="66"/>
                        </a:cubicBezTo>
                        <a:cubicBezTo>
                          <a:pt x="14" y="72"/>
                          <a:pt x="33" y="79"/>
                          <a:pt x="47" y="85"/>
                        </a:cubicBezTo>
                        <a:cubicBezTo>
                          <a:pt x="209" y="164"/>
                          <a:pt x="340" y="307"/>
                          <a:pt x="477" y="418"/>
                        </a:cubicBezTo>
                        <a:cubicBezTo>
                          <a:pt x="535" y="470"/>
                          <a:pt x="600" y="516"/>
                          <a:pt x="666" y="555"/>
                        </a:cubicBezTo>
                        <a:lnTo>
                          <a:pt x="666" y="568"/>
                        </a:lnTo>
                        <a:cubicBezTo>
                          <a:pt x="666" y="737"/>
                          <a:pt x="842" y="881"/>
                          <a:pt x="1050" y="881"/>
                        </a:cubicBezTo>
                        <a:cubicBezTo>
                          <a:pt x="1259" y="881"/>
                          <a:pt x="1428" y="744"/>
                          <a:pt x="1428" y="568"/>
                        </a:cubicBezTo>
                        <a:cubicBezTo>
                          <a:pt x="1428" y="398"/>
                          <a:pt x="1259" y="255"/>
                          <a:pt x="1050" y="255"/>
                        </a:cubicBezTo>
                        <a:cubicBezTo>
                          <a:pt x="1044" y="255"/>
                          <a:pt x="1039" y="255"/>
                          <a:pt x="1033" y="255"/>
                        </a:cubicBezTo>
                        <a:cubicBezTo>
                          <a:pt x="890" y="255"/>
                          <a:pt x="761" y="332"/>
                          <a:pt x="692" y="457"/>
                        </a:cubicBezTo>
                        <a:cubicBezTo>
                          <a:pt x="620" y="418"/>
                          <a:pt x="555" y="372"/>
                          <a:pt x="496" y="320"/>
                        </a:cubicBezTo>
                        <a:cubicBezTo>
                          <a:pt x="425" y="261"/>
                          <a:pt x="353" y="203"/>
                          <a:pt x="281" y="144"/>
                        </a:cubicBezTo>
                        <a:cubicBezTo>
                          <a:pt x="203" y="79"/>
                          <a:pt x="105" y="33"/>
                          <a:pt x="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7"/>
                  <p:cNvSpPr/>
                  <p:nvPr/>
                </p:nvSpPr>
                <p:spPr>
                  <a:xfrm>
                    <a:off x="7879278" y="2272687"/>
                    <a:ext cx="36053" cy="22243"/>
                  </a:xfrm>
                  <a:custGeom>
                    <a:avLst/>
                    <a:gdLst/>
                    <a:ahLst/>
                    <a:cxnLst/>
                    <a:rect l="l" t="t" r="r" b="b"/>
                    <a:pathLst>
                      <a:path w="1428" h="881" extrusionOk="0">
                        <a:moveTo>
                          <a:pt x="1421" y="1"/>
                        </a:moveTo>
                        <a:lnTo>
                          <a:pt x="1421" y="1"/>
                        </a:lnTo>
                        <a:cubicBezTo>
                          <a:pt x="1317" y="33"/>
                          <a:pt x="1225" y="79"/>
                          <a:pt x="1141" y="144"/>
                        </a:cubicBezTo>
                        <a:cubicBezTo>
                          <a:pt x="1069" y="203"/>
                          <a:pt x="1004" y="261"/>
                          <a:pt x="932" y="320"/>
                        </a:cubicBezTo>
                        <a:cubicBezTo>
                          <a:pt x="867" y="372"/>
                          <a:pt x="802" y="418"/>
                          <a:pt x="730" y="457"/>
                        </a:cubicBezTo>
                        <a:cubicBezTo>
                          <a:pt x="667" y="332"/>
                          <a:pt x="539" y="255"/>
                          <a:pt x="396" y="255"/>
                        </a:cubicBezTo>
                        <a:cubicBezTo>
                          <a:pt x="390" y="255"/>
                          <a:pt x="384" y="255"/>
                          <a:pt x="378" y="255"/>
                        </a:cubicBezTo>
                        <a:cubicBezTo>
                          <a:pt x="170" y="255"/>
                          <a:pt x="0" y="398"/>
                          <a:pt x="0" y="568"/>
                        </a:cubicBezTo>
                        <a:cubicBezTo>
                          <a:pt x="0" y="744"/>
                          <a:pt x="170" y="881"/>
                          <a:pt x="378" y="881"/>
                        </a:cubicBezTo>
                        <a:cubicBezTo>
                          <a:pt x="587" y="881"/>
                          <a:pt x="756" y="737"/>
                          <a:pt x="756" y="568"/>
                        </a:cubicBezTo>
                        <a:cubicBezTo>
                          <a:pt x="756" y="561"/>
                          <a:pt x="756" y="555"/>
                          <a:pt x="756" y="555"/>
                        </a:cubicBezTo>
                        <a:cubicBezTo>
                          <a:pt x="828" y="516"/>
                          <a:pt x="893" y="470"/>
                          <a:pt x="952" y="418"/>
                        </a:cubicBezTo>
                        <a:cubicBezTo>
                          <a:pt x="1089" y="307"/>
                          <a:pt x="1219" y="164"/>
                          <a:pt x="1375" y="85"/>
                        </a:cubicBezTo>
                        <a:lnTo>
                          <a:pt x="1428" y="66"/>
                        </a:lnTo>
                        <a:cubicBezTo>
                          <a:pt x="1421" y="53"/>
                          <a:pt x="1421" y="33"/>
                          <a:pt x="1421" y="20"/>
                        </a:cubicBezTo>
                        <a:cubicBezTo>
                          <a:pt x="1414" y="14"/>
                          <a:pt x="1414" y="7"/>
                          <a:pt x="14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7"/>
                  <p:cNvSpPr/>
                  <p:nvPr/>
                </p:nvSpPr>
                <p:spPr>
                  <a:xfrm>
                    <a:off x="7873243" y="2256453"/>
                    <a:ext cx="129570" cy="89679"/>
                  </a:xfrm>
                  <a:custGeom>
                    <a:avLst/>
                    <a:gdLst/>
                    <a:ahLst/>
                    <a:cxnLst/>
                    <a:rect l="l" t="t" r="r" b="b"/>
                    <a:pathLst>
                      <a:path w="5132" h="3552" extrusionOk="0">
                        <a:moveTo>
                          <a:pt x="2566" y="0"/>
                        </a:moveTo>
                        <a:cubicBezTo>
                          <a:pt x="2118" y="0"/>
                          <a:pt x="1670" y="152"/>
                          <a:pt x="1380" y="455"/>
                        </a:cubicBezTo>
                        <a:cubicBezTo>
                          <a:pt x="1310" y="528"/>
                          <a:pt x="1265" y="592"/>
                          <a:pt x="1161" y="592"/>
                        </a:cubicBezTo>
                        <a:cubicBezTo>
                          <a:pt x="1052" y="592"/>
                          <a:pt x="879" y="521"/>
                          <a:pt x="545" y="318"/>
                        </a:cubicBezTo>
                        <a:cubicBezTo>
                          <a:pt x="492" y="283"/>
                          <a:pt x="375" y="229"/>
                          <a:pt x="271" y="229"/>
                        </a:cubicBezTo>
                        <a:cubicBezTo>
                          <a:pt x="123" y="229"/>
                          <a:pt x="1" y="337"/>
                          <a:pt x="115" y="761"/>
                        </a:cubicBezTo>
                        <a:cubicBezTo>
                          <a:pt x="115" y="761"/>
                          <a:pt x="226" y="1224"/>
                          <a:pt x="252" y="1295"/>
                        </a:cubicBezTo>
                        <a:cubicBezTo>
                          <a:pt x="252" y="1295"/>
                          <a:pt x="285" y="1106"/>
                          <a:pt x="526" y="937"/>
                        </a:cubicBezTo>
                        <a:cubicBezTo>
                          <a:pt x="526" y="937"/>
                          <a:pt x="154" y="755"/>
                          <a:pt x="317" y="526"/>
                        </a:cubicBezTo>
                        <a:cubicBezTo>
                          <a:pt x="372" y="454"/>
                          <a:pt x="420" y="427"/>
                          <a:pt x="465" y="427"/>
                        </a:cubicBezTo>
                        <a:cubicBezTo>
                          <a:pt x="562" y="427"/>
                          <a:pt x="648" y="549"/>
                          <a:pt x="754" y="611"/>
                        </a:cubicBezTo>
                        <a:cubicBezTo>
                          <a:pt x="851" y="662"/>
                          <a:pt x="960" y="757"/>
                          <a:pt x="1121" y="757"/>
                        </a:cubicBezTo>
                        <a:cubicBezTo>
                          <a:pt x="1230" y="757"/>
                          <a:pt x="1362" y="714"/>
                          <a:pt x="1530" y="585"/>
                        </a:cubicBezTo>
                        <a:cubicBezTo>
                          <a:pt x="1554" y="567"/>
                          <a:pt x="1582" y="546"/>
                          <a:pt x="1605" y="546"/>
                        </a:cubicBezTo>
                        <a:cubicBezTo>
                          <a:pt x="1648" y="546"/>
                          <a:pt x="1677" y="622"/>
                          <a:pt x="1647" y="937"/>
                        </a:cubicBezTo>
                        <a:cubicBezTo>
                          <a:pt x="1595" y="1458"/>
                          <a:pt x="2045" y="1700"/>
                          <a:pt x="2071" y="1797"/>
                        </a:cubicBezTo>
                        <a:cubicBezTo>
                          <a:pt x="2103" y="1889"/>
                          <a:pt x="1810" y="2182"/>
                          <a:pt x="1895" y="2560"/>
                        </a:cubicBezTo>
                        <a:cubicBezTo>
                          <a:pt x="1973" y="2938"/>
                          <a:pt x="2273" y="3179"/>
                          <a:pt x="2318" y="3375"/>
                        </a:cubicBezTo>
                        <a:cubicBezTo>
                          <a:pt x="2362" y="3538"/>
                          <a:pt x="2369" y="3551"/>
                          <a:pt x="2370" y="3551"/>
                        </a:cubicBezTo>
                        <a:cubicBezTo>
                          <a:pt x="2370" y="3551"/>
                          <a:pt x="2370" y="3551"/>
                          <a:pt x="2370" y="3551"/>
                        </a:cubicBezTo>
                        <a:lnTo>
                          <a:pt x="2761" y="3551"/>
                        </a:lnTo>
                        <a:cubicBezTo>
                          <a:pt x="2761" y="3551"/>
                          <a:pt x="2761" y="3551"/>
                          <a:pt x="2762" y="3551"/>
                        </a:cubicBezTo>
                        <a:cubicBezTo>
                          <a:pt x="2763" y="3551"/>
                          <a:pt x="2770" y="3538"/>
                          <a:pt x="2814" y="3375"/>
                        </a:cubicBezTo>
                        <a:cubicBezTo>
                          <a:pt x="2866" y="3179"/>
                          <a:pt x="3166" y="2925"/>
                          <a:pt x="3244" y="2547"/>
                        </a:cubicBezTo>
                        <a:cubicBezTo>
                          <a:pt x="3322" y="2169"/>
                          <a:pt x="3035" y="1882"/>
                          <a:pt x="3061" y="1791"/>
                        </a:cubicBezTo>
                        <a:cubicBezTo>
                          <a:pt x="3094" y="1693"/>
                          <a:pt x="3544" y="1452"/>
                          <a:pt x="3491" y="931"/>
                        </a:cubicBezTo>
                        <a:cubicBezTo>
                          <a:pt x="3462" y="620"/>
                          <a:pt x="3490" y="543"/>
                          <a:pt x="3533" y="543"/>
                        </a:cubicBezTo>
                        <a:cubicBezTo>
                          <a:pt x="3557" y="543"/>
                          <a:pt x="3584" y="565"/>
                          <a:pt x="3609" y="585"/>
                        </a:cubicBezTo>
                        <a:cubicBezTo>
                          <a:pt x="3774" y="711"/>
                          <a:pt x="3905" y="753"/>
                          <a:pt x="4013" y="753"/>
                        </a:cubicBezTo>
                        <a:cubicBezTo>
                          <a:pt x="4174" y="753"/>
                          <a:pt x="4284" y="659"/>
                          <a:pt x="4378" y="605"/>
                        </a:cubicBezTo>
                        <a:cubicBezTo>
                          <a:pt x="4489" y="547"/>
                          <a:pt x="4572" y="429"/>
                          <a:pt x="4668" y="429"/>
                        </a:cubicBezTo>
                        <a:cubicBezTo>
                          <a:pt x="4713" y="429"/>
                          <a:pt x="4760" y="455"/>
                          <a:pt x="4815" y="526"/>
                        </a:cubicBezTo>
                        <a:cubicBezTo>
                          <a:pt x="4984" y="748"/>
                          <a:pt x="4612" y="931"/>
                          <a:pt x="4612" y="931"/>
                        </a:cubicBezTo>
                        <a:cubicBezTo>
                          <a:pt x="4749" y="1022"/>
                          <a:pt x="4841" y="1165"/>
                          <a:pt x="4873" y="1328"/>
                        </a:cubicBezTo>
                        <a:cubicBezTo>
                          <a:pt x="4932" y="1146"/>
                          <a:pt x="4977" y="950"/>
                          <a:pt x="5017" y="761"/>
                        </a:cubicBezTo>
                        <a:cubicBezTo>
                          <a:pt x="5131" y="337"/>
                          <a:pt x="5011" y="229"/>
                          <a:pt x="4864" y="229"/>
                        </a:cubicBezTo>
                        <a:cubicBezTo>
                          <a:pt x="4760" y="229"/>
                          <a:pt x="4643" y="283"/>
                          <a:pt x="4586" y="318"/>
                        </a:cubicBezTo>
                        <a:cubicBezTo>
                          <a:pt x="4253" y="521"/>
                          <a:pt x="4081" y="592"/>
                          <a:pt x="3973" y="592"/>
                        </a:cubicBezTo>
                        <a:cubicBezTo>
                          <a:pt x="3870" y="592"/>
                          <a:pt x="3825" y="528"/>
                          <a:pt x="3752" y="455"/>
                        </a:cubicBezTo>
                        <a:cubicBezTo>
                          <a:pt x="3462" y="152"/>
                          <a:pt x="3014" y="0"/>
                          <a:pt x="25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7916947" y="2261351"/>
                    <a:ext cx="42163" cy="81145"/>
                  </a:xfrm>
                  <a:custGeom>
                    <a:avLst/>
                    <a:gdLst/>
                    <a:ahLst/>
                    <a:cxnLst/>
                    <a:rect l="l" t="t" r="r" b="b"/>
                    <a:pathLst>
                      <a:path w="1670" h="3214" extrusionOk="0">
                        <a:moveTo>
                          <a:pt x="841" y="0"/>
                        </a:moveTo>
                        <a:cubicBezTo>
                          <a:pt x="692" y="7"/>
                          <a:pt x="548" y="26"/>
                          <a:pt x="405" y="59"/>
                        </a:cubicBezTo>
                        <a:cubicBezTo>
                          <a:pt x="268" y="104"/>
                          <a:pt x="131" y="163"/>
                          <a:pt x="1" y="241"/>
                        </a:cubicBezTo>
                        <a:cubicBezTo>
                          <a:pt x="14" y="248"/>
                          <a:pt x="20" y="261"/>
                          <a:pt x="33" y="267"/>
                        </a:cubicBezTo>
                        <a:cubicBezTo>
                          <a:pt x="111" y="365"/>
                          <a:pt x="125" y="508"/>
                          <a:pt x="92" y="769"/>
                        </a:cubicBezTo>
                        <a:cubicBezTo>
                          <a:pt x="72" y="893"/>
                          <a:pt x="98" y="1017"/>
                          <a:pt x="164" y="1128"/>
                        </a:cubicBezTo>
                        <a:cubicBezTo>
                          <a:pt x="222" y="1212"/>
                          <a:pt x="294" y="1297"/>
                          <a:pt x="372" y="1369"/>
                        </a:cubicBezTo>
                        <a:cubicBezTo>
                          <a:pt x="437" y="1414"/>
                          <a:pt x="483" y="1480"/>
                          <a:pt x="516" y="1551"/>
                        </a:cubicBezTo>
                        <a:cubicBezTo>
                          <a:pt x="548" y="1649"/>
                          <a:pt x="503" y="1740"/>
                          <a:pt x="444" y="1851"/>
                        </a:cubicBezTo>
                        <a:cubicBezTo>
                          <a:pt x="379" y="1981"/>
                          <a:pt x="300" y="2144"/>
                          <a:pt x="340" y="2327"/>
                        </a:cubicBezTo>
                        <a:cubicBezTo>
                          <a:pt x="385" y="2509"/>
                          <a:pt x="470" y="2679"/>
                          <a:pt x="587" y="2822"/>
                        </a:cubicBezTo>
                        <a:cubicBezTo>
                          <a:pt x="659" y="2920"/>
                          <a:pt x="724" y="3031"/>
                          <a:pt x="763" y="3148"/>
                        </a:cubicBezTo>
                        <a:cubicBezTo>
                          <a:pt x="770" y="3174"/>
                          <a:pt x="776" y="3207"/>
                          <a:pt x="783" y="3207"/>
                        </a:cubicBezTo>
                        <a:lnTo>
                          <a:pt x="894" y="3213"/>
                        </a:lnTo>
                        <a:cubicBezTo>
                          <a:pt x="900" y="3213"/>
                          <a:pt x="907" y="3174"/>
                          <a:pt x="907" y="3155"/>
                        </a:cubicBezTo>
                        <a:cubicBezTo>
                          <a:pt x="952" y="3037"/>
                          <a:pt x="1011" y="2926"/>
                          <a:pt x="1089" y="2829"/>
                        </a:cubicBezTo>
                        <a:cubicBezTo>
                          <a:pt x="1200" y="2679"/>
                          <a:pt x="1285" y="2509"/>
                          <a:pt x="1337" y="2327"/>
                        </a:cubicBezTo>
                        <a:cubicBezTo>
                          <a:pt x="1376" y="2144"/>
                          <a:pt x="1291" y="1981"/>
                          <a:pt x="1226" y="1851"/>
                        </a:cubicBezTo>
                        <a:cubicBezTo>
                          <a:pt x="1174" y="1740"/>
                          <a:pt x="1128" y="1649"/>
                          <a:pt x="1161" y="1551"/>
                        </a:cubicBezTo>
                        <a:cubicBezTo>
                          <a:pt x="1187" y="1480"/>
                          <a:pt x="1239" y="1414"/>
                          <a:pt x="1298" y="1369"/>
                        </a:cubicBezTo>
                        <a:cubicBezTo>
                          <a:pt x="1382" y="1297"/>
                          <a:pt x="1454" y="1212"/>
                          <a:pt x="1513" y="1128"/>
                        </a:cubicBezTo>
                        <a:cubicBezTo>
                          <a:pt x="1578" y="1017"/>
                          <a:pt x="1597" y="893"/>
                          <a:pt x="1584" y="769"/>
                        </a:cubicBezTo>
                        <a:cubicBezTo>
                          <a:pt x="1545" y="508"/>
                          <a:pt x="1558" y="358"/>
                          <a:pt x="1643" y="267"/>
                        </a:cubicBezTo>
                        <a:cubicBezTo>
                          <a:pt x="1650" y="261"/>
                          <a:pt x="1663" y="248"/>
                          <a:pt x="1669" y="241"/>
                        </a:cubicBezTo>
                        <a:cubicBezTo>
                          <a:pt x="1545" y="163"/>
                          <a:pt x="1408" y="104"/>
                          <a:pt x="1265" y="59"/>
                        </a:cubicBezTo>
                        <a:cubicBezTo>
                          <a:pt x="1128" y="26"/>
                          <a:pt x="985" y="7"/>
                          <a:pt x="8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035" name="Google Shape;12035;p87"/>
              <p:cNvSpPr/>
              <p:nvPr/>
            </p:nvSpPr>
            <p:spPr>
              <a:xfrm>
                <a:off x="7732994" y="1542757"/>
                <a:ext cx="406788" cy="325163"/>
              </a:xfrm>
              <a:custGeom>
                <a:avLst/>
                <a:gdLst/>
                <a:ahLst/>
                <a:cxnLst/>
                <a:rect l="l" t="t" r="r" b="b"/>
                <a:pathLst>
                  <a:path w="16112" h="12879" extrusionOk="0">
                    <a:moveTo>
                      <a:pt x="1004" y="8740"/>
                    </a:moveTo>
                    <a:cubicBezTo>
                      <a:pt x="1006" y="8846"/>
                      <a:pt x="1032" y="9014"/>
                      <a:pt x="1076" y="9224"/>
                    </a:cubicBezTo>
                    <a:lnTo>
                      <a:pt x="1076" y="9224"/>
                    </a:lnTo>
                    <a:cubicBezTo>
                      <a:pt x="1041" y="9041"/>
                      <a:pt x="1016" y="8876"/>
                      <a:pt x="1004" y="8740"/>
                    </a:cubicBezTo>
                    <a:close/>
                    <a:moveTo>
                      <a:pt x="8529" y="0"/>
                    </a:moveTo>
                    <a:cubicBezTo>
                      <a:pt x="7377" y="0"/>
                      <a:pt x="6098" y="274"/>
                      <a:pt x="4699" y="906"/>
                    </a:cubicBezTo>
                    <a:cubicBezTo>
                      <a:pt x="0" y="3031"/>
                      <a:pt x="1004" y="8740"/>
                      <a:pt x="1004" y="8740"/>
                    </a:cubicBezTo>
                    <a:cubicBezTo>
                      <a:pt x="945" y="6113"/>
                      <a:pt x="4041" y="3448"/>
                      <a:pt x="4041" y="3448"/>
                    </a:cubicBezTo>
                    <a:cubicBezTo>
                      <a:pt x="6224" y="4790"/>
                      <a:pt x="13537" y="6504"/>
                      <a:pt x="14208" y="6726"/>
                    </a:cubicBezTo>
                    <a:cubicBezTo>
                      <a:pt x="14550" y="6840"/>
                      <a:pt x="14771" y="11926"/>
                      <a:pt x="14748" y="12625"/>
                    </a:cubicBezTo>
                    <a:lnTo>
                      <a:pt x="14748" y="12625"/>
                    </a:lnTo>
                    <a:lnTo>
                      <a:pt x="15206" y="9548"/>
                    </a:lnTo>
                    <a:cubicBezTo>
                      <a:pt x="15206" y="9548"/>
                      <a:pt x="16111" y="6166"/>
                      <a:pt x="14436" y="3441"/>
                    </a:cubicBezTo>
                    <a:cubicBezTo>
                      <a:pt x="13255" y="1523"/>
                      <a:pt x="11248" y="0"/>
                      <a:pt x="8529" y="0"/>
                    </a:cubicBezTo>
                    <a:close/>
                    <a:moveTo>
                      <a:pt x="14748" y="12625"/>
                    </a:moveTo>
                    <a:lnTo>
                      <a:pt x="14736" y="12703"/>
                    </a:lnTo>
                    <a:cubicBezTo>
                      <a:pt x="14737" y="12704"/>
                      <a:pt x="14738" y="12705"/>
                      <a:pt x="14739" y="12705"/>
                    </a:cubicBezTo>
                    <a:cubicBezTo>
                      <a:pt x="14743" y="12705"/>
                      <a:pt x="14746" y="12677"/>
                      <a:pt x="14748" y="12625"/>
                    </a:cubicBezTo>
                    <a:close/>
                    <a:moveTo>
                      <a:pt x="1076" y="9224"/>
                    </a:moveTo>
                    <a:lnTo>
                      <a:pt x="1076" y="9224"/>
                    </a:lnTo>
                    <a:cubicBezTo>
                      <a:pt x="1331" y="10550"/>
                      <a:pt x="2105" y="12879"/>
                      <a:pt x="2105" y="12879"/>
                    </a:cubicBezTo>
                    <a:cubicBezTo>
                      <a:pt x="2105" y="12879"/>
                      <a:pt x="1321" y="10401"/>
                      <a:pt x="1076" y="9224"/>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036" name="Google Shape;12036;p87"/>
          <p:cNvSpPr/>
          <p:nvPr/>
        </p:nvSpPr>
        <p:spPr>
          <a:xfrm>
            <a:off x="7712417" y="4326148"/>
            <a:ext cx="452864" cy="49056"/>
          </a:xfrm>
          <a:custGeom>
            <a:avLst/>
            <a:gdLst/>
            <a:ahLst/>
            <a:cxnLst/>
            <a:rect l="l" t="t" r="r" b="b"/>
            <a:pathLst>
              <a:path w="17937" h="1943" extrusionOk="0">
                <a:moveTo>
                  <a:pt x="8969" y="0"/>
                </a:moveTo>
                <a:cubicBezTo>
                  <a:pt x="4015" y="0"/>
                  <a:pt x="0" y="437"/>
                  <a:pt x="0" y="972"/>
                </a:cubicBezTo>
                <a:cubicBezTo>
                  <a:pt x="0" y="1506"/>
                  <a:pt x="4015" y="1943"/>
                  <a:pt x="8969" y="1943"/>
                </a:cubicBezTo>
                <a:cubicBezTo>
                  <a:pt x="13922" y="1943"/>
                  <a:pt x="17937" y="1506"/>
                  <a:pt x="17937" y="972"/>
                </a:cubicBezTo>
                <a:cubicBezTo>
                  <a:pt x="17937"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7" name="Google Shape;12037;p87"/>
          <p:cNvGrpSpPr/>
          <p:nvPr/>
        </p:nvGrpSpPr>
        <p:grpSpPr>
          <a:xfrm>
            <a:off x="7665988" y="3067429"/>
            <a:ext cx="550774" cy="1277927"/>
            <a:chOff x="7665988" y="3067429"/>
            <a:chExt cx="550774" cy="1277927"/>
          </a:xfrm>
        </p:grpSpPr>
        <p:sp>
          <p:nvSpPr>
            <p:cNvPr id="12038" name="Google Shape;12038;p87"/>
            <p:cNvSpPr/>
            <p:nvPr/>
          </p:nvSpPr>
          <p:spPr>
            <a:xfrm>
              <a:off x="7665988" y="3067429"/>
              <a:ext cx="550774" cy="1277927"/>
            </a:xfrm>
            <a:custGeom>
              <a:avLst/>
              <a:gdLst/>
              <a:ahLst/>
              <a:cxnLst/>
              <a:rect l="l" t="t" r="r" b="b"/>
              <a:pathLst>
                <a:path w="21815" h="50616" extrusionOk="0">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9" name="Google Shape;12039;p87"/>
            <p:cNvGrpSpPr/>
            <p:nvPr/>
          </p:nvGrpSpPr>
          <p:grpSpPr>
            <a:xfrm>
              <a:off x="7893590" y="3786407"/>
              <a:ext cx="93163" cy="118840"/>
              <a:chOff x="7890614" y="3772237"/>
              <a:chExt cx="93163" cy="118840"/>
            </a:xfrm>
          </p:grpSpPr>
          <p:sp>
            <p:nvSpPr>
              <p:cNvPr id="12040" name="Google Shape;12040;p87"/>
              <p:cNvSpPr/>
              <p:nvPr/>
            </p:nvSpPr>
            <p:spPr>
              <a:xfrm>
                <a:off x="7954717" y="3788017"/>
                <a:ext cx="8988" cy="49637"/>
              </a:xfrm>
              <a:custGeom>
                <a:avLst/>
                <a:gdLst/>
                <a:ahLst/>
                <a:cxnLst/>
                <a:rect l="l" t="t" r="r" b="b"/>
                <a:pathLst>
                  <a:path w="356" h="1966" extrusionOk="0">
                    <a:moveTo>
                      <a:pt x="278" y="0"/>
                    </a:moveTo>
                    <a:cubicBezTo>
                      <a:pt x="249" y="0"/>
                      <a:pt x="218" y="20"/>
                      <a:pt x="212" y="54"/>
                    </a:cubicBezTo>
                    <a:lnTo>
                      <a:pt x="69" y="692"/>
                    </a:lnTo>
                    <a:cubicBezTo>
                      <a:pt x="30" y="888"/>
                      <a:pt x="4" y="1090"/>
                      <a:pt x="4" y="1292"/>
                    </a:cubicBezTo>
                    <a:lnTo>
                      <a:pt x="4" y="1892"/>
                    </a:lnTo>
                    <a:cubicBezTo>
                      <a:pt x="0" y="1941"/>
                      <a:pt x="38" y="1965"/>
                      <a:pt x="75" y="1965"/>
                    </a:cubicBezTo>
                    <a:cubicBezTo>
                      <a:pt x="113" y="1965"/>
                      <a:pt x="150" y="1941"/>
                      <a:pt x="147" y="1892"/>
                    </a:cubicBezTo>
                    <a:lnTo>
                      <a:pt x="147" y="1292"/>
                    </a:lnTo>
                    <a:cubicBezTo>
                      <a:pt x="147" y="1097"/>
                      <a:pt x="167" y="908"/>
                      <a:pt x="206" y="719"/>
                    </a:cubicBezTo>
                    <a:lnTo>
                      <a:pt x="349" y="86"/>
                    </a:lnTo>
                    <a:cubicBezTo>
                      <a:pt x="356" y="47"/>
                      <a:pt x="330" y="8"/>
                      <a:pt x="291" y="2"/>
                    </a:cubicBezTo>
                    <a:cubicBezTo>
                      <a:pt x="286" y="1"/>
                      <a:pt x="282" y="0"/>
                      <a:pt x="27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7910862" y="3788017"/>
                <a:ext cx="8736" cy="49409"/>
              </a:xfrm>
              <a:custGeom>
                <a:avLst/>
                <a:gdLst/>
                <a:ahLst/>
                <a:cxnLst/>
                <a:rect l="l" t="t" r="r" b="b"/>
                <a:pathLst>
                  <a:path w="346" h="1957" extrusionOk="0">
                    <a:moveTo>
                      <a:pt x="74" y="0"/>
                    </a:moveTo>
                    <a:cubicBezTo>
                      <a:pt x="69" y="0"/>
                      <a:pt x="64" y="1"/>
                      <a:pt x="59" y="2"/>
                    </a:cubicBezTo>
                    <a:cubicBezTo>
                      <a:pt x="20" y="8"/>
                      <a:pt x="1" y="47"/>
                      <a:pt x="7" y="86"/>
                    </a:cubicBezTo>
                    <a:lnTo>
                      <a:pt x="144" y="719"/>
                    </a:lnTo>
                    <a:cubicBezTo>
                      <a:pt x="190" y="908"/>
                      <a:pt x="209" y="1097"/>
                      <a:pt x="209" y="1292"/>
                    </a:cubicBezTo>
                    <a:lnTo>
                      <a:pt x="209" y="1892"/>
                    </a:lnTo>
                    <a:cubicBezTo>
                      <a:pt x="209" y="1924"/>
                      <a:pt x="235" y="1957"/>
                      <a:pt x="274" y="1957"/>
                    </a:cubicBezTo>
                    <a:cubicBezTo>
                      <a:pt x="313" y="1957"/>
                      <a:pt x="346" y="1924"/>
                      <a:pt x="346" y="1892"/>
                    </a:cubicBezTo>
                    <a:lnTo>
                      <a:pt x="346" y="1292"/>
                    </a:lnTo>
                    <a:cubicBezTo>
                      <a:pt x="346" y="1090"/>
                      <a:pt x="326" y="888"/>
                      <a:pt x="281" y="692"/>
                    </a:cubicBezTo>
                    <a:lnTo>
                      <a:pt x="137" y="54"/>
                    </a:lnTo>
                    <a:cubicBezTo>
                      <a:pt x="132" y="20"/>
                      <a:pt x="106" y="0"/>
                      <a:pt x="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7901647" y="3841693"/>
                <a:ext cx="29161" cy="38023"/>
              </a:xfrm>
              <a:custGeom>
                <a:avLst/>
                <a:gdLst/>
                <a:ahLst/>
                <a:cxnLst/>
                <a:rect l="l" t="t" r="r" b="b"/>
                <a:pathLst>
                  <a:path w="1155" h="1506" extrusionOk="0">
                    <a:moveTo>
                      <a:pt x="574" y="0"/>
                    </a:moveTo>
                    <a:cubicBezTo>
                      <a:pt x="261" y="0"/>
                      <a:pt x="1" y="339"/>
                      <a:pt x="1" y="756"/>
                    </a:cubicBezTo>
                    <a:cubicBezTo>
                      <a:pt x="1" y="1167"/>
                      <a:pt x="261" y="1506"/>
                      <a:pt x="574" y="1506"/>
                    </a:cubicBezTo>
                    <a:cubicBezTo>
                      <a:pt x="893" y="1506"/>
                      <a:pt x="1154" y="1167"/>
                      <a:pt x="1154" y="756"/>
                    </a:cubicBezTo>
                    <a:cubicBezTo>
                      <a:pt x="1154" y="339"/>
                      <a:pt x="893" y="0"/>
                      <a:pt x="5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7"/>
              <p:cNvSpPr/>
              <p:nvPr/>
            </p:nvSpPr>
            <p:spPr>
              <a:xfrm>
                <a:off x="7943785" y="3841693"/>
                <a:ext cx="29136" cy="38023"/>
              </a:xfrm>
              <a:custGeom>
                <a:avLst/>
                <a:gdLst/>
                <a:ahLst/>
                <a:cxnLst/>
                <a:rect l="l" t="t" r="r" b="b"/>
                <a:pathLst>
                  <a:path w="1154" h="1506" extrusionOk="0">
                    <a:moveTo>
                      <a:pt x="580" y="0"/>
                    </a:moveTo>
                    <a:cubicBezTo>
                      <a:pt x="261" y="0"/>
                      <a:pt x="0" y="339"/>
                      <a:pt x="0" y="756"/>
                    </a:cubicBezTo>
                    <a:cubicBezTo>
                      <a:pt x="0" y="1167"/>
                      <a:pt x="261" y="1506"/>
                      <a:pt x="580" y="1506"/>
                    </a:cubicBezTo>
                    <a:cubicBezTo>
                      <a:pt x="899" y="1506"/>
                      <a:pt x="1154" y="1167"/>
                      <a:pt x="1154" y="756"/>
                    </a:cubicBezTo>
                    <a:cubicBezTo>
                      <a:pt x="1154" y="339"/>
                      <a:pt x="899" y="0"/>
                      <a:pt x="58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7"/>
              <p:cNvSpPr/>
              <p:nvPr/>
            </p:nvSpPr>
            <p:spPr>
              <a:xfrm>
                <a:off x="7916139" y="3833462"/>
                <a:ext cx="42315" cy="57615"/>
              </a:xfrm>
              <a:custGeom>
                <a:avLst/>
                <a:gdLst/>
                <a:ahLst/>
                <a:cxnLst/>
                <a:rect l="l" t="t" r="r" b="b"/>
                <a:pathLst>
                  <a:path w="1676" h="2282" extrusionOk="0">
                    <a:moveTo>
                      <a:pt x="33" y="0"/>
                    </a:moveTo>
                    <a:cubicBezTo>
                      <a:pt x="13" y="0"/>
                      <a:pt x="0" y="20"/>
                      <a:pt x="0" y="40"/>
                    </a:cubicBezTo>
                    <a:lnTo>
                      <a:pt x="0" y="274"/>
                    </a:lnTo>
                    <a:cubicBezTo>
                      <a:pt x="0" y="496"/>
                      <a:pt x="72" y="711"/>
                      <a:pt x="202" y="887"/>
                    </a:cubicBezTo>
                    <a:cubicBezTo>
                      <a:pt x="372" y="1102"/>
                      <a:pt x="463" y="1369"/>
                      <a:pt x="463" y="1643"/>
                    </a:cubicBezTo>
                    <a:lnTo>
                      <a:pt x="463" y="2242"/>
                    </a:lnTo>
                    <a:cubicBezTo>
                      <a:pt x="463" y="2262"/>
                      <a:pt x="476" y="2282"/>
                      <a:pt x="495" y="2282"/>
                    </a:cubicBezTo>
                    <a:lnTo>
                      <a:pt x="1173" y="2282"/>
                    </a:lnTo>
                    <a:cubicBezTo>
                      <a:pt x="1193" y="2282"/>
                      <a:pt x="1212" y="2262"/>
                      <a:pt x="1206" y="2242"/>
                    </a:cubicBezTo>
                    <a:lnTo>
                      <a:pt x="1206" y="1643"/>
                    </a:lnTo>
                    <a:cubicBezTo>
                      <a:pt x="1206" y="1369"/>
                      <a:pt x="1297" y="1102"/>
                      <a:pt x="1467" y="887"/>
                    </a:cubicBezTo>
                    <a:cubicBezTo>
                      <a:pt x="1603" y="711"/>
                      <a:pt x="1675" y="496"/>
                      <a:pt x="1675" y="274"/>
                    </a:cubicBezTo>
                    <a:lnTo>
                      <a:pt x="1675" y="40"/>
                    </a:lnTo>
                    <a:cubicBezTo>
                      <a:pt x="1675" y="20"/>
                      <a:pt x="1656" y="0"/>
                      <a:pt x="163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7"/>
              <p:cNvSpPr/>
              <p:nvPr/>
            </p:nvSpPr>
            <p:spPr>
              <a:xfrm>
                <a:off x="7890614" y="3772237"/>
                <a:ext cx="23884" cy="34917"/>
              </a:xfrm>
              <a:custGeom>
                <a:avLst/>
                <a:gdLst/>
                <a:ahLst/>
                <a:cxnLst/>
                <a:rect l="l" t="t" r="r" b="b"/>
                <a:pathLst>
                  <a:path w="946" h="1383" extrusionOk="0">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7959893" y="3772237"/>
                <a:ext cx="23884" cy="34917"/>
              </a:xfrm>
              <a:custGeom>
                <a:avLst/>
                <a:gdLst/>
                <a:ahLst/>
                <a:cxnLst/>
                <a:rect l="l" t="t" r="r" b="b"/>
                <a:pathLst>
                  <a:path w="946" h="1383" extrusionOk="0">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50"/>
        <p:cNvGrpSpPr/>
        <p:nvPr/>
      </p:nvGrpSpPr>
      <p:grpSpPr>
        <a:xfrm>
          <a:off x="0" y="0"/>
          <a:ext cx="0" cy="0"/>
          <a:chOff x="0" y="0"/>
          <a:chExt cx="0" cy="0"/>
        </a:xfrm>
      </p:grpSpPr>
      <p:pic>
        <p:nvPicPr>
          <p:cNvPr id="12051" name="Google Shape;12051;p8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137"/>
        <p:cNvGrpSpPr/>
        <p:nvPr/>
      </p:nvGrpSpPr>
      <p:grpSpPr>
        <a:xfrm>
          <a:off x="0" y="0"/>
          <a:ext cx="0" cy="0"/>
          <a:chOff x="0" y="0"/>
          <a:chExt cx="0" cy="0"/>
        </a:xfrm>
      </p:grpSpPr>
      <p:sp>
        <p:nvSpPr>
          <p:cNvPr id="2138" name="Google Shape;2138;p41"/>
          <p:cNvSpPr txBox="1">
            <a:spLocks noGrp="1"/>
          </p:cNvSpPr>
          <p:nvPr>
            <p:ph type="subTitle" idx="5"/>
          </p:nvPr>
        </p:nvSpPr>
        <p:spPr>
          <a:xfrm>
            <a:off x="2049700" y="3531478"/>
            <a:ext cx="2343000" cy="10029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Node.js has a very low learning curve. It requires just a prior knowledge of javascript and OOP basics</a:t>
            </a:r>
            <a:endParaRPr dirty="0"/>
          </a:p>
        </p:txBody>
      </p:sp>
      <p:sp>
        <p:nvSpPr>
          <p:cNvPr id="2140" name="Google Shape;2140;p41"/>
          <p:cNvSpPr txBox="1">
            <a:spLocks noGrp="1"/>
          </p:cNvSpPr>
          <p:nvPr>
            <p:ph type="title"/>
          </p:nvPr>
        </p:nvSpPr>
        <p:spPr>
          <a:xfrm>
            <a:off x="2240650" y="1642175"/>
            <a:ext cx="19611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Scalable</a:t>
            </a:r>
            <a:endParaRPr dirty="0"/>
          </a:p>
        </p:txBody>
      </p:sp>
      <p:sp>
        <p:nvSpPr>
          <p:cNvPr id="2141" name="Google Shape;2141;p41"/>
          <p:cNvSpPr txBox="1">
            <a:spLocks noGrp="1"/>
          </p:cNvSpPr>
          <p:nvPr>
            <p:ph type="subTitle" idx="1"/>
          </p:nvPr>
        </p:nvSpPr>
        <p:spPr>
          <a:xfrm>
            <a:off x="2049700" y="2013828"/>
            <a:ext cx="2343000" cy="114599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Supports both vertical and horizontal scaling, it’s well-suited for microservices due to a node based approach.</a:t>
            </a:r>
            <a:endParaRPr dirty="0"/>
          </a:p>
        </p:txBody>
      </p:sp>
      <p:sp>
        <p:nvSpPr>
          <p:cNvPr id="2142" name="Google Shape;2142;p41"/>
          <p:cNvSpPr txBox="1">
            <a:spLocks noGrp="1"/>
          </p:cNvSpPr>
          <p:nvPr>
            <p:ph type="title" idx="2"/>
          </p:nvPr>
        </p:nvSpPr>
        <p:spPr>
          <a:xfrm>
            <a:off x="4942250" y="1642175"/>
            <a:ext cx="19611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Fast</a:t>
            </a:r>
            <a:endParaRPr dirty="0"/>
          </a:p>
        </p:txBody>
      </p:sp>
      <p:sp>
        <p:nvSpPr>
          <p:cNvPr id="2143" name="Google Shape;2143;p41"/>
          <p:cNvSpPr txBox="1">
            <a:spLocks noGrp="1"/>
          </p:cNvSpPr>
          <p:nvPr>
            <p:ph type="subTitle" idx="3"/>
          </p:nvPr>
        </p:nvSpPr>
        <p:spPr>
          <a:xfrm>
            <a:off x="4751300" y="2013828"/>
            <a:ext cx="2343000" cy="100294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Built upon Google V8 Javascript runtime has a non-blocking I/O philosophy.</a:t>
            </a:r>
            <a:endParaRPr dirty="0"/>
          </a:p>
        </p:txBody>
      </p:sp>
      <p:sp>
        <p:nvSpPr>
          <p:cNvPr id="2144" name="Google Shape;2144;p41"/>
          <p:cNvSpPr txBox="1">
            <a:spLocks noGrp="1"/>
          </p:cNvSpPr>
          <p:nvPr>
            <p:ph type="title" idx="4"/>
          </p:nvPr>
        </p:nvSpPr>
        <p:spPr>
          <a:xfrm>
            <a:off x="2240650" y="3159826"/>
            <a:ext cx="19611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Learning Speed</a:t>
            </a:r>
            <a:endParaRPr dirty="0"/>
          </a:p>
        </p:txBody>
      </p:sp>
      <p:sp>
        <p:nvSpPr>
          <p:cNvPr id="2145" name="Google Shape;2145;p41"/>
          <p:cNvSpPr txBox="1">
            <a:spLocks noGrp="1"/>
          </p:cNvSpPr>
          <p:nvPr>
            <p:ph type="title" idx="6"/>
          </p:nvPr>
        </p:nvSpPr>
        <p:spPr>
          <a:xfrm>
            <a:off x="4949150" y="3159826"/>
            <a:ext cx="19473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Community</a:t>
            </a:r>
            <a:endParaRPr dirty="0"/>
          </a:p>
        </p:txBody>
      </p:sp>
      <p:sp>
        <p:nvSpPr>
          <p:cNvPr id="2146" name="Google Shape;2146;p41"/>
          <p:cNvSpPr txBox="1">
            <a:spLocks noGrp="1"/>
          </p:cNvSpPr>
          <p:nvPr>
            <p:ph type="subTitle" idx="7"/>
          </p:nvPr>
        </p:nvSpPr>
        <p:spPr>
          <a:xfrm>
            <a:off x="4751300" y="3531479"/>
            <a:ext cx="2343000" cy="100294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There are plenty of interactive courses, tutorials, libraries and examples on GitHub. </a:t>
            </a:r>
            <a:endParaRPr dirty="0"/>
          </a:p>
        </p:txBody>
      </p:sp>
      <p:pic>
        <p:nvPicPr>
          <p:cNvPr id="3" name="Picture 2" descr="Icon&#10;&#10;Description automatically generated">
            <a:extLst>
              <a:ext uri="{FF2B5EF4-FFF2-40B4-BE49-F238E27FC236}">
                <a16:creationId xmlns:a16="http://schemas.microsoft.com/office/drawing/2014/main" id="{4C43826B-A0C4-470E-BEF7-F28119B3FE11}"/>
              </a:ext>
            </a:extLst>
          </p:cNvPr>
          <p:cNvPicPr>
            <a:picLocks noChangeAspect="1"/>
          </p:cNvPicPr>
          <p:nvPr/>
        </p:nvPicPr>
        <p:blipFill>
          <a:blip r:embed="rId3"/>
          <a:stretch>
            <a:fillRect/>
          </a:stretch>
        </p:blipFill>
        <p:spPr>
          <a:xfrm>
            <a:off x="3344425" y="106778"/>
            <a:ext cx="2813749" cy="1721223"/>
          </a:xfrm>
          <a:prstGeom prst="rect">
            <a:avLst/>
          </a:prstGeom>
        </p:spPr>
      </p:pic>
    </p:spTree>
    <p:extLst>
      <p:ext uri="{BB962C8B-B14F-4D97-AF65-F5344CB8AC3E}">
        <p14:creationId xmlns:p14="http://schemas.microsoft.com/office/powerpoint/2010/main" val="3829174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67"/>
        <p:cNvGrpSpPr/>
        <p:nvPr/>
      </p:nvGrpSpPr>
      <p:grpSpPr>
        <a:xfrm>
          <a:off x="0" y="0"/>
          <a:ext cx="0" cy="0"/>
          <a:chOff x="0" y="0"/>
          <a:chExt cx="0" cy="0"/>
        </a:xfrm>
      </p:grpSpPr>
      <p:sp>
        <p:nvSpPr>
          <p:cNvPr id="2168" name="Google Shape;2168;p43"/>
          <p:cNvSpPr txBox="1">
            <a:spLocks noGrp="1"/>
          </p:cNvSpPr>
          <p:nvPr>
            <p:ph type="subTitle" idx="1"/>
          </p:nvPr>
        </p:nvSpPr>
        <p:spPr>
          <a:xfrm>
            <a:off x="999300" y="2524399"/>
            <a:ext cx="3807000" cy="104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give a brief description of the topic you want to talk about here. For example, if you wish to talk about Mercury, you can say that it’s the smallest planet in the entire Solar System</a:t>
            </a:r>
            <a:endParaRPr/>
          </a:p>
        </p:txBody>
      </p:sp>
      <p:sp>
        <p:nvSpPr>
          <p:cNvPr id="2169" name="Google Shape;2169;p43"/>
          <p:cNvSpPr txBox="1">
            <a:spLocks noGrp="1"/>
          </p:cNvSpPr>
          <p:nvPr>
            <p:ph type="title"/>
          </p:nvPr>
        </p:nvSpPr>
        <p:spPr>
          <a:xfrm>
            <a:off x="999300" y="1753075"/>
            <a:ext cx="3410100" cy="69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73"/>
        <p:cNvGrpSpPr/>
        <p:nvPr/>
      </p:nvGrpSpPr>
      <p:grpSpPr>
        <a:xfrm>
          <a:off x="0" y="0"/>
          <a:ext cx="0" cy="0"/>
          <a:chOff x="0" y="0"/>
          <a:chExt cx="0" cy="0"/>
        </a:xfrm>
      </p:grpSpPr>
      <p:sp>
        <p:nvSpPr>
          <p:cNvPr id="2174" name="Google Shape;2174;p44"/>
          <p:cNvSpPr txBox="1">
            <a:spLocks noGrp="1"/>
          </p:cNvSpPr>
          <p:nvPr>
            <p:ph type="title" idx="6"/>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GOALS</a:t>
            </a:r>
            <a:endParaRPr/>
          </a:p>
        </p:txBody>
      </p:sp>
      <p:sp>
        <p:nvSpPr>
          <p:cNvPr id="2175" name="Google Shape;2175;p44"/>
          <p:cNvSpPr txBox="1">
            <a:spLocks noGrp="1"/>
          </p:cNvSpPr>
          <p:nvPr>
            <p:ph type="title"/>
          </p:nvPr>
        </p:nvSpPr>
        <p:spPr>
          <a:xfrm>
            <a:off x="1184075" y="2783275"/>
            <a:ext cx="18468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SHORT TERM</a:t>
            </a:r>
            <a:endParaRPr/>
          </a:p>
        </p:txBody>
      </p:sp>
      <p:sp>
        <p:nvSpPr>
          <p:cNvPr id="2176" name="Google Shape;2176;p44"/>
          <p:cNvSpPr txBox="1">
            <a:spLocks noGrp="1"/>
          </p:cNvSpPr>
          <p:nvPr>
            <p:ph type="subTitle" idx="1"/>
          </p:nvPr>
        </p:nvSpPr>
        <p:spPr>
          <a:xfrm>
            <a:off x="939350" y="3140211"/>
            <a:ext cx="2336400" cy="77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in the Solar System</a:t>
            </a:r>
            <a:endParaRPr/>
          </a:p>
        </p:txBody>
      </p:sp>
      <p:sp>
        <p:nvSpPr>
          <p:cNvPr id="2177" name="Google Shape;2177;p44"/>
          <p:cNvSpPr txBox="1">
            <a:spLocks noGrp="1"/>
          </p:cNvSpPr>
          <p:nvPr>
            <p:ph type="title" idx="2"/>
          </p:nvPr>
        </p:nvSpPr>
        <p:spPr>
          <a:xfrm>
            <a:off x="3648599" y="2778638"/>
            <a:ext cx="18468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MEDIUM TERM</a:t>
            </a:r>
            <a:endParaRPr/>
          </a:p>
        </p:txBody>
      </p:sp>
      <p:sp>
        <p:nvSpPr>
          <p:cNvPr id="2178" name="Google Shape;2178;p44"/>
          <p:cNvSpPr txBox="1">
            <a:spLocks noGrp="1"/>
          </p:cNvSpPr>
          <p:nvPr>
            <p:ph type="subTitle" idx="3"/>
          </p:nvPr>
        </p:nvSpPr>
        <p:spPr>
          <a:xfrm>
            <a:off x="3403800" y="3134825"/>
            <a:ext cx="2336400" cy="77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2179" name="Google Shape;2179;p44"/>
          <p:cNvSpPr txBox="1">
            <a:spLocks noGrp="1"/>
          </p:cNvSpPr>
          <p:nvPr>
            <p:ph type="title" idx="4"/>
          </p:nvPr>
        </p:nvSpPr>
        <p:spPr>
          <a:xfrm>
            <a:off x="6113049" y="2783275"/>
            <a:ext cx="18468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LONG TERM</a:t>
            </a:r>
            <a:endParaRPr/>
          </a:p>
        </p:txBody>
      </p:sp>
      <p:sp>
        <p:nvSpPr>
          <p:cNvPr id="2180" name="Google Shape;2180;p44"/>
          <p:cNvSpPr txBox="1">
            <a:spLocks noGrp="1"/>
          </p:cNvSpPr>
          <p:nvPr>
            <p:ph type="subTitle" idx="5"/>
          </p:nvPr>
        </p:nvSpPr>
        <p:spPr>
          <a:xfrm>
            <a:off x="5868250" y="3140211"/>
            <a:ext cx="2336400" cy="77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grpSp>
        <p:nvGrpSpPr>
          <p:cNvPr id="2181" name="Google Shape;2181;p44"/>
          <p:cNvGrpSpPr/>
          <p:nvPr/>
        </p:nvGrpSpPr>
        <p:grpSpPr>
          <a:xfrm>
            <a:off x="1591383" y="1672012"/>
            <a:ext cx="1032325" cy="1032325"/>
            <a:chOff x="5931200" y="1350213"/>
            <a:chExt cx="1342775" cy="1342775"/>
          </a:xfrm>
        </p:grpSpPr>
        <p:sp>
          <p:nvSpPr>
            <p:cNvPr id="2182" name="Google Shape;2182;p44"/>
            <p:cNvSpPr/>
            <p:nvPr/>
          </p:nvSpPr>
          <p:spPr>
            <a:xfrm>
              <a:off x="5931200" y="1350213"/>
              <a:ext cx="1342775" cy="1342775"/>
            </a:xfrm>
            <a:custGeom>
              <a:avLst/>
              <a:gdLst/>
              <a:ahLst/>
              <a:cxnLst/>
              <a:rect l="l" t="t" r="r" b="b"/>
              <a:pathLst>
                <a:path w="53711" h="53711" extrusionOk="0">
                  <a:moveTo>
                    <a:pt x="0" y="0"/>
                  </a:moveTo>
                  <a:lnTo>
                    <a:pt x="0" y="53711"/>
                  </a:lnTo>
                  <a:lnTo>
                    <a:pt x="53710" y="53711"/>
                  </a:lnTo>
                  <a:lnTo>
                    <a:pt x="537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4"/>
            <p:cNvSpPr/>
            <p:nvPr/>
          </p:nvSpPr>
          <p:spPr>
            <a:xfrm>
              <a:off x="6033150" y="1452163"/>
              <a:ext cx="1138875" cy="1138875"/>
            </a:xfrm>
            <a:custGeom>
              <a:avLst/>
              <a:gdLst/>
              <a:ahLst/>
              <a:cxnLst/>
              <a:rect l="l" t="t" r="r" b="b"/>
              <a:pathLst>
                <a:path w="45555" h="45555" extrusionOk="0">
                  <a:moveTo>
                    <a:pt x="22777" y="0"/>
                  </a:moveTo>
                  <a:cubicBezTo>
                    <a:pt x="21166" y="11836"/>
                    <a:pt x="11836" y="21146"/>
                    <a:pt x="0" y="22777"/>
                  </a:cubicBezTo>
                  <a:cubicBezTo>
                    <a:pt x="11836" y="24389"/>
                    <a:pt x="21166" y="33718"/>
                    <a:pt x="22777" y="45555"/>
                  </a:cubicBezTo>
                  <a:cubicBezTo>
                    <a:pt x="24388" y="33718"/>
                    <a:pt x="33718" y="24389"/>
                    <a:pt x="45554" y="22777"/>
                  </a:cubicBezTo>
                  <a:cubicBezTo>
                    <a:pt x="33718" y="21146"/>
                    <a:pt x="24388" y="11836"/>
                    <a:pt x="22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44"/>
          <p:cNvGrpSpPr/>
          <p:nvPr/>
        </p:nvGrpSpPr>
        <p:grpSpPr>
          <a:xfrm>
            <a:off x="6520321" y="1670728"/>
            <a:ext cx="1032057" cy="1034877"/>
            <a:chOff x="3241675" y="0"/>
            <a:chExt cx="1342775" cy="1342775"/>
          </a:xfrm>
        </p:grpSpPr>
        <p:sp>
          <p:nvSpPr>
            <p:cNvPr id="2185" name="Google Shape;2185;p44"/>
            <p:cNvSpPr/>
            <p:nvPr/>
          </p:nvSpPr>
          <p:spPr>
            <a:xfrm>
              <a:off x="3241675" y="0"/>
              <a:ext cx="1342775" cy="1342775"/>
            </a:xfrm>
            <a:custGeom>
              <a:avLst/>
              <a:gdLst/>
              <a:ahLst/>
              <a:cxnLst/>
              <a:rect l="l" t="t" r="r" b="b"/>
              <a:pathLst>
                <a:path w="53711" h="53711" extrusionOk="0">
                  <a:moveTo>
                    <a:pt x="0" y="0"/>
                  </a:moveTo>
                  <a:lnTo>
                    <a:pt x="0" y="53711"/>
                  </a:lnTo>
                  <a:lnTo>
                    <a:pt x="53710" y="53711"/>
                  </a:lnTo>
                  <a:lnTo>
                    <a:pt x="537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4"/>
            <p:cNvSpPr/>
            <p:nvPr/>
          </p:nvSpPr>
          <p:spPr>
            <a:xfrm>
              <a:off x="3402300" y="297400"/>
              <a:ext cx="1025500" cy="820600"/>
            </a:xfrm>
            <a:custGeom>
              <a:avLst/>
              <a:gdLst/>
              <a:ahLst/>
              <a:cxnLst/>
              <a:rect l="l" t="t" r="r" b="b"/>
              <a:pathLst>
                <a:path w="41020" h="32824" extrusionOk="0">
                  <a:moveTo>
                    <a:pt x="32784" y="5490"/>
                  </a:moveTo>
                  <a:lnTo>
                    <a:pt x="32784" y="8236"/>
                  </a:lnTo>
                  <a:lnTo>
                    <a:pt x="35529" y="8236"/>
                  </a:lnTo>
                  <a:lnTo>
                    <a:pt x="35529" y="10961"/>
                  </a:lnTo>
                  <a:lnTo>
                    <a:pt x="32784" y="10961"/>
                  </a:lnTo>
                  <a:lnTo>
                    <a:pt x="32784" y="8236"/>
                  </a:lnTo>
                  <a:lnTo>
                    <a:pt x="30058" y="8236"/>
                  </a:lnTo>
                  <a:lnTo>
                    <a:pt x="30058" y="5490"/>
                  </a:lnTo>
                  <a:close/>
                  <a:moveTo>
                    <a:pt x="5471" y="0"/>
                  </a:moveTo>
                  <a:lnTo>
                    <a:pt x="5471" y="2745"/>
                  </a:lnTo>
                  <a:lnTo>
                    <a:pt x="2726" y="2745"/>
                  </a:lnTo>
                  <a:lnTo>
                    <a:pt x="2726" y="5471"/>
                  </a:lnTo>
                  <a:lnTo>
                    <a:pt x="0" y="5471"/>
                  </a:lnTo>
                  <a:lnTo>
                    <a:pt x="0" y="8216"/>
                  </a:lnTo>
                  <a:lnTo>
                    <a:pt x="0" y="10941"/>
                  </a:lnTo>
                  <a:lnTo>
                    <a:pt x="0" y="13686"/>
                  </a:lnTo>
                  <a:lnTo>
                    <a:pt x="2726" y="13686"/>
                  </a:lnTo>
                  <a:lnTo>
                    <a:pt x="2726" y="16412"/>
                  </a:lnTo>
                  <a:lnTo>
                    <a:pt x="5471" y="16412"/>
                  </a:lnTo>
                  <a:lnTo>
                    <a:pt x="5471" y="19157"/>
                  </a:lnTo>
                  <a:lnTo>
                    <a:pt x="8196" y="19157"/>
                  </a:lnTo>
                  <a:lnTo>
                    <a:pt x="8196" y="21882"/>
                  </a:lnTo>
                  <a:lnTo>
                    <a:pt x="10941" y="21882"/>
                  </a:lnTo>
                  <a:lnTo>
                    <a:pt x="10941" y="24627"/>
                  </a:lnTo>
                  <a:lnTo>
                    <a:pt x="13667" y="24627"/>
                  </a:lnTo>
                  <a:lnTo>
                    <a:pt x="13667" y="27353"/>
                  </a:lnTo>
                  <a:lnTo>
                    <a:pt x="16412" y="27353"/>
                  </a:lnTo>
                  <a:lnTo>
                    <a:pt x="16412" y="30098"/>
                  </a:lnTo>
                  <a:lnTo>
                    <a:pt x="19137" y="30098"/>
                  </a:lnTo>
                  <a:lnTo>
                    <a:pt x="19137" y="32823"/>
                  </a:lnTo>
                  <a:lnTo>
                    <a:pt x="21882" y="32823"/>
                  </a:lnTo>
                  <a:lnTo>
                    <a:pt x="21882" y="30098"/>
                  </a:lnTo>
                  <a:lnTo>
                    <a:pt x="24608" y="30098"/>
                  </a:lnTo>
                  <a:lnTo>
                    <a:pt x="24608" y="27353"/>
                  </a:lnTo>
                  <a:lnTo>
                    <a:pt x="27353" y="27353"/>
                  </a:lnTo>
                  <a:lnTo>
                    <a:pt x="27353" y="24627"/>
                  </a:lnTo>
                  <a:lnTo>
                    <a:pt x="30078" y="24627"/>
                  </a:lnTo>
                  <a:lnTo>
                    <a:pt x="30078" y="21882"/>
                  </a:lnTo>
                  <a:lnTo>
                    <a:pt x="32823" y="21882"/>
                  </a:lnTo>
                  <a:lnTo>
                    <a:pt x="32823" y="19157"/>
                  </a:lnTo>
                  <a:lnTo>
                    <a:pt x="35549" y="19157"/>
                  </a:lnTo>
                  <a:lnTo>
                    <a:pt x="35549" y="16412"/>
                  </a:lnTo>
                  <a:lnTo>
                    <a:pt x="38294" y="16412"/>
                  </a:lnTo>
                  <a:lnTo>
                    <a:pt x="38294" y="13686"/>
                  </a:lnTo>
                  <a:lnTo>
                    <a:pt x="41019" y="13686"/>
                  </a:lnTo>
                  <a:lnTo>
                    <a:pt x="41019" y="10941"/>
                  </a:lnTo>
                  <a:lnTo>
                    <a:pt x="41019" y="8216"/>
                  </a:lnTo>
                  <a:lnTo>
                    <a:pt x="41019" y="5471"/>
                  </a:lnTo>
                  <a:lnTo>
                    <a:pt x="38294" y="5471"/>
                  </a:lnTo>
                  <a:lnTo>
                    <a:pt x="38294" y="2745"/>
                  </a:lnTo>
                  <a:lnTo>
                    <a:pt x="35549" y="2745"/>
                  </a:lnTo>
                  <a:lnTo>
                    <a:pt x="35549" y="0"/>
                  </a:lnTo>
                  <a:lnTo>
                    <a:pt x="27353" y="0"/>
                  </a:lnTo>
                  <a:lnTo>
                    <a:pt x="27353" y="2745"/>
                  </a:lnTo>
                  <a:lnTo>
                    <a:pt x="24608" y="2745"/>
                  </a:lnTo>
                  <a:lnTo>
                    <a:pt x="24608" y="5471"/>
                  </a:lnTo>
                  <a:lnTo>
                    <a:pt x="21882" y="5471"/>
                  </a:lnTo>
                  <a:lnTo>
                    <a:pt x="21882" y="8216"/>
                  </a:lnTo>
                  <a:lnTo>
                    <a:pt x="19137" y="8216"/>
                  </a:lnTo>
                  <a:lnTo>
                    <a:pt x="19137" y="5471"/>
                  </a:lnTo>
                  <a:lnTo>
                    <a:pt x="16412" y="5471"/>
                  </a:lnTo>
                  <a:lnTo>
                    <a:pt x="16412" y="2745"/>
                  </a:lnTo>
                  <a:lnTo>
                    <a:pt x="13667" y="2745"/>
                  </a:lnTo>
                  <a:lnTo>
                    <a:pt x="136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 name="Google Shape;2187;p44"/>
          <p:cNvGrpSpPr/>
          <p:nvPr/>
        </p:nvGrpSpPr>
        <p:grpSpPr>
          <a:xfrm>
            <a:off x="4055841" y="1668424"/>
            <a:ext cx="1032325" cy="1034877"/>
            <a:chOff x="565063" y="-7750"/>
            <a:chExt cx="1342775" cy="1342775"/>
          </a:xfrm>
        </p:grpSpPr>
        <p:sp>
          <p:nvSpPr>
            <p:cNvPr id="2188" name="Google Shape;2188;p44"/>
            <p:cNvSpPr/>
            <p:nvPr/>
          </p:nvSpPr>
          <p:spPr>
            <a:xfrm rot="-5400000">
              <a:off x="565063" y="-7750"/>
              <a:ext cx="1342775" cy="1342775"/>
            </a:xfrm>
            <a:custGeom>
              <a:avLst/>
              <a:gdLst/>
              <a:ahLst/>
              <a:cxnLst/>
              <a:rect l="l" t="t" r="r" b="b"/>
              <a:pathLst>
                <a:path w="53711" h="53711" extrusionOk="0">
                  <a:moveTo>
                    <a:pt x="0" y="0"/>
                  </a:moveTo>
                  <a:lnTo>
                    <a:pt x="0" y="53711"/>
                  </a:lnTo>
                  <a:lnTo>
                    <a:pt x="53710" y="53711"/>
                  </a:lnTo>
                  <a:lnTo>
                    <a:pt x="53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9" name="Google Shape;2189;p44"/>
            <p:cNvGrpSpPr/>
            <p:nvPr/>
          </p:nvGrpSpPr>
          <p:grpSpPr>
            <a:xfrm rot="-5400000">
              <a:off x="824913" y="186450"/>
              <a:ext cx="824075" cy="1029475"/>
              <a:chOff x="1665025" y="194450"/>
              <a:chExt cx="824075" cy="1029475"/>
            </a:xfrm>
          </p:grpSpPr>
          <p:sp>
            <p:nvSpPr>
              <p:cNvPr id="2190" name="Google Shape;2190;p44"/>
              <p:cNvSpPr/>
              <p:nvPr/>
            </p:nvSpPr>
            <p:spPr>
              <a:xfrm>
                <a:off x="2420450" y="331700"/>
                <a:ext cx="68650" cy="205425"/>
              </a:xfrm>
              <a:custGeom>
                <a:avLst/>
                <a:gdLst/>
                <a:ahLst/>
                <a:cxnLst/>
                <a:rect l="l" t="t" r="r" b="b"/>
                <a:pathLst>
                  <a:path w="2746" h="8217" extrusionOk="0">
                    <a:moveTo>
                      <a:pt x="0" y="1"/>
                    </a:moveTo>
                    <a:lnTo>
                      <a:pt x="0" y="2726"/>
                    </a:lnTo>
                    <a:lnTo>
                      <a:pt x="0" y="5471"/>
                    </a:lnTo>
                    <a:lnTo>
                      <a:pt x="0" y="8216"/>
                    </a:lnTo>
                    <a:lnTo>
                      <a:pt x="2745" y="8216"/>
                    </a:lnTo>
                    <a:lnTo>
                      <a:pt x="2745" y="5471"/>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4"/>
              <p:cNvSpPr/>
              <p:nvPr/>
            </p:nvSpPr>
            <p:spPr>
              <a:xfrm>
                <a:off x="2420450" y="880750"/>
                <a:ext cx="68650" cy="205400"/>
              </a:xfrm>
              <a:custGeom>
                <a:avLst/>
                <a:gdLst/>
                <a:ahLst/>
                <a:cxnLst/>
                <a:rect l="l" t="t" r="r" b="b"/>
                <a:pathLst>
                  <a:path w="2746" h="8216" extrusionOk="0">
                    <a:moveTo>
                      <a:pt x="0" y="0"/>
                    </a:moveTo>
                    <a:lnTo>
                      <a:pt x="0" y="2726"/>
                    </a:lnTo>
                    <a:lnTo>
                      <a:pt x="0" y="5491"/>
                    </a:lnTo>
                    <a:lnTo>
                      <a:pt x="0" y="8216"/>
                    </a:lnTo>
                    <a:lnTo>
                      <a:pt x="2745" y="8216"/>
                    </a:lnTo>
                    <a:lnTo>
                      <a:pt x="2745" y="5491"/>
                    </a:lnTo>
                    <a:lnTo>
                      <a:pt x="2745" y="2726"/>
                    </a:lnTo>
                    <a:lnTo>
                      <a:pt x="2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4"/>
              <p:cNvSpPr/>
              <p:nvPr/>
            </p:nvSpPr>
            <p:spPr>
              <a:xfrm>
                <a:off x="2283175" y="948875"/>
                <a:ext cx="68175" cy="68150"/>
              </a:xfrm>
              <a:custGeom>
                <a:avLst/>
                <a:gdLst/>
                <a:ahLst/>
                <a:cxnLst/>
                <a:rect l="l" t="t" r="r" b="b"/>
                <a:pathLst>
                  <a:path w="2727" h="2726" extrusionOk="0">
                    <a:moveTo>
                      <a:pt x="1" y="1"/>
                    </a:moveTo>
                    <a:lnTo>
                      <a:pt x="1"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4"/>
              <p:cNvSpPr/>
              <p:nvPr/>
            </p:nvSpPr>
            <p:spPr>
              <a:xfrm>
                <a:off x="2214050" y="1018000"/>
                <a:ext cx="68650" cy="68150"/>
              </a:xfrm>
              <a:custGeom>
                <a:avLst/>
                <a:gdLst/>
                <a:ahLst/>
                <a:cxnLst/>
                <a:rect l="l" t="t" r="r" b="b"/>
                <a:pathLst>
                  <a:path w="2746" h="2726" extrusionOk="0">
                    <a:moveTo>
                      <a:pt x="1" y="1"/>
                    </a:moveTo>
                    <a:lnTo>
                      <a:pt x="1" y="2726"/>
                    </a:lnTo>
                    <a:lnTo>
                      <a:pt x="2746" y="2726"/>
                    </a:lnTo>
                    <a:lnTo>
                      <a:pt x="27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4"/>
              <p:cNvSpPr/>
              <p:nvPr/>
            </p:nvSpPr>
            <p:spPr>
              <a:xfrm>
                <a:off x="2351325" y="262575"/>
                <a:ext cx="68650" cy="68650"/>
              </a:xfrm>
              <a:custGeom>
                <a:avLst/>
                <a:gdLst/>
                <a:ahLst/>
                <a:cxnLst/>
                <a:rect l="l" t="t" r="r" b="b"/>
                <a:pathLst>
                  <a:path w="2746" h="2746"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4"/>
              <p:cNvSpPr/>
              <p:nvPr/>
            </p:nvSpPr>
            <p:spPr>
              <a:xfrm>
                <a:off x="2351325" y="537100"/>
                <a:ext cx="68650" cy="68650"/>
              </a:xfrm>
              <a:custGeom>
                <a:avLst/>
                <a:gdLst/>
                <a:ahLst/>
                <a:cxnLst/>
                <a:rect l="l" t="t" r="r" b="b"/>
                <a:pathLst>
                  <a:path w="2746" h="2746" extrusionOk="0">
                    <a:moveTo>
                      <a:pt x="0" y="0"/>
                    </a:moveTo>
                    <a:lnTo>
                      <a:pt x="0" y="2746"/>
                    </a:lnTo>
                    <a:lnTo>
                      <a:pt x="2745" y="2746"/>
                    </a:lnTo>
                    <a:lnTo>
                      <a:pt x="2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4"/>
              <p:cNvSpPr/>
              <p:nvPr/>
            </p:nvSpPr>
            <p:spPr>
              <a:xfrm>
                <a:off x="2351325" y="811625"/>
                <a:ext cx="68650" cy="68150"/>
              </a:xfrm>
              <a:custGeom>
                <a:avLst/>
                <a:gdLst/>
                <a:ahLst/>
                <a:cxnLst/>
                <a:rect l="l" t="t" r="r" b="b"/>
                <a:pathLst>
                  <a:path w="2746" h="2726" extrusionOk="0">
                    <a:moveTo>
                      <a:pt x="0" y="0"/>
                    </a:moveTo>
                    <a:lnTo>
                      <a:pt x="0" y="2725"/>
                    </a:lnTo>
                    <a:lnTo>
                      <a:pt x="2745" y="2725"/>
                    </a:lnTo>
                    <a:lnTo>
                      <a:pt x="2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4"/>
              <p:cNvSpPr/>
              <p:nvPr/>
            </p:nvSpPr>
            <p:spPr>
              <a:xfrm>
                <a:off x="2351325" y="1086125"/>
                <a:ext cx="68650" cy="68675"/>
              </a:xfrm>
              <a:custGeom>
                <a:avLst/>
                <a:gdLst/>
                <a:ahLst/>
                <a:cxnLst/>
                <a:rect l="l" t="t" r="r" b="b"/>
                <a:pathLst>
                  <a:path w="2746" h="2747"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4"/>
              <p:cNvSpPr/>
              <p:nvPr/>
            </p:nvSpPr>
            <p:spPr>
              <a:xfrm>
                <a:off x="2283175" y="605725"/>
                <a:ext cx="68175" cy="68150"/>
              </a:xfrm>
              <a:custGeom>
                <a:avLst/>
                <a:gdLst/>
                <a:ahLst/>
                <a:cxnLst/>
                <a:rect l="l" t="t" r="r" b="b"/>
                <a:pathLst>
                  <a:path w="2727" h="2726" extrusionOk="0">
                    <a:moveTo>
                      <a:pt x="1" y="1"/>
                    </a:moveTo>
                    <a:lnTo>
                      <a:pt x="1"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4"/>
              <p:cNvSpPr/>
              <p:nvPr/>
            </p:nvSpPr>
            <p:spPr>
              <a:xfrm>
                <a:off x="2283175" y="742975"/>
                <a:ext cx="68175" cy="68675"/>
              </a:xfrm>
              <a:custGeom>
                <a:avLst/>
                <a:gdLst/>
                <a:ahLst/>
                <a:cxnLst/>
                <a:rect l="l" t="t" r="r" b="b"/>
                <a:pathLst>
                  <a:path w="2727" h="2747" extrusionOk="0">
                    <a:moveTo>
                      <a:pt x="1" y="1"/>
                    </a:moveTo>
                    <a:lnTo>
                      <a:pt x="1" y="2746"/>
                    </a:lnTo>
                    <a:lnTo>
                      <a:pt x="2726" y="274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4"/>
              <p:cNvSpPr/>
              <p:nvPr/>
            </p:nvSpPr>
            <p:spPr>
              <a:xfrm>
                <a:off x="2145925" y="194450"/>
                <a:ext cx="205425" cy="68150"/>
              </a:xfrm>
              <a:custGeom>
                <a:avLst/>
                <a:gdLst/>
                <a:ahLst/>
                <a:cxnLst/>
                <a:rect l="l" t="t" r="r" b="b"/>
                <a:pathLst>
                  <a:path w="8217" h="2726" extrusionOk="0">
                    <a:moveTo>
                      <a:pt x="0" y="0"/>
                    </a:moveTo>
                    <a:lnTo>
                      <a:pt x="0" y="2726"/>
                    </a:lnTo>
                    <a:lnTo>
                      <a:pt x="8216" y="2726"/>
                    </a:lnTo>
                    <a:lnTo>
                      <a:pt x="8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4"/>
              <p:cNvSpPr/>
              <p:nvPr/>
            </p:nvSpPr>
            <p:spPr>
              <a:xfrm>
                <a:off x="2214050" y="674850"/>
                <a:ext cx="68650" cy="68150"/>
              </a:xfrm>
              <a:custGeom>
                <a:avLst/>
                <a:gdLst/>
                <a:ahLst/>
                <a:cxnLst/>
                <a:rect l="l" t="t" r="r" b="b"/>
                <a:pathLst>
                  <a:path w="2746" h="2726" extrusionOk="0">
                    <a:moveTo>
                      <a:pt x="1" y="1"/>
                    </a:moveTo>
                    <a:lnTo>
                      <a:pt x="1" y="2726"/>
                    </a:lnTo>
                    <a:lnTo>
                      <a:pt x="2746" y="2726"/>
                    </a:lnTo>
                    <a:lnTo>
                      <a:pt x="27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4"/>
              <p:cNvSpPr/>
              <p:nvPr/>
            </p:nvSpPr>
            <p:spPr>
              <a:xfrm>
                <a:off x="2145925" y="1154775"/>
                <a:ext cx="205425" cy="69150"/>
              </a:xfrm>
              <a:custGeom>
                <a:avLst/>
                <a:gdLst/>
                <a:ahLst/>
                <a:cxnLst/>
                <a:rect l="l" t="t" r="r" b="b"/>
                <a:pathLst>
                  <a:path w="8217" h="2766" extrusionOk="0">
                    <a:moveTo>
                      <a:pt x="0" y="0"/>
                    </a:moveTo>
                    <a:lnTo>
                      <a:pt x="0" y="2765"/>
                    </a:lnTo>
                    <a:lnTo>
                      <a:pt x="8216" y="2765"/>
                    </a:lnTo>
                    <a:lnTo>
                      <a:pt x="8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4"/>
              <p:cNvSpPr/>
              <p:nvPr/>
            </p:nvSpPr>
            <p:spPr>
              <a:xfrm>
                <a:off x="2077300" y="262575"/>
                <a:ext cx="68650" cy="68650"/>
              </a:xfrm>
              <a:custGeom>
                <a:avLst/>
                <a:gdLst/>
                <a:ahLst/>
                <a:cxnLst/>
                <a:rect l="l" t="t" r="r" b="b"/>
                <a:pathLst>
                  <a:path w="2746" h="2746"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4"/>
              <p:cNvSpPr/>
              <p:nvPr/>
            </p:nvSpPr>
            <p:spPr>
              <a:xfrm>
                <a:off x="2077300" y="1086125"/>
                <a:ext cx="68650" cy="68675"/>
              </a:xfrm>
              <a:custGeom>
                <a:avLst/>
                <a:gdLst/>
                <a:ahLst/>
                <a:cxnLst/>
                <a:rect l="l" t="t" r="r" b="b"/>
                <a:pathLst>
                  <a:path w="2746" h="2747" extrusionOk="0">
                    <a:moveTo>
                      <a:pt x="0" y="1"/>
                    </a:moveTo>
                    <a:lnTo>
                      <a:pt x="0" y="2746"/>
                    </a:lnTo>
                    <a:lnTo>
                      <a:pt x="2745" y="274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4"/>
              <p:cNvSpPr/>
              <p:nvPr/>
            </p:nvSpPr>
            <p:spPr>
              <a:xfrm>
                <a:off x="2008175" y="331700"/>
                <a:ext cx="68650" cy="68150"/>
              </a:xfrm>
              <a:custGeom>
                <a:avLst/>
                <a:gdLst/>
                <a:ahLst/>
                <a:cxnLst/>
                <a:rect l="l" t="t" r="r" b="b"/>
                <a:pathLst>
                  <a:path w="2746" h="2726" extrusionOk="0">
                    <a:moveTo>
                      <a:pt x="0" y="1"/>
                    </a:moveTo>
                    <a:lnTo>
                      <a:pt x="0" y="2726"/>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4"/>
              <p:cNvSpPr/>
              <p:nvPr/>
            </p:nvSpPr>
            <p:spPr>
              <a:xfrm>
                <a:off x="2008175" y="1018000"/>
                <a:ext cx="68650" cy="68150"/>
              </a:xfrm>
              <a:custGeom>
                <a:avLst/>
                <a:gdLst/>
                <a:ahLst/>
                <a:cxnLst/>
                <a:rect l="l" t="t" r="r" b="b"/>
                <a:pathLst>
                  <a:path w="2746" h="2726" extrusionOk="0">
                    <a:moveTo>
                      <a:pt x="0" y="1"/>
                    </a:moveTo>
                    <a:lnTo>
                      <a:pt x="0" y="2726"/>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4"/>
              <p:cNvSpPr/>
              <p:nvPr/>
            </p:nvSpPr>
            <p:spPr>
              <a:xfrm>
                <a:off x="1940025" y="399825"/>
                <a:ext cx="68175" cy="68675"/>
              </a:xfrm>
              <a:custGeom>
                <a:avLst/>
                <a:gdLst/>
                <a:ahLst/>
                <a:cxnLst/>
                <a:rect l="l" t="t" r="r" b="b"/>
                <a:pathLst>
                  <a:path w="2727" h="2747" extrusionOk="0">
                    <a:moveTo>
                      <a:pt x="1" y="1"/>
                    </a:moveTo>
                    <a:lnTo>
                      <a:pt x="1" y="2746"/>
                    </a:lnTo>
                    <a:lnTo>
                      <a:pt x="2726" y="274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4"/>
              <p:cNvSpPr/>
              <p:nvPr/>
            </p:nvSpPr>
            <p:spPr>
              <a:xfrm>
                <a:off x="1940025" y="948875"/>
                <a:ext cx="68175" cy="68150"/>
              </a:xfrm>
              <a:custGeom>
                <a:avLst/>
                <a:gdLst/>
                <a:ahLst/>
                <a:cxnLst/>
                <a:rect l="l" t="t" r="r" b="b"/>
                <a:pathLst>
                  <a:path w="2727" h="2726" extrusionOk="0">
                    <a:moveTo>
                      <a:pt x="1" y="1"/>
                    </a:moveTo>
                    <a:lnTo>
                      <a:pt x="1"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4"/>
              <p:cNvSpPr/>
              <p:nvPr/>
            </p:nvSpPr>
            <p:spPr>
              <a:xfrm>
                <a:off x="1870900" y="468475"/>
                <a:ext cx="68175" cy="68150"/>
              </a:xfrm>
              <a:custGeom>
                <a:avLst/>
                <a:gdLst/>
                <a:ahLst/>
                <a:cxnLst/>
                <a:rect l="l" t="t" r="r" b="b"/>
                <a:pathLst>
                  <a:path w="2727" h="2726" extrusionOk="0">
                    <a:moveTo>
                      <a:pt x="1" y="0"/>
                    </a:moveTo>
                    <a:lnTo>
                      <a:pt x="1" y="2725"/>
                    </a:lnTo>
                    <a:lnTo>
                      <a:pt x="2726" y="2725"/>
                    </a:lnTo>
                    <a:lnTo>
                      <a:pt x="27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4"/>
              <p:cNvSpPr/>
              <p:nvPr/>
            </p:nvSpPr>
            <p:spPr>
              <a:xfrm>
                <a:off x="1870900" y="880250"/>
                <a:ext cx="68175" cy="68650"/>
              </a:xfrm>
              <a:custGeom>
                <a:avLst/>
                <a:gdLst/>
                <a:ahLst/>
                <a:cxnLst/>
                <a:rect l="l" t="t" r="r" b="b"/>
                <a:pathLst>
                  <a:path w="2727" h="2746" extrusionOk="0">
                    <a:moveTo>
                      <a:pt x="1" y="0"/>
                    </a:moveTo>
                    <a:lnTo>
                      <a:pt x="1" y="2746"/>
                    </a:lnTo>
                    <a:lnTo>
                      <a:pt x="2726" y="2746"/>
                    </a:lnTo>
                    <a:lnTo>
                      <a:pt x="27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4"/>
              <p:cNvSpPr/>
              <p:nvPr/>
            </p:nvSpPr>
            <p:spPr>
              <a:xfrm>
                <a:off x="1802275" y="537100"/>
                <a:ext cx="68650" cy="68650"/>
              </a:xfrm>
              <a:custGeom>
                <a:avLst/>
                <a:gdLst/>
                <a:ahLst/>
                <a:cxnLst/>
                <a:rect l="l" t="t" r="r" b="b"/>
                <a:pathLst>
                  <a:path w="2746" h="2746" extrusionOk="0">
                    <a:moveTo>
                      <a:pt x="1" y="0"/>
                    </a:moveTo>
                    <a:lnTo>
                      <a:pt x="1" y="2746"/>
                    </a:lnTo>
                    <a:lnTo>
                      <a:pt x="2746" y="2746"/>
                    </a:lnTo>
                    <a:lnTo>
                      <a:pt x="27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4"/>
              <p:cNvSpPr/>
              <p:nvPr/>
            </p:nvSpPr>
            <p:spPr>
              <a:xfrm>
                <a:off x="1802275" y="811625"/>
                <a:ext cx="68650" cy="68150"/>
              </a:xfrm>
              <a:custGeom>
                <a:avLst/>
                <a:gdLst/>
                <a:ahLst/>
                <a:cxnLst/>
                <a:rect l="l" t="t" r="r" b="b"/>
                <a:pathLst>
                  <a:path w="2746" h="2726" extrusionOk="0">
                    <a:moveTo>
                      <a:pt x="1" y="0"/>
                    </a:moveTo>
                    <a:lnTo>
                      <a:pt x="1" y="2725"/>
                    </a:lnTo>
                    <a:lnTo>
                      <a:pt x="2746" y="2725"/>
                    </a:lnTo>
                    <a:lnTo>
                      <a:pt x="27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4"/>
              <p:cNvSpPr/>
              <p:nvPr/>
            </p:nvSpPr>
            <p:spPr>
              <a:xfrm>
                <a:off x="1734150" y="605725"/>
                <a:ext cx="68150" cy="68150"/>
              </a:xfrm>
              <a:custGeom>
                <a:avLst/>
                <a:gdLst/>
                <a:ahLst/>
                <a:cxnLst/>
                <a:rect l="l" t="t" r="r" b="b"/>
                <a:pathLst>
                  <a:path w="2726" h="2726" extrusionOk="0">
                    <a:moveTo>
                      <a:pt x="0" y="1"/>
                    </a:moveTo>
                    <a:lnTo>
                      <a:pt x="0" y="2726"/>
                    </a:lnTo>
                    <a:lnTo>
                      <a:pt x="2726" y="272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4"/>
              <p:cNvSpPr/>
              <p:nvPr/>
            </p:nvSpPr>
            <p:spPr>
              <a:xfrm>
                <a:off x="1734150" y="742975"/>
                <a:ext cx="68150" cy="68675"/>
              </a:xfrm>
              <a:custGeom>
                <a:avLst/>
                <a:gdLst/>
                <a:ahLst/>
                <a:cxnLst/>
                <a:rect l="l" t="t" r="r" b="b"/>
                <a:pathLst>
                  <a:path w="2726" h="2747" extrusionOk="0">
                    <a:moveTo>
                      <a:pt x="0" y="1"/>
                    </a:moveTo>
                    <a:lnTo>
                      <a:pt x="0" y="2746"/>
                    </a:lnTo>
                    <a:lnTo>
                      <a:pt x="2726" y="2746"/>
                    </a:lnTo>
                    <a:lnTo>
                      <a:pt x="27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4"/>
              <p:cNvSpPr/>
              <p:nvPr/>
            </p:nvSpPr>
            <p:spPr>
              <a:xfrm>
                <a:off x="1665025" y="674850"/>
                <a:ext cx="68650" cy="68150"/>
              </a:xfrm>
              <a:custGeom>
                <a:avLst/>
                <a:gdLst/>
                <a:ahLst/>
                <a:cxnLst/>
                <a:rect l="l" t="t" r="r" b="b"/>
                <a:pathLst>
                  <a:path w="2746" h="2726" extrusionOk="0">
                    <a:moveTo>
                      <a:pt x="0" y="1"/>
                    </a:moveTo>
                    <a:lnTo>
                      <a:pt x="0" y="2726"/>
                    </a:lnTo>
                    <a:lnTo>
                      <a:pt x="2745" y="2726"/>
                    </a:ln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19"/>
        <p:cNvGrpSpPr/>
        <p:nvPr/>
      </p:nvGrpSpPr>
      <p:grpSpPr>
        <a:xfrm>
          <a:off x="0" y="0"/>
          <a:ext cx="0" cy="0"/>
          <a:chOff x="0" y="0"/>
          <a:chExt cx="0" cy="0"/>
        </a:xfrm>
      </p:grpSpPr>
      <p:sp>
        <p:nvSpPr>
          <p:cNvPr id="2220" name="Google Shape;2220;p45"/>
          <p:cNvSpPr txBox="1">
            <a:spLocks noGrp="1"/>
          </p:cNvSpPr>
          <p:nvPr>
            <p:ph type="subTitle" idx="5"/>
          </p:nvPr>
        </p:nvSpPr>
        <p:spPr>
          <a:xfrm>
            <a:off x="719975" y="3103179"/>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2221" name="Google Shape;2221;p45"/>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METHODS</a:t>
            </a:r>
            <a:endParaRPr/>
          </a:p>
        </p:txBody>
      </p:sp>
      <p:sp>
        <p:nvSpPr>
          <p:cNvPr id="2222" name="Google Shape;2222;p45"/>
          <p:cNvSpPr txBox="1">
            <a:spLocks noGrp="1"/>
          </p:cNvSpPr>
          <p:nvPr>
            <p:ph type="title"/>
          </p:nvPr>
        </p:nvSpPr>
        <p:spPr>
          <a:xfrm>
            <a:off x="719975" y="1395150"/>
            <a:ext cx="2305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OBSERVATION</a:t>
            </a:r>
            <a:endParaRPr/>
          </a:p>
        </p:txBody>
      </p:sp>
      <p:sp>
        <p:nvSpPr>
          <p:cNvPr id="2223" name="Google Shape;2223;p45"/>
          <p:cNvSpPr txBox="1">
            <a:spLocks noGrp="1"/>
          </p:cNvSpPr>
          <p:nvPr>
            <p:ph type="subTitle" idx="1"/>
          </p:nvPr>
        </p:nvSpPr>
        <p:spPr>
          <a:xfrm>
            <a:off x="719975" y="1745979"/>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2224" name="Google Shape;2224;p45"/>
          <p:cNvSpPr txBox="1">
            <a:spLocks noGrp="1"/>
          </p:cNvSpPr>
          <p:nvPr>
            <p:ph type="title" idx="2"/>
          </p:nvPr>
        </p:nvSpPr>
        <p:spPr>
          <a:xfrm>
            <a:off x="3114444" y="1395150"/>
            <a:ext cx="2305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SURVEY</a:t>
            </a:r>
            <a:endParaRPr/>
          </a:p>
        </p:txBody>
      </p:sp>
      <p:sp>
        <p:nvSpPr>
          <p:cNvPr id="2225" name="Google Shape;2225;p45"/>
          <p:cNvSpPr txBox="1">
            <a:spLocks noGrp="1"/>
          </p:cNvSpPr>
          <p:nvPr>
            <p:ph type="subTitle" idx="3"/>
          </p:nvPr>
        </p:nvSpPr>
        <p:spPr>
          <a:xfrm>
            <a:off x="3114448" y="1745979"/>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2226" name="Google Shape;2226;p45"/>
          <p:cNvSpPr txBox="1">
            <a:spLocks noGrp="1"/>
          </p:cNvSpPr>
          <p:nvPr>
            <p:ph type="title" idx="4"/>
          </p:nvPr>
        </p:nvSpPr>
        <p:spPr>
          <a:xfrm>
            <a:off x="719975" y="2752350"/>
            <a:ext cx="2305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HYPOTHESIS</a:t>
            </a:r>
            <a:endParaRPr/>
          </a:p>
        </p:txBody>
      </p:sp>
      <p:sp>
        <p:nvSpPr>
          <p:cNvPr id="2227" name="Google Shape;2227;p45"/>
          <p:cNvSpPr txBox="1">
            <a:spLocks noGrp="1"/>
          </p:cNvSpPr>
          <p:nvPr>
            <p:ph type="title" idx="6"/>
          </p:nvPr>
        </p:nvSpPr>
        <p:spPr>
          <a:xfrm>
            <a:off x="3114444" y="2752350"/>
            <a:ext cx="2305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EXPERIMENTATION</a:t>
            </a:r>
            <a:endParaRPr/>
          </a:p>
        </p:txBody>
      </p:sp>
      <p:sp>
        <p:nvSpPr>
          <p:cNvPr id="2228" name="Google Shape;2228;p45"/>
          <p:cNvSpPr txBox="1">
            <a:spLocks noGrp="1"/>
          </p:cNvSpPr>
          <p:nvPr>
            <p:ph type="subTitle" idx="7"/>
          </p:nvPr>
        </p:nvSpPr>
        <p:spPr>
          <a:xfrm>
            <a:off x="3114444" y="3103179"/>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of hydrogen and helium</a:t>
            </a:r>
            <a:endParaRPr/>
          </a:p>
        </p:txBody>
      </p:sp>
      <p:sp>
        <p:nvSpPr>
          <p:cNvPr id="2229" name="Google Shape;2229;p45"/>
          <p:cNvSpPr txBox="1">
            <a:spLocks noGrp="1"/>
          </p:cNvSpPr>
          <p:nvPr>
            <p:ph type="title" idx="8"/>
          </p:nvPr>
        </p:nvSpPr>
        <p:spPr>
          <a:xfrm>
            <a:off x="5508920" y="1395150"/>
            <a:ext cx="2305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COLLECTION</a:t>
            </a:r>
            <a:endParaRPr/>
          </a:p>
        </p:txBody>
      </p:sp>
      <p:sp>
        <p:nvSpPr>
          <p:cNvPr id="2230" name="Google Shape;2230;p45"/>
          <p:cNvSpPr txBox="1">
            <a:spLocks noGrp="1"/>
          </p:cNvSpPr>
          <p:nvPr>
            <p:ph type="subTitle" idx="9"/>
          </p:nvPr>
        </p:nvSpPr>
        <p:spPr>
          <a:xfrm>
            <a:off x="5508920" y="1745979"/>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2231" name="Google Shape;2231;p45"/>
          <p:cNvSpPr txBox="1">
            <a:spLocks noGrp="1"/>
          </p:cNvSpPr>
          <p:nvPr>
            <p:ph type="title" idx="13"/>
          </p:nvPr>
        </p:nvSpPr>
        <p:spPr>
          <a:xfrm>
            <a:off x="5508920" y="2752350"/>
            <a:ext cx="2305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REPORT</a:t>
            </a:r>
            <a:endParaRPr/>
          </a:p>
        </p:txBody>
      </p:sp>
      <p:sp>
        <p:nvSpPr>
          <p:cNvPr id="2232" name="Google Shape;2232;p45"/>
          <p:cNvSpPr txBox="1">
            <a:spLocks noGrp="1"/>
          </p:cNvSpPr>
          <p:nvPr>
            <p:ph type="subTitle" idx="14"/>
          </p:nvPr>
        </p:nvSpPr>
        <p:spPr>
          <a:xfrm>
            <a:off x="5508920" y="3103179"/>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36"/>
        <p:cNvGrpSpPr/>
        <p:nvPr/>
      </p:nvGrpSpPr>
      <p:grpSpPr>
        <a:xfrm>
          <a:off x="0" y="0"/>
          <a:ext cx="0" cy="0"/>
          <a:chOff x="0" y="0"/>
          <a:chExt cx="0" cy="0"/>
        </a:xfrm>
      </p:grpSpPr>
      <p:sp>
        <p:nvSpPr>
          <p:cNvPr id="2237" name="Google Shape;2237;p46"/>
          <p:cNvSpPr txBox="1">
            <a:spLocks noGrp="1"/>
          </p:cNvSpPr>
          <p:nvPr>
            <p:ph type="title"/>
          </p:nvPr>
        </p:nvSpPr>
        <p:spPr>
          <a:xfrm>
            <a:off x="1388100" y="1905300"/>
            <a:ext cx="6367800" cy="133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theme/theme1.xml><?xml version="1.0" encoding="utf-8"?>
<a:theme xmlns:a="http://schemas.openxmlformats.org/drawingml/2006/main" name="Heart Transplant Breakthrough by Slidesgo">
  <a:themeElements>
    <a:clrScheme name="Simple Light">
      <a:dk1>
        <a:srgbClr val="252525"/>
      </a:dk1>
      <a:lt1>
        <a:srgbClr val="FFFFFF"/>
      </a:lt1>
      <a:dk2>
        <a:srgbClr val="C7FF2B"/>
      </a:dk2>
      <a:lt2>
        <a:srgbClr val="FF1261"/>
      </a:lt2>
      <a:accent1>
        <a:srgbClr val="FF971A"/>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TotalTime>
  <Words>2101</Words>
  <Application>Microsoft Office PowerPoint</Application>
  <PresentationFormat>On-screen Show (16:9)</PresentationFormat>
  <Paragraphs>353</Paragraphs>
  <Slides>52</Slides>
  <Notes>52</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52</vt:i4>
      </vt:variant>
    </vt:vector>
  </HeadingPairs>
  <TitlesOfParts>
    <vt:vector size="66" baseType="lpstr">
      <vt:lpstr>Amatic SC</vt:lpstr>
      <vt:lpstr>Roboto Condensed Light</vt:lpstr>
      <vt:lpstr>Anaheim</vt:lpstr>
      <vt:lpstr>Proxima Nova Semibold</vt:lpstr>
      <vt:lpstr>Calibri</vt:lpstr>
      <vt:lpstr>Roboto Medium</vt:lpstr>
      <vt:lpstr>Darker Grotesque SemiBold</vt:lpstr>
      <vt:lpstr>Arial</vt:lpstr>
      <vt:lpstr>Anton</vt:lpstr>
      <vt:lpstr>Proxima Nova</vt:lpstr>
      <vt:lpstr>Bebas Neue</vt:lpstr>
      <vt:lpstr>Heart Transplant Breakthrough by Slidesgo</vt:lpstr>
      <vt:lpstr>Slidesgo Final Pages</vt:lpstr>
      <vt:lpstr>Slidesgo Final Pages</vt:lpstr>
      <vt:lpstr>EU COVIS-19 VISUAL ANALYSYS </vt:lpstr>
      <vt:lpstr>CONTENTS OF THIS TEMPLATE</vt:lpstr>
      <vt:lpstr>INTRODUCTION</vt:lpstr>
      <vt:lpstr>Node.js</vt:lpstr>
      <vt:lpstr>TABLE OF CONTENTS</vt:lpstr>
      <vt:lpstr>INTRODUCTION</vt:lpstr>
      <vt:lpstr>GOALS</vt:lpstr>
      <vt:lpstr>METHODS</vt:lpstr>
      <vt:lpstr>AWESOME WORDS</vt:lpstr>
      <vt:lpstr>RESEARCH AND PUBLICATIONS</vt:lpstr>
      <vt:lpstr>RESEARCH RESOURCES</vt:lpstr>
      <vt:lpstr>FACTORS TO CONSIDER</vt:lpstr>
      <vt:lpstr>CLINICAL TRIAL</vt:lpstr>
      <vt:lpstr>A PICTURE IS WORTH A THOUSAND WORDS</vt:lpstr>
      <vt:lpstr>A PICTURE ALWAYS REINFORCES THE CONCEPT </vt:lpstr>
      <vt:lpstr>TRIAL TIMELINE</vt:lpstr>
      <vt:lpstr>PHASE 1</vt:lpstr>
      <vt:lpstr>TENDENCY</vt:lpstr>
      <vt:lpstr>RESULTS</vt:lpstr>
      <vt:lpstr>VENUS</vt:lpstr>
      <vt:lpstr>MAP</vt:lpstr>
      <vt:lpstr>80%</vt:lpstr>
      <vt:lpstr>5 millions</vt:lpstr>
      <vt:lpstr>CONCLUSIONS</vt:lpstr>
      <vt:lpstr>OUR TEAM</vt:lpstr>
      <vt:lpstr>MOCKUP</vt:lpstr>
      <vt:lpstr>THANKS!</vt:lpstr>
      <vt:lpstr>ALTERNATIVE RESOURCES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Scalable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TRANSPLANT BREAKTHROUGH</dc:title>
  <cp:lastModifiedBy>Fabio Caputo</cp:lastModifiedBy>
  <cp:revision>3</cp:revision>
  <dcterms:modified xsi:type="dcterms:W3CDTF">2022-01-26T20:31:53Z</dcterms:modified>
</cp:coreProperties>
</file>